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4"/>
    <p:sldMasterId id="2147483688" r:id="rId5"/>
    <p:sldMasterId id="2147483689" r:id="rId6"/>
  </p:sldMasterIdLst>
  <p:notesMasterIdLst>
    <p:notesMasterId r:id="rId63"/>
  </p:notesMasterIdLst>
  <p:sldIdLst>
    <p:sldId id="256" r:id="rId7"/>
    <p:sldId id="259" r:id="rId8"/>
    <p:sldId id="260" r:id="rId9"/>
    <p:sldId id="309" r:id="rId10"/>
    <p:sldId id="310" r:id="rId11"/>
    <p:sldId id="311" r:id="rId12"/>
    <p:sldId id="257" r:id="rId13"/>
    <p:sldId id="258" r:id="rId14"/>
    <p:sldId id="277" r:id="rId15"/>
    <p:sldId id="272" r:id="rId16"/>
    <p:sldId id="261" r:id="rId17"/>
    <p:sldId id="275" r:id="rId18"/>
    <p:sldId id="308" r:id="rId19"/>
    <p:sldId id="262" r:id="rId20"/>
    <p:sldId id="263" r:id="rId21"/>
    <p:sldId id="264" r:id="rId22"/>
    <p:sldId id="265" r:id="rId23"/>
    <p:sldId id="266" r:id="rId24"/>
    <p:sldId id="267" r:id="rId25"/>
    <p:sldId id="268" r:id="rId26"/>
    <p:sldId id="269" r:id="rId27"/>
    <p:sldId id="270" r:id="rId28"/>
    <p:sldId id="271" r:id="rId29"/>
    <p:sldId id="273" r:id="rId30"/>
    <p:sldId id="274" r:id="rId31"/>
    <p:sldId id="276"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Lst>
  <p:sldSz cx="9144000" cy="5143500" type="screen16x9"/>
  <p:notesSz cx="6858000" cy="9144000"/>
  <p:embeddedFontLst>
    <p:embeddedFont>
      <p:font typeface="Amatic SC" panose="00000500000000000000" pitchFamily="2" charset="-79"/>
      <p:regular r:id="rId64"/>
      <p:bold r:id="rId65"/>
    </p:embeddedFont>
    <p:embeddedFont>
      <p:font typeface="Barlow Semi Condensed" panose="00000506000000000000" pitchFamily="2" charset="0"/>
      <p:regular r:id="rId66"/>
      <p:bold r:id="rId67"/>
      <p:italic r:id="rId68"/>
      <p:boldItalic r:id="rId69"/>
    </p:embeddedFont>
    <p:embeddedFont>
      <p:font typeface="Bebas Neue" panose="020B0606020202050201" pitchFamily="34" charset="0"/>
      <p:regular r:id="rId70"/>
    </p:embeddedFont>
    <p:embeddedFont>
      <p:font typeface="Calibri" panose="020F0502020204030204" pitchFamily="34" charset="0"/>
      <p:regular r:id="rId71"/>
      <p:bold r:id="rId72"/>
      <p:italic r:id="rId73"/>
      <p:boldItalic r:id="rId74"/>
    </p:embeddedFont>
    <p:embeddedFont>
      <p:font typeface="Fira Sans Condensed Medium" panose="020B0603050000020004" pitchFamily="34" charset="0"/>
      <p:regular r:id="rId75"/>
      <p:bold r:id="rId76"/>
      <p:italic r:id="rId77"/>
      <p:boldItalic r:id="rId78"/>
    </p:embeddedFont>
    <p:embeddedFont>
      <p:font typeface="Lato" panose="020F0502020204030203" pitchFamily="34" charset="0"/>
      <p:regular r:id="rId79"/>
      <p:bold r:id="rId80"/>
      <p:italic r:id="rId81"/>
      <p:boldItalic r:id="rId82"/>
    </p:embeddedFont>
    <p:embeddedFont>
      <p:font typeface="Montserrat" panose="00000500000000000000" pitchFamily="2" charset="0"/>
      <p:regular r:id="rId83"/>
      <p:bold r:id="rId84"/>
      <p:italic r:id="rId85"/>
      <p:boldItalic r:id="rId86"/>
    </p:embeddedFont>
    <p:embeddedFont>
      <p:font typeface="Proxima Nova" panose="020B0604020202020204" charset="0"/>
      <p:regular r:id="rId87"/>
      <p:bold r:id="rId88"/>
      <p:italic r:id="rId89"/>
      <p:boldItalic r:id="rId90"/>
    </p:embeddedFont>
    <p:embeddedFont>
      <p:font typeface="Questrial" pitchFamily="2" charset="0"/>
      <p:regular r:id="rId91"/>
    </p:embeddedFont>
    <p:embeddedFont>
      <p:font typeface="Roboto" panose="02000000000000000000" pitchFamily="2" charset="0"/>
      <p:regular r:id="rId92"/>
      <p:bold r:id="rId93"/>
      <p:italic r:id="rId94"/>
      <p:boldItalic r:id="rId95"/>
    </p:embeddedFont>
    <p:embeddedFont>
      <p:font typeface="Roboto Medium" panose="02000000000000000000" pitchFamily="2" charset="0"/>
      <p:regular r:id="rId96"/>
      <p:bold r:id="rId97"/>
      <p:italic r:id="rId98"/>
      <p:boldItalic r:id="rId99"/>
    </p:embeddedFont>
    <p:embeddedFont>
      <p:font typeface="Staatliches" pitchFamily="2" charset="0"/>
      <p:regular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36F817-3B0B-48ED-B9BC-A6FA70C43830}" v="135" vWet="139" dt="2023-05-28T17:03:47.338"/>
  </p1510:revLst>
</p1510:revInfo>
</file>

<file path=ppt/tableStyles.xml><?xml version="1.0" encoding="utf-8"?>
<a:tblStyleLst xmlns:a="http://schemas.openxmlformats.org/drawingml/2006/main" def="{88EFCD42-896B-4098-8A04-5ABC79B2CC1A}">
  <a:tblStyle styleId="{88EFCD42-896B-4098-8A04-5ABC79B2CC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7" d="100"/>
          <a:sy n="147" d="100"/>
        </p:scale>
        <p:origin x="56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0.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font" Target="fonts/font11.fntdata"/><Relationship Id="rId79" Type="http://schemas.openxmlformats.org/officeDocument/2006/relationships/font" Target="fonts/font16.fntdata"/><Relationship Id="rId102" Type="http://schemas.openxmlformats.org/officeDocument/2006/relationships/viewProps" Target="viewProps.xml"/><Relationship Id="rId5" Type="http://schemas.openxmlformats.org/officeDocument/2006/relationships/slideMaster" Target="slideMasters/slideMaster2.xml"/><Relationship Id="rId90" Type="http://schemas.openxmlformats.org/officeDocument/2006/relationships/font" Target="fonts/font27.fntdata"/><Relationship Id="rId95" Type="http://schemas.openxmlformats.org/officeDocument/2006/relationships/font" Target="fonts/font32.fntdata"/><Relationship Id="rId22" Type="http://schemas.openxmlformats.org/officeDocument/2006/relationships/slide" Target="slides/slide16.xml"/><Relationship Id="rId27" Type="http://schemas.openxmlformats.org/officeDocument/2006/relationships/slide" Target="slides/slide21.xml"/><Relationship Id="rId43" Type="http://schemas.openxmlformats.org/officeDocument/2006/relationships/slide" Target="slides/slide37.xml"/><Relationship Id="rId48" Type="http://schemas.openxmlformats.org/officeDocument/2006/relationships/slide" Target="slides/slide42.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12" Type="http://schemas.openxmlformats.org/officeDocument/2006/relationships/slide" Target="slides/slide6.xml"/><Relationship Id="rId17" Type="http://schemas.openxmlformats.org/officeDocument/2006/relationships/slide" Target="slides/slide11.xml"/><Relationship Id="rId33" Type="http://schemas.openxmlformats.org/officeDocument/2006/relationships/slide" Target="slides/slide27.xml"/><Relationship Id="rId38" Type="http://schemas.openxmlformats.org/officeDocument/2006/relationships/slide" Target="slides/slide32.xml"/><Relationship Id="rId59" Type="http://schemas.openxmlformats.org/officeDocument/2006/relationships/slide" Target="slides/slide53.xml"/><Relationship Id="rId103"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font" Target="fonts/font33.fntdata"/><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font" Target="fonts/font31.fntdata"/><Relationship Id="rId99" Type="http://schemas.openxmlformats.org/officeDocument/2006/relationships/font" Target="fonts/font36.fntdata"/><Relationship Id="rId10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font" Target="fonts/font13.fntdata"/><Relationship Id="rId97" Type="http://schemas.openxmlformats.org/officeDocument/2006/relationships/font" Target="fonts/font34.fntdata"/><Relationship Id="rId104" Type="http://schemas.openxmlformats.org/officeDocument/2006/relationships/tableStyles" Target="tableStyles.xml"/><Relationship Id="rId7" Type="http://schemas.openxmlformats.org/officeDocument/2006/relationships/slide" Target="slides/slide1.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customXml" Target="../customXml/item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5.xml"/><Relationship Id="rId82" Type="http://schemas.openxmlformats.org/officeDocument/2006/relationships/font" Target="fonts/font19.fntdata"/><Relationship Id="rId19" Type="http://schemas.openxmlformats.org/officeDocument/2006/relationships/slide" Target="slides/slide13.xml"/><Relationship Id="rId14" Type="http://schemas.openxmlformats.org/officeDocument/2006/relationships/slide" Target="slides/slide8.xml"/><Relationship Id="rId30" Type="http://schemas.openxmlformats.org/officeDocument/2006/relationships/slide" Target="slides/slide24.xml"/><Relationship Id="rId35" Type="http://schemas.openxmlformats.org/officeDocument/2006/relationships/slide" Target="slides/slide29.xml"/><Relationship Id="rId56" Type="http://schemas.openxmlformats.org/officeDocument/2006/relationships/slide" Target="slides/slide50.xml"/><Relationship Id="rId77" Type="http://schemas.openxmlformats.org/officeDocument/2006/relationships/font" Target="fonts/font14.fntdata"/><Relationship Id="rId100" Type="http://schemas.openxmlformats.org/officeDocument/2006/relationships/font" Target="fonts/font37.fntdata"/><Relationship Id="rId105" Type="http://schemas.microsoft.com/office/2015/10/relationships/revisionInfo" Target="revisionInfo.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font" Target="fonts/font9.fntdata"/><Relationship Id="rId93" Type="http://schemas.openxmlformats.org/officeDocument/2006/relationships/font" Target="fonts/font30.fntdata"/><Relationship Id="rId98" Type="http://schemas.openxmlformats.org/officeDocument/2006/relationships/font" Target="fonts/font35.fntdata"/><Relationship Id="rId3" Type="http://schemas.openxmlformats.org/officeDocument/2006/relationships/customXml" Target="../customXml/item3.xml"/><Relationship Id="rId25" Type="http://schemas.openxmlformats.org/officeDocument/2006/relationships/slide" Target="slides/slide19.xml"/><Relationship Id="rId46" Type="http://schemas.openxmlformats.org/officeDocument/2006/relationships/slide" Target="slides/slide40.xml"/><Relationship Id="rId67" Type="http://schemas.openxmlformats.org/officeDocument/2006/relationships/font" Target="fonts/font4.fntdata"/></Relationships>
</file>

<file path=ppt/media/image1.png>
</file>

<file path=ppt/media/image10.jpg>
</file>

<file path=ppt/media/image11.jpg>
</file>

<file path=ppt/media/image12.gif>
</file>

<file path=ppt/media/image13.gif>
</file>

<file path=ppt/media/image14.gif>
</file>

<file path=ppt/media/image15.gif>
</file>

<file path=ppt/media/image16.gif>
</file>

<file path=ppt/media/image17.png>
</file>

<file path=ppt/media/image2.jp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b7727f519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b7727f519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6d7686d6e_3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6d7686d6e_3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1748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8b0e6e46d7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8b0e6e46d7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735de951b3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735de951b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73a21876ea_0_24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73a21876ea_0_24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73a21876ea_0_26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73a21876ea_0_26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86d7686d6e_3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86d7686d6e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73a21876ea_0_24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73a21876ea_0_24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
        <p:cNvGrpSpPr/>
        <p:nvPr/>
      </p:nvGrpSpPr>
      <p:grpSpPr>
        <a:xfrm>
          <a:off x="0" y="0"/>
          <a:ext cx="0" cy="0"/>
          <a:chOff x="0" y="0"/>
          <a:chExt cx="0" cy="0"/>
        </a:xfrm>
      </p:grpSpPr>
      <p:sp>
        <p:nvSpPr>
          <p:cNvPr id="1183" name="Google Shape;1183;g73a21876ea_0_26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4" name="Google Shape;1184;g73a21876ea_0_26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b7bf3bd84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b7bf3bd84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73a21876ea_0_26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73a21876ea_0_26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735de951b3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735de951b3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
        <p:cNvGrpSpPr/>
        <p:nvPr/>
      </p:nvGrpSpPr>
      <p:grpSpPr>
        <a:xfrm>
          <a:off x="0" y="0"/>
          <a:ext cx="0" cy="0"/>
          <a:chOff x="0" y="0"/>
          <a:chExt cx="0" cy="0"/>
        </a:xfrm>
      </p:grpSpPr>
      <p:sp>
        <p:nvSpPr>
          <p:cNvPr id="1285" name="Google Shape;1285;g86d7686d6e_3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6" name="Google Shape;1286;g86d7686d6e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
        <p:cNvGrpSpPr/>
        <p:nvPr/>
      </p:nvGrpSpPr>
      <p:grpSpPr>
        <a:xfrm>
          <a:off x="0" y="0"/>
          <a:ext cx="0" cy="0"/>
          <a:chOff x="0" y="0"/>
          <a:chExt cx="0" cy="0"/>
        </a:xfrm>
      </p:grpSpPr>
      <p:sp>
        <p:nvSpPr>
          <p:cNvPr id="1410" name="Google Shape;1410;g73a21876ea_0_26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 name="Google Shape;1411;g73a21876ea_0_26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73a21876ea_0_26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73a21876ea_0_26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9"/>
        <p:cNvGrpSpPr/>
        <p:nvPr/>
      </p:nvGrpSpPr>
      <p:grpSpPr>
        <a:xfrm>
          <a:off x="0" y="0"/>
          <a:ext cx="0" cy="0"/>
          <a:chOff x="0" y="0"/>
          <a:chExt cx="0" cy="0"/>
        </a:xfrm>
      </p:grpSpPr>
      <p:sp>
        <p:nvSpPr>
          <p:cNvPr id="1560" name="Google Shape;1560;g73a21876ea_0_26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1" name="Google Shape;1561;g73a21876ea_0_26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4"/>
        <p:cNvGrpSpPr/>
        <p:nvPr/>
      </p:nvGrpSpPr>
      <p:grpSpPr>
        <a:xfrm>
          <a:off x="0" y="0"/>
          <a:ext cx="0" cy="0"/>
          <a:chOff x="0" y="0"/>
          <a:chExt cx="0" cy="0"/>
        </a:xfrm>
      </p:grpSpPr>
      <p:sp>
        <p:nvSpPr>
          <p:cNvPr id="1595" name="Google Shape;1595;gb8ef0a5917_2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 name="Google Shape;1596;gb8ef0a5917_2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73a21876ea_0_26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73a21876ea_0_26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73a21876ea_0_26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73a21876ea_0_26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73a21876ea_0_24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73a21876ea_0_24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73a21876ea_0_26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73a21876ea_0_26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4"/>
        <p:cNvGrpSpPr/>
        <p:nvPr/>
      </p:nvGrpSpPr>
      <p:grpSpPr>
        <a:xfrm>
          <a:off x="0" y="0"/>
          <a:ext cx="0" cy="0"/>
          <a:chOff x="0" y="0"/>
          <a:chExt cx="0" cy="0"/>
        </a:xfrm>
      </p:grpSpPr>
      <p:sp>
        <p:nvSpPr>
          <p:cNvPr id="1825" name="Google Shape;1825;g73a21876ea_0_26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6" name="Google Shape;1826;g73a21876ea_0_26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6d7686d6e_3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6d7686d6e_3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86d7686d6e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86d7686d6e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86d7686d6e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86d7686d6e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73b77242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73b77242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3"/>
        <p:cNvGrpSpPr/>
        <p:nvPr/>
      </p:nvGrpSpPr>
      <p:grpSpPr>
        <a:xfrm>
          <a:off x="0" y="0"/>
          <a:ext cx="0" cy="0"/>
          <a:chOff x="0" y="0"/>
          <a:chExt cx="0" cy="0"/>
        </a:xfrm>
      </p:grpSpPr>
      <p:sp>
        <p:nvSpPr>
          <p:cNvPr id="1924" name="Google Shape;1924;g73b77242f0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5" name="Google Shape;1925;g73b77242f0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73b77242f0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73b77242f0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6"/>
        <p:cNvGrpSpPr/>
        <p:nvPr/>
      </p:nvGrpSpPr>
      <p:grpSpPr>
        <a:xfrm>
          <a:off x="0" y="0"/>
          <a:ext cx="0" cy="0"/>
          <a:chOff x="0" y="0"/>
          <a:chExt cx="0" cy="0"/>
        </a:xfrm>
      </p:grpSpPr>
      <p:sp>
        <p:nvSpPr>
          <p:cNvPr id="2067" name="Google Shape;2067;g73b77242f0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8" name="Google Shape;2068;g73b77242f0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SLIDES_API29836524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SLIDES_API29836524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9"/>
        <p:cNvGrpSpPr/>
        <p:nvPr/>
      </p:nvGrpSpPr>
      <p:grpSpPr>
        <a:xfrm>
          <a:off x="0" y="0"/>
          <a:ext cx="0" cy="0"/>
          <a:chOff x="0" y="0"/>
          <a:chExt cx="0" cy="0"/>
        </a:xfrm>
      </p:grpSpPr>
      <p:sp>
        <p:nvSpPr>
          <p:cNvPr id="2080" name="Google Shape;2080;SLIDES_API29836524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1" name="Google Shape;2081;SLIDES_API29836524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6"/>
        <p:cNvGrpSpPr/>
        <p:nvPr/>
      </p:nvGrpSpPr>
      <p:grpSpPr>
        <a:xfrm>
          <a:off x="0" y="0"/>
          <a:ext cx="0" cy="0"/>
          <a:chOff x="0" y="0"/>
          <a:chExt cx="0" cy="0"/>
        </a:xfrm>
      </p:grpSpPr>
      <p:sp>
        <p:nvSpPr>
          <p:cNvPr id="2087" name="Google Shape;2087;g73a21876ea_0_12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8" name="Google Shape;2088;g73a21876ea_0_12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1"/>
        <p:cNvGrpSpPr/>
        <p:nvPr/>
      </p:nvGrpSpPr>
      <p:grpSpPr>
        <a:xfrm>
          <a:off x="0" y="0"/>
          <a:ext cx="0" cy="0"/>
          <a:chOff x="0" y="0"/>
          <a:chExt cx="0" cy="0"/>
        </a:xfrm>
      </p:grpSpPr>
      <p:sp>
        <p:nvSpPr>
          <p:cNvPr id="2112" name="Google Shape;2112;gb8fca89e52_2_10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3" name="Google Shape;2113;gb8fca89e52_2_10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73b77242f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73b77242f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7"/>
        <p:cNvGrpSpPr/>
        <p:nvPr/>
      </p:nvGrpSpPr>
      <p:grpSpPr>
        <a:xfrm>
          <a:off x="0" y="0"/>
          <a:ext cx="0" cy="0"/>
          <a:chOff x="0" y="0"/>
          <a:chExt cx="0" cy="0"/>
        </a:xfrm>
      </p:grpSpPr>
      <p:sp>
        <p:nvSpPr>
          <p:cNvPr id="2128" name="Google Shape;2128;gb8fca89e52_2_10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9" name="Google Shape;2129;gb8fca89e52_2_10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4"/>
        <p:cNvGrpSpPr/>
        <p:nvPr/>
      </p:nvGrpSpPr>
      <p:grpSpPr>
        <a:xfrm>
          <a:off x="0" y="0"/>
          <a:ext cx="0" cy="0"/>
          <a:chOff x="0" y="0"/>
          <a:chExt cx="0" cy="0"/>
        </a:xfrm>
      </p:grpSpPr>
      <p:sp>
        <p:nvSpPr>
          <p:cNvPr id="2465" name="Google Shape;2465;gb8fca89e52_2_10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6" name="Google Shape;2466;gb8fca89e52_2_10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4"/>
        <p:cNvGrpSpPr/>
        <p:nvPr/>
      </p:nvGrpSpPr>
      <p:grpSpPr>
        <a:xfrm>
          <a:off x="0" y="0"/>
          <a:ext cx="0" cy="0"/>
          <a:chOff x="0" y="0"/>
          <a:chExt cx="0" cy="0"/>
        </a:xfrm>
      </p:grpSpPr>
      <p:sp>
        <p:nvSpPr>
          <p:cNvPr id="8965" name="Google Shape;8965;gb8fca89e52_2_17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6" name="Google Shape;8966;gb8fca89e52_2_17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1"/>
        <p:cNvGrpSpPr/>
        <p:nvPr/>
      </p:nvGrpSpPr>
      <p:grpSpPr>
        <a:xfrm>
          <a:off x="0" y="0"/>
          <a:ext cx="0" cy="0"/>
          <a:chOff x="0" y="0"/>
          <a:chExt cx="0" cy="0"/>
        </a:xfrm>
      </p:grpSpPr>
      <p:sp>
        <p:nvSpPr>
          <p:cNvPr id="9392" name="Google Shape;9392;gb8fca89e52_2_176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3" name="Google Shape;9393;gb8fca89e52_2_17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4"/>
        <p:cNvGrpSpPr/>
        <p:nvPr/>
      </p:nvGrpSpPr>
      <p:grpSpPr>
        <a:xfrm>
          <a:off x="0" y="0"/>
          <a:ext cx="0" cy="0"/>
          <a:chOff x="0" y="0"/>
          <a:chExt cx="0" cy="0"/>
        </a:xfrm>
      </p:grpSpPr>
      <p:sp>
        <p:nvSpPr>
          <p:cNvPr id="9555" name="Google Shape;9555;gb8fca89e52_2_17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6" name="Google Shape;9556;gb8fca89e52_2_17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6"/>
        <p:cNvGrpSpPr/>
        <p:nvPr/>
      </p:nvGrpSpPr>
      <p:grpSpPr>
        <a:xfrm>
          <a:off x="0" y="0"/>
          <a:ext cx="0" cy="0"/>
          <a:chOff x="0" y="0"/>
          <a:chExt cx="0" cy="0"/>
        </a:xfrm>
      </p:grpSpPr>
      <p:sp>
        <p:nvSpPr>
          <p:cNvPr id="9957" name="Google Shape;9957;gb8fca89e52_2_18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8" name="Google Shape;9958;gb8fca89e52_2_18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7"/>
        <p:cNvGrpSpPr/>
        <p:nvPr/>
      </p:nvGrpSpPr>
      <p:grpSpPr>
        <a:xfrm>
          <a:off x="0" y="0"/>
          <a:ext cx="0" cy="0"/>
          <a:chOff x="0" y="0"/>
          <a:chExt cx="0" cy="0"/>
        </a:xfrm>
      </p:grpSpPr>
      <p:sp>
        <p:nvSpPr>
          <p:cNvPr id="10328" name="Google Shape;10328;gb8fca89e52_2_18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9" name="Google Shape;10329;gb8fca89e52_2_18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9"/>
        <p:cNvGrpSpPr/>
        <p:nvPr/>
      </p:nvGrpSpPr>
      <p:grpSpPr>
        <a:xfrm>
          <a:off x="0" y="0"/>
          <a:ext cx="0" cy="0"/>
          <a:chOff x="0" y="0"/>
          <a:chExt cx="0" cy="0"/>
        </a:xfrm>
      </p:grpSpPr>
      <p:sp>
        <p:nvSpPr>
          <p:cNvPr id="10630" name="Google Shape;10630;gb8fca89e52_2_188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1" name="Google Shape;10631;gb8fca89e52_2_18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1"/>
        <p:cNvGrpSpPr/>
        <p:nvPr/>
      </p:nvGrpSpPr>
      <p:grpSpPr>
        <a:xfrm>
          <a:off x="0" y="0"/>
          <a:ext cx="0" cy="0"/>
          <a:chOff x="0" y="0"/>
          <a:chExt cx="0" cy="0"/>
        </a:xfrm>
      </p:grpSpPr>
      <p:sp>
        <p:nvSpPr>
          <p:cNvPr id="10922" name="Google Shape;10922;gb8fca89e52_2_19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3" name="Google Shape;10923;gb8fca89e52_2_19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0"/>
        <p:cNvGrpSpPr/>
        <p:nvPr/>
      </p:nvGrpSpPr>
      <p:grpSpPr>
        <a:xfrm>
          <a:off x="0" y="0"/>
          <a:ext cx="0" cy="0"/>
          <a:chOff x="0" y="0"/>
          <a:chExt cx="0" cy="0"/>
        </a:xfrm>
      </p:grpSpPr>
      <p:sp>
        <p:nvSpPr>
          <p:cNvPr id="11281" name="Google Shape;11281;gb8fca89e52_2_19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2" name="Google Shape;11282;gb8fca89e52_2_19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735de951b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735de951b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7"/>
        <p:cNvGrpSpPr/>
        <p:nvPr/>
      </p:nvGrpSpPr>
      <p:grpSpPr>
        <a:xfrm>
          <a:off x="0" y="0"/>
          <a:ext cx="0" cy="0"/>
          <a:chOff x="0" y="0"/>
          <a:chExt cx="0" cy="0"/>
        </a:xfrm>
      </p:grpSpPr>
      <p:sp>
        <p:nvSpPr>
          <p:cNvPr id="11698" name="Google Shape;11698;gb8fca89e52_2_19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9" name="Google Shape;11699;gb8fca89e52_2_19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6"/>
        <p:cNvGrpSpPr/>
        <p:nvPr/>
      </p:nvGrpSpPr>
      <p:grpSpPr>
        <a:xfrm>
          <a:off x="0" y="0"/>
          <a:ext cx="0" cy="0"/>
          <a:chOff x="0" y="0"/>
          <a:chExt cx="0" cy="0"/>
        </a:xfrm>
      </p:grpSpPr>
      <p:sp>
        <p:nvSpPr>
          <p:cNvPr id="12037" name="Google Shape;12037;gb8fca89e52_2_20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8" name="Google Shape;12038;gb8fca89e52_2_20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4"/>
        <p:cNvGrpSpPr/>
        <p:nvPr/>
      </p:nvGrpSpPr>
      <p:grpSpPr>
        <a:xfrm>
          <a:off x="0" y="0"/>
          <a:ext cx="0" cy="0"/>
          <a:chOff x="0" y="0"/>
          <a:chExt cx="0" cy="0"/>
        </a:xfrm>
      </p:grpSpPr>
      <p:sp>
        <p:nvSpPr>
          <p:cNvPr id="12225" name="Google Shape;12225;gb8fca89e52_2_20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6" name="Google Shape;12226;gb8fca89e52_2_20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7"/>
        <p:cNvGrpSpPr/>
        <p:nvPr/>
      </p:nvGrpSpPr>
      <p:grpSpPr>
        <a:xfrm>
          <a:off x="0" y="0"/>
          <a:ext cx="0" cy="0"/>
          <a:chOff x="0" y="0"/>
          <a:chExt cx="0" cy="0"/>
        </a:xfrm>
      </p:grpSpPr>
      <p:sp>
        <p:nvSpPr>
          <p:cNvPr id="12468" name="Google Shape;12468;gb8fca89e52_2_20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9" name="Google Shape;12469;gb8fca89e52_2_20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b7727f5193_1_7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b7727f5193_1_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86d7686d6e_3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86d7686d6e_3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73a21876ea_0_26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73a21876ea_0_26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73a21876ea_0_26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73a21876ea_0_26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020444" y="4387793"/>
            <a:ext cx="2153521" cy="785375"/>
            <a:chOff x="2918906" y="3172692"/>
            <a:chExt cx="6233056" cy="1970828"/>
          </a:xfrm>
        </p:grpSpPr>
        <p:sp>
          <p:nvSpPr>
            <p:cNvPr id="10" name="Google Shape;10;p2"/>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29593" y="-14801"/>
            <a:ext cx="1704994" cy="863379"/>
            <a:chOff x="0" y="0"/>
            <a:chExt cx="4110400" cy="2081433"/>
          </a:xfrm>
        </p:grpSpPr>
        <p:sp>
          <p:nvSpPr>
            <p:cNvPr id="13" name="Google Shape;13;p2"/>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576820" y="256230"/>
            <a:ext cx="610529" cy="313734"/>
          </a:xfrm>
          <a:custGeom>
            <a:avLst/>
            <a:gdLst/>
            <a:ahLst/>
            <a:cxnLst/>
            <a:rect l="l" t="t" r="r" b="b"/>
            <a:pathLst>
              <a:path w="8119" h="4172" extrusionOk="0">
                <a:moveTo>
                  <a:pt x="4059" y="1"/>
                </a:moveTo>
                <a:cubicBezTo>
                  <a:pt x="1815" y="1"/>
                  <a:pt x="0" y="1816"/>
                  <a:pt x="0" y="4060"/>
                </a:cubicBezTo>
                <a:lnTo>
                  <a:pt x="0" y="4171"/>
                </a:lnTo>
                <a:lnTo>
                  <a:pt x="8118" y="4171"/>
                </a:lnTo>
                <a:lnTo>
                  <a:pt x="8118" y="4060"/>
                </a:lnTo>
                <a:cubicBezTo>
                  <a:pt x="8118" y="1816"/>
                  <a:pt x="6304" y="1"/>
                  <a:pt x="4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572002" y="4479747"/>
            <a:ext cx="308625" cy="30862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32322" y="1600850"/>
            <a:ext cx="198201" cy="199097"/>
          </a:xfrm>
          <a:custGeom>
            <a:avLst/>
            <a:gdLst/>
            <a:ahLst/>
            <a:cxnLst/>
            <a:rect l="l" t="t" r="r" b="b"/>
            <a:pathLst>
              <a:path w="3757" h="3774" fill="none" extrusionOk="0">
                <a:moveTo>
                  <a:pt x="3757" y="1879"/>
                </a:moveTo>
                <a:lnTo>
                  <a:pt x="1879" y="3773"/>
                </a:lnTo>
                <a:lnTo>
                  <a:pt x="0" y="1879"/>
                </a:lnTo>
                <a:lnTo>
                  <a:pt x="1879" y="1"/>
                </a:ln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893568" y="67873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77780" y="38121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426629" y="465412"/>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37472" y="1571225"/>
            <a:ext cx="198201" cy="199097"/>
          </a:xfrm>
          <a:custGeom>
            <a:avLst/>
            <a:gdLst/>
            <a:ahLst/>
            <a:cxnLst/>
            <a:rect l="l" t="t" r="r" b="b"/>
            <a:pathLst>
              <a:path w="3757" h="3774" fill="none" extrusionOk="0">
                <a:moveTo>
                  <a:pt x="3757" y="1879"/>
                </a:moveTo>
                <a:lnTo>
                  <a:pt x="1879" y="3773"/>
                </a:lnTo>
                <a:lnTo>
                  <a:pt x="0" y="1879"/>
                </a:lnTo>
                <a:lnTo>
                  <a:pt x="1879" y="1"/>
                </a:lnTo>
                <a:close/>
              </a:path>
            </a:pathLst>
          </a:custGeom>
          <a:noFill/>
          <a:ln w="28575" cap="flat" cmpd="sng">
            <a:solidFill>
              <a:schemeClr val="accent6"/>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txBox="1">
            <a:spLocks noGrp="1"/>
          </p:cNvSpPr>
          <p:nvPr>
            <p:ph type="ctrTitle"/>
          </p:nvPr>
        </p:nvSpPr>
        <p:spPr>
          <a:xfrm>
            <a:off x="3869132" y="1140413"/>
            <a:ext cx="4554000" cy="2291100"/>
          </a:xfrm>
          <a:prstGeom prst="rect">
            <a:avLst/>
          </a:prstGeom>
        </p:spPr>
        <p:txBody>
          <a:bodyPr spcFirstLastPara="1" wrap="square" lIns="91425" tIns="91425" rIns="91425" bIns="91425" anchor="ctr" anchorCtr="0">
            <a:noAutofit/>
          </a:bodyPr>
          <a:lstStyle>
            <a:lvl1pPr lvl="0" algn="r">
              <a:spcBef>
                <a:spcPts val="0"/>
              </a:spcBef>
              <a:spcAft>
                <a:spcPts val="0"/>
              </a:spcAft>
              <a:buSzPts val="4000"/>
              <a:buFont typeface="Bebas Neue"/>
              <a:buNone/>
              <a:defRPr sz="7200" baseline="0">
                <a:latin typeface="Times New Roman" panose="02020603050405020304" pitchFamily="18" charset="0"/>
                <a:ea typeface="Barlow Semi Condensed Black"/>
                <a:cs typeface="Barlow Semi Condensed Black"/>
                <a:sym typeface="Barlow Semi Condensed Black"/>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dirty="0"/>
          </a:p>
        </p:txBody>
      </p:sp>
      <p:sp>
        <p:nvSpPr>
          <p:cNvPr id="23" name="Google Shape;23;p2"/>
          <p:cNvSpPr txBox="1">
            <a:spLocks noGrp="1"/>
          </p:cNvSpPr>
          <p:nvPr>
            <p:ph type="subTitle" idx="1"/>
          </p:nvPr>
        </p:nvSpPr>
        <p:spPr>
          <a:xfrm>
            <a:off x="6132650" y="3485800"/>
            <a:ext cx="2290500" cy="5850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800"/>
              <a:buFont typeface="Montserrat"/>
              <a:buNone/>
              <a:defRPr sz="1800" b="1" i="0" u="none" strike="noStrike" cap="none" baseline="0" dirty="0">
                <a:solidFill>
                  <a:schemeClr val="lt2"/>
                </a:solidFill>
                <a:latin typeface="Times New Roman" panose="02020603050405020304" pitchFamily="18" charset="0"/>
                <a:ea typeface="Barlow Semi Condensed Black"/>
                <a:cs typeface="Barlow Semi Condensed Black"/>
                <a:sym typeface="Barlow Semi Condensed Black"/>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dirty="0"/>
          </a:p>
        </p:txBody>
      </p:sp>
      <p:sp>
        <p:nvSpPr>
          <p:cNvPr id="24" name="Google Shape;24;p2"/>
          <p:cNvSpPr/>
          <p:nvPr/>
        </p:nvSpPr>
        <p:spPr>
          <a:xfrm>
            <a:off x="8744998" y="24726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2"/>
        <p:cNvGrpSpPr/>
        <p:nvPr/>
      </p:nvGrpSpPr>
      <p:grpSpPr>
        <a:xfrm>
          <a:off x="0" y="0"/>
          <a:ext cx="0" cy="0"/>
          <a:chOff x="0" y="0"/>
          <a:chExt cx="0" cy="0"/>
        </a:xfrm>
      </p:grpSpPr>
      <p:sp>
        <p:nvSpPr>
          <p:cNvPr id="163" name="Google Shape;163;p11"/>
          <p:cNvSpPr/>
          <p:nvPr/>
        </p:nvSpPr>
        <p:spPr>
          <a:xfrm rot="10800000" flipH="1">
            <a:off x="1759483" y="144579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rot="10800000" flipH="1">
            <a:off x="528281" y="386718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rot="10800000" flipH="1">
            <a:off x="8123631" y="347892"/>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rot="10800000" flipH="1">
            <a:off x="3005312" y="4505667"/>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rot="10800000" flipH="1">
            <a:off x="4401449" y="28722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rot="10800000" flipH="1">
            <a:off x="6364783" y="450569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rot="10800000" flipH="1">
            <a:off x="6940762" y="106935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txBox="1">
            <a:spLocks noGrp="1"/>
          </p:cNvSpPr>
          <p:nvPr>
            <p:ph type="title" hasCustomPrompt="1"/>
          </p:nvPr>
        </p:nvSpPr>
        <p:spPr>
          <a:xfrm>
            <a:off x="2779225" y="1644850"/>
            <a:ext cx="3585600" cy="1205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10300"/>
              <a:buNone/>
              <a:defRPr sz="9600" b="1" baseline="0">
                <a:solidFill>
                  <a:schemeClr val="accent1"/>
                </a:solidFill>
                <a:latin typeface="Times New Roman" panose="02020603050405020304" pitchFamily="18" charset="0"/>
              </a:defRPr>
            </a:lvl1pPr>
            <a:lvl2pPr lvl="1" algn="ctr">
              <a:spcBef>
                <a:spcPts val="0"/>
              </a:spcBef>
              <a:spcAft>
                <a:spcPts val="0"/>
              </a:spcAft>
              <a:buClr>
                <a:schemeClr val="accent1"/>
              </a:buClr>
              <a:buSzPts val="10300"/>
              <a:buNone/>
              <a:defRPr sz="10300">
                <a:solidFill>
                  <a:schemeClr val="accent1"/>
                </a:solidFill>
              </a:defRPr>
            </a:lvl2pPr>
            <a:lvl3pPr lvl="2" algn="ctr">
              <a:spcBef>
                <a:spcPts val="0"/>
              </a:spcBef>
              <a:spcAft>
                <a:spcPts val="0"/>
              </a:spcAft>
              <a:buClr>
                <a:schemeClr val="accent1"/>
              </a:buClr>
              <a:buSzPts val="10300"/>
              <a:buNone/>
              <a:defRPr sz="10300">
                <a:solidFill>
                  <a:schemeClr val="accent1"/>
                </a:solidFill>
              </a:defRPr>
            </a:lvl3pPr>
            <a:lvl4pPr lvl="3" algn="ctr">
              <a:spcBef>
                <a:spcPts val="0"/>
              </a:spcBef>
              <a:spcAft>
                <a:spcPts val="0"/>
              </a:spcAft>
              <a:buClr>
                <a:schemeClr val="accent1"/>
              </a:buClr>
              <a:buSzPts val="10300"/>
              <a:buNone/>
              <a:defRPr sz="10300">
                <a:solidFill>
                  <a:schemeClr val="accent1"/>
                </a:solidFill>
              </a:defRPr>
            </a:lvl4pPr>
            <a:lvl5pPr lvl="4" algn="ctr">
              <a:spcBef>
                <a:spcPts val="0"/>
              </a:spcBef>
              <a:spcAft>
                <a:spcPts val="0"/>
              </a:spcAft>
              <a:buClr>
                <a:schemeClr val="accent1"/>
              </a:buClr>
              <a:buSzPts val="10300"/>
              <a:buNone/>
              <a:defRPr sz="10300">
                <a:solidFill>
                  <a:schemeClr val="accent1"/>
                </a:solidFill>
              </a:defRPr>
            </a:lvl5pPr>
            <a:lvl6pPr lvl="5" algn="ctr">
              <a:spcBef>
                <a:spcPts val="0"/>
              </a:spcBef>
              <a:spcAft>
                <a:spcPts val="0"/>
              </a:spcAft>
              <a:buClr>
                <a:schemeClr val="accent1"/>
              </a:buClr>
              <a:buSzPts val="10300"/>
              <a:buNone/>
              <a:defRPr sz="10300">
                <a:solidFill>
                  <a:schemeClr val="accent1"/>
                </a:solidFill>
              </a:defRPr>
            </a:lvl6pPr>
            <a:lvl7pPr lvl="6" algn="ctr">
              <a:spcBef>
                <a:spcPts val="0"/>
              </a:spcBef>
              <a:spcAft>
                <a:spcPts val="0"/>
              </a:spcAft>
              <a:buClr>
                <a:schemeClr val="accent1"/>
              </a:buClr>
              <a:buSzPts val="10300"/>
              <a:buNone/>
              <a:defRPr sz="10300">
                <a:solidFill>
                  <a:schemeClr val="accent1"/>
                </a:solidFill>
              </a:defRPr>
            </a:lvl7pPr>
            <a:lvl8pPr lvl="7" algn="ctr">
              <a:spcBef>
                <a:spcPts val="0"/>
              </a:spcBef>
              <a:spcAft>
                <a:spcPts val="0"/>
              </a:spcAft>
              <a:buClr>
                <a:schemeClr val="accent1"/>
              </a:buClr>
              <a:buSzPts val="10300"/>
              <a:buNone/>
              <a:defRPr sz="10300">
                <a:solidFill>
                  <a:schemeClr val="accent1"/>
                </a:solidFill>
              </a:defRPr>
            </a:lvl8pPr>
            <a:lvl9pPr lvl="8" algn="ctr">
              <a:spcBef>
                <a:spcPts val="0"/>
              </a:spcBef>
              <a:spcAft>
                <a:spcPts val="0"/>
              </a:spcAft>
              <a:buClr>
                <a:schemeClr val="accent1"/>
              </a:buClr>
              <a:buSzPts val="10300"/>
              <a:buNone/>
              <a:defRPr sz="10300">
                <a:solidFill>
                  <a:schemeClr val="accent1"/>
                </a:solidFill>
              </a:defRPr>
            </a:lvl9pPr>
          </a:lstStyle>
          <a:p>
            <a:r>
              <a:rPr dirty="0"/>
              <a:t>xx%</a:t>
            </a:r>
          </a:p>
        </p:txBody>
      </p:sp>
      <p:sp>
        <p:nvSpPr>
          <p:cNvPr id="171" name="Google Shape;171;p11"/>
          <p:cNvSpPr txBox="1">
            <a:spLocks noGrp="1"/>
          </p:cNvSpPr>
          <p:nvPr>
            <p:ph type="subTitle" idx="1"/>
          </p:nvPr>
        </p:nvSpPr>
        <p:spPr>
          <a:xfrm>
            <a:off x="1713300" y="2997800"/>
            <a:ext cx="5727900" cy="66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baseline="0">
                <a:latin typeface="Times New Roman" panose="02020603050405020304" pitchFamily="18"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dirty="0"/>
          </a:p>
        </p:txBody>
      </p:sp>
      <p:grpSp>
        <p:nvGrpSpPr>
          <p:cNvPr id="172" name="Google Shape;172;p11"/>
          <p:cNvGrpSpPr/>
          <p:nvPr/>
        </p:nvGrpSpPr>
        <p:grpSpPr>
          <a:xfrm>
            <a:off x="7020444" y="4387793"/>
            <a:ext cx="2153521" cy="785375"/>
            <a:chOff x="2918906" y="3172692"/>
            <a:chExt cx="6233056" cy="1970828"/>
          </a:xfrm>
        </p:grpSpPr>
        <p:sp>
          <p:nvSpPr>
            <p:cNvPr id="173" name="Google Shape;173;p11"/>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1"/>
          <p:cNvGrpSpPr/>
          <p:nvPr/>
        </p:nvGrpSpPr>
        <p:grpSpPr>
          <a:xfrm>
            <a:off x="-29593" y="-14801"/>
            <a:ext cx="1704994" cy="863379"/>
            <a:chOff x="0" y="0"/>
            <a:chExt cx="4110400" cy="2081433"/>
          </a:xfrm>
        </p:grpSpPr>
        <p:sp>
          <p:nvSpPr>
            <p:cNvPr id="176" name="Google Shape;176;p11"/>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
  <p:cSld name="TITLE_1">
    <p:spTree>
      <p:nvGrpSpPr>
        <p:cNvPr id="1" name="Shape 179"/>
        <p:cNvGrpSpPr/>
        <p:nvPr/>
      </p:nvGrpSpPr>
      <p:grpSpPr>
        <a:xfrm>
          <a:off x="0" y="0"/>
          <a:ext cx="0" cy="0"/>
          <a:chOff x="0" y="0"/>
          <a:chExt cx="0" cy="0"/>
        </a:xfrm>
      </p:grpSpPr>
      <p:sp>
        <p:nvSpPr>
          <p:cNvPr id="180" name="Google Shape;180;p13"/>
          <p:cNvSpPr txBox="1">
            <a:spLocks noGrp="1"/>
          </p:cNvSpPr>
          <p:nvPr>
            <p:ph type="ctrTitle"/>
          </p:nvPr>
        </p:nvSpPr>
        <p:spPr>
          <a:xfrm>
            <a:off x="715050" y="426149"/>
            <a:ext cx="7713900" cy="48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Staatliches"/>
              <a:buNone/>
              <a:defRPr sz="3000" baseline="0">
                <a:solidFill>
                  <a:schemeClr val="accent1"/>
                </a:solidFill>
                <a:latin typeface="Times New Roman" panose="02020603050405020304" pitchFamily="18" charset="0"/>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dirty="0"/>
          </a:p>
        </p:txBody>
      </p:sp>
      <p:sp>
        <p:nvSpPr>
          <p:cNvPr id="181" name="Google Shape;181;p13"/>
          <p:cNvSpPr txBox="1">
            <a:spLocks noGrp="1"/>
          </p:cNvSpPr>
          <p:nvPr>
            <p:ph type="subTitle" idx="1"/>
          </p:nvPr>
        </p:nvSpPr>
        <p:spPr>
          <a:xfrm>
            <a:off x="914500" y="2021950"/>
            <a:ext cx="22206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182" name="Google Shape;182;p13"/>
          <p:cNvSpPr txBox="1">
            <a:spLocks noGrp="1"/>
          </p:cNvSpPr>
          <p:nvPr>
            <p:ph type="title" idx="2"/>
          </p:nvPr>
        </p:nvSpPr>
        <p:spPr>
          <a:xfrm>
            <a:off x="3456000" y="1532952"/>
            <a:ext cx="22191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3" name="Google Shape;183;p13"/>
          <p:cNvSpPr txBox="1">
            <a:spLocks noGrp="1"/>
          </p:cNvSpPr>
          <p:nvPr>
            <p:ph type="subTitle" idx="3"/>
          </p:nvPr>
        </p:nvSpPr>
        <p:spPr>
          <a:xfrm>
            <a:off x="3456000" y="2021950"/>
            <a:ext cx="22191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4" name="Google Shape;184;p13"/>
          <p:cNvSpPr txBox="1">
            <a:spLocks noGrp="1"/>
          </p:cNvSpPr>
          <p:nvPr>
            <p:ph type="title" idx="4"/>
          </p:nvPr>
        </p:nvSpPr>
        <p:spPr>
          <a:xfrm>
            <a:off x="6008900" y="1532952"/>
            <a:ext cx="22191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5" name="Google Shape;185;p13"/>
          <p:cNvSpPr txBox="1">
            <a:spLocks noGrp="1"/>
          </p:cNvSpPr>
          <p:nvPr>
            <p:ph type="subTitle" idx="5"/>
          </p:nvPr>
        </p:nvSpPr>
        <p:spPr>
          <a:xfrm>
            <a:off x="6008900" y="2021950"/>
            <a:ext cx="22191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6" name="Google Shape;186;p13"/>
          <p:cNvSpPr txBox="1">
            <a:spLocks noGrp="1"/>
          </p:cNvSpPr>
          <p:nvPr>
            <p:ph type="title" idx="6"/>
          </p:nvPr>
        </p:nvSpPr>
        <p:spPr>
          <a:xfrm>
            <a:off x="914500" y="3322452"/>
            <a:ext cx="22206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7" name="Google Shape;187;p13"/>
          <p:cNvSpPr txBox="1">
            <a:spLocks noGrp="1"/>
          </p:cNvSpPr>
          <p:nvPr>
            <p:ph type="subTitle" idx="7"/>
          </p:nvPr>
        </p:nvSpPr>
        <p:spPr>
          <a:xfrm>
            <a:off x="914500" y="3811450"/>
            <a:ext cx="22206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8" name="Google Shape;188;p13"/>
          <p:cNvSpPr txBox="1">
            <a:spLocks noGrp="1"/>
          </p:cNvSpPr>
          <p:nvPr>
            <p:ph type="title" idx="8"/>
          </p:nvPr>
        </p:nvSpPr>
        <p:spPr>
          <a:xfrm>
            <a:off x="3456000" y="3322452"/>
            <a:ext cx="22191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9" name="Google Shape;189;p13"/>
          <p:cNvSpPr txBox="1">
            <a:spLocks noGrp="1"/>
          </p:cNvSpPr>
          <p:nvPr>
            <p:ph type="subTitle" idx="9"/>
          </p:nvPr>
        </p:nvSpPr>
        <p:spPr>
          <a:xfrm>
            <a:off x="3456000" y="3811450"/>
            <a:ext cx="22191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13"/>
          </p:nvPr>
        </p:nvSpPr>
        <p:spPr>
          <a:xfrm>
            <a:off x="6008900" y="3322452"/>
            <a:ext cx="22191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91" name="Google Shape;191;p13"/>
          <p:cNvSpPr txBox="1">
            <a:spLocks noGrp="1"/>
          </p:cNvSpPr>
          <p:nvPr>
            <p:ph type="subTitle" idx="14"/>
          </p:nvPr>
        </p:nvSpPr>
        <p:spPr>
          <a:xfrm>
            <a:off x="6008900" y="3811450"/>
            <a:ext cx="2219100" cy="6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2" name="Google Shape;192;p13"/>
          <p:cNvSpPr txBox="1">
            <a:spLocks noGrp="1"/>
          </p:cNvSpPr>
          <p:nvPr>
            <p:ph type="title" idx="15"/>
          </p:nvPr>
        </p:nvSpPr>
        <p:spPr>
          <a:xfrm>
            <a:off x="914500" y="1532952"/>
            <a:ext cx="2220600" cy="489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baseline="0">
                <a:latin typeface="Times New Roman" panose="02020603050405020304" pitchFamily="18" charset="0"/>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dirty="0"/>
          </a:p>
        </p:txBody>
      </p:sp>
      <p:sp>
        <p:nvSpPr>
          <p:cNvPr id="193" name="Google Shape;193;p13"/>
          <p:cNvSpPr txBox="1">
            <a:spLocks noGrp="1"/>
          </p:cNvSpPr>
          <p:nvPr>
            <p:ph type="title" idx="16" hasCustomPrompt="1"/>
          </p:nvPr>
        </p:nvSpPr>
        <p:spPr>
          <a:xfrm>
            <a:off x="914500" y="1228502"/>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dirty="0"/>
              <a:t>xx%</a:t>
            </a:r>
          </a:p>
        </p:txBody>
      </p:sp>
      <p:sp>
        <p:nvSpPr>
          <p:cNvPr id="194" name="Google Shape;194;p13"/>
          <p:cNvSpPr txBox="1">
            <a:spLocks noGrp="1"/>
          </p:cNvSpPr>
          <p:nvPr>
            <p:ph type="title" idx="17" hasCustomPrompt="1"/>
          </p:nvPr>
        </p:nvSpPr>
        <p:spPr>
          <a:xfrm>
            <a:off x="3456000" y="1228502"/>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95" name="Google Shape;195;p13"/>
          <p:cNvSpPr txBox="1">
            <a:spLocks noGrp="1"/>
          </p:cNvSpPr>
          <p:nvPr>
            <p:ph type="title" idx="18" hasCustomPrompt="1"/>
          </p:nvPr>
        </p:nvSpPr>
        <p:spPr>
          <a:xfrm>
            <a:off x="6008900" y="1228502"/>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96" name="Google Shape;196;p13"/>
          <p:cNvSpPr txBox="1">
            <a:spLocks noGrp="1"/>
          </p:cNvSpPr>
          <p:nvPr>
            <p:ph type="title" idx="19" hasCustomPrompt="1"/>
          </p:nvPr>
        </p:nvSpPr>
        <p:spPr>
          <a:xfrm>
            <a:off x="3456000" y="3017950"/>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97" name="Google Shape;197;p13"/>
          <p:cNvSpPr txBox="1">
            <a:spLocks noGrp="1"/>
          </p:cNvSpPr>
          <p:nvPr>
            <p:ph type="title" idx="20" hasCustomPrompt="1"/>
          </p:nvPr>
        </p:nvSpPr>
        <p:spPr>
          <a:xfrm>
            <a:off x="914500" y="3017950"/>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98" name="Google Shape;198;p13"/>
          <p:cNvSpPr txBox="1">
            <a:spLocks noGrp="1"/>
          </p:cNvSpPr>
          <p:nvPr>
            <p:ph type="title" idx="21" hasCustomPrompt="1"/>
          </p:nvPr>
        </p:nvSpPr>
        <p:spPr>
          <a:xfrm>
            <a:off x="6008900" y="3017950"/>
            <a:ext cx="783600" cy="38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400"/>
              <a:buNone/>
              <a:defRPr sz="3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99" name="Google Shape;199;p13"/>
          <p:cNvSpPr/>
          <p:nvPr/>
        </p:nvSpPr>
        <p:spPr>
          <a:xfrm>
            <a:off x="8608274" y="24376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0" name="Google Shape;200;p13"/>
          <p:cNvSpPr/>
          <p:nvPr/>
        </p:nvSpPr>
        <p:spPr>
          <a:xfrm>
            <a:off x="2826477" y="4723509"/>
            <a:ext cx="308625" cy="30862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1" name="Google Shape;201;p13"/>
          <p:cNvSpPr/>
          <p:nvPr/>
        </p:nvSpPr>
        <p:spPr>
          <a:xfrm>
            <a:off x="6593448" y="17772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2" name="Google Shape;202;p13"/>
          <p:cNvSpPr/>
          <p:nvPr/>
        </p:nvSpPr>
        <p:spPr>
          <a:xfrm>
            <a:off x="5708905" y="4723498"/>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3" name="Google Shape;203;p13"/>
          <p:cNvSpPr/>
          <p:nvPr/>
        </p:nvSpPr>
        <p:spPr>
          <a:xfrm>
            <a:off x="8428949" y="446993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no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4" name="Google Shape;204;p13"/>
          <p:cNvSpPr/>
          <p:nvPr/>
        </p:nvSpPr>
        <p:spPr>
          <a:xfrm>
            <a:off x="323568" y="179744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5" name="Google Shape;205;p13"/>
          <p:cNvSpPr/>
          <p:nvPr/>
        </p:nvSpPr>
        <p:spPr>
          <a:xfrm>
            <a:off x="1642792" y="397787"/>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grpSp>
        <p:nvGrpSpPr>
          <p:cNvPr id="206" name="Google Shape;206;p13"/>
          <p:cNvGrpSpPr/>
          <p:nvPr/>
        </p:nvGrpSpPr>
        <p:grpSpPr>
          <a:xfrm rot="10800000" flipH="1">
            <a:off x="-10350" y="4643689"/>
            <a:ext cx="1337524" cy="538259"/>
            <a:chOff x="0" y="0"/>
            <a:chExt cx="4110400" cy="2081433"/>
          </a:xfrm>
        </p:grpSpPr>
        <p:sp>
          <p:nvSpPr>
            <p:cNvPr id="207" name="Google Shape;207;p1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08" name="Google Shape;208;p1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grpSp>
      <p:grpSp>
        <p:nvGrpSpPr>
          <p:cNvPr id="209" name="Google Shape;209;p13"/>
          <p:cNvGrpSpPr/>
          <p:nvPr/>
        </p:nvGrpSpPr>
        <p:grpSpPr>
          <a:xfrm flipH="1">
            <a:off x="7739484" y="-29603"/>
            <a:ext cx="1434119" cy="538259"/>
            <a:chOff x="0" y="0"/>
            <a:chExt cx="4110400" cy="2081433"/>
          </a:xfrm>
        </p:grpSpPr>
        <p:sp>
          <p:nvSpPr>
            <p:cNvPr id="210" name="Google Shape;210;p1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11" name="Google Shape;211;p1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ONE_COLUMN_TEXT_1">
    <p:spTree>
      <p:nvGrpSpPr>
        <p:cNvPr id="1" name="Shape 212"/>
        <p:cNvGrpSpPr/>
        <p:nvPr/>
      </p:nvGrpSpPr>
      <p:grpSpPr>
        <a:xfrm>
          <a:off x="0" y="0"/>
          <a:ext cx="0" cy="0"/>
          <a:chOff x="0" y="0"/>
          <a:chExt cx="0" cy="0"/>
        </a:xfrm>
      </p:grpSpPr>
      <p:sp>
        <p:nvSpPr>
          <p:cNvPr id="213" name="Google Shape;213;p14"/>
          <p:cNvSpPr txBox="1">
            <a:spLocks noGrp="1"/>
          </p:cNvSpPr>
          <p:nvPr>
            <p:ph type="title"/>
          </p:nvPr>
        </p:nvSpPr>
        <p:spPr>
          <a:xfrm>
            <a:off x="715500" y="468692"/>
            <a:ext cx="7713000" cy="4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4" name="Google Shape;214;p14"/>
          <p:cNvSpPr txBox="1">
            <a:spLocks noGrp="1"/>
          </p:cNvSpPr>
          <p:nvPr>
            <p:ph type="title" idx="2"/>
          </p:nvPr>
        </p:nvSpPr>
        <p:spPr>
          <a:xfrm>
            <a:off x="719475" y="1538250"/>
            <a:ext cx="2262300" cy="31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5" name="Google Shape;215;p14"/>
          <p:cNvSpPr txBox="1">
            <a:spLocks noGrp="1"/>
          </p:cNvSpPr>
          <p:nvPr>
            <p:ph type="title" idx="3"/>
          </p:nvPr>
        </p:nvSpPr>
        <p:spPr>
          <a:xfrm>
            <a:off x="719475" y="3556726"/>
            <a:ext cx="2262300" cy="31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6" name="Google Shape;216;p14"/>
          <p:cNvSpPr txBox="1">
            <a:spLocks noGrp="1"/>
          </p:cNvSpPr>
          <p:nvPr>
            <p:ph type="subTitle" idx="1"/>
          </p:nvPr>
        </p:nvSpPr>
        <p:spPr>
          <a:xfrm>
            <a:off x="719475" y="1849650"/>
            <a:ext cx="22623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4"/>
          <p:cNvSpPr txBox="1">
            <a:spLocks noGrp="1"/>
          </p:cNvSpPr>
          <p:nvPr>
            <p:ph type="title" idx="4"/>
          </p:nvPr>
        </p:nvSpPr>
        <p:spPr>
          <a:xfrm>
            <a:off x="6162225" y="1538250"/>
            <a:ext cx="2262300" cy="31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8" name="Google Shape;218;p14"/>
          <p:cNvSpPr txBox="1">
            <a:spLocks noGrp="1"/>
          </p:cNvSpPr>
          <p:nvPr>
            <p:ph type="subTitle" idx="5"/>
          </p:nvPr>
        </p:nvSpPr>
        <p:spPr>
          <a:xfrm>
            <a:off x="719475" y="3868125"/>
            <a:ext cx="2262300" cy="5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4"/>
          <p:cNvSpPr txBox="1">
            <a:spLocks noGrp="1"/>
          </p:cNvSpPr>
          <p:nvPr>
            <p:ph type="subTitle" idx="6"/>
          </p:nvPr>
        </p:nvSpPr>
        <p:spPr>
          <a:xfrm>
            <a:off x="6162225" y="1849650"/>
            <a:ext cx="2262300" cy="507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400" baseline="0">
                <a:latin typeface="Times New Roman" panose="02020603050405020304" pitchFamily="18"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20" name="Google Shape;220;p14"/>
          <p:cNvSpPr txBox="1">
            <a:spLocks noGrp="1"/>
          </p:cNvSpPr>
          <p:nvPr>
            <p:ph type="title" idx="7"/>
          </p:nvPr>
        </p:nvSpPr>
        <p:spPr>
          <a:xfrm>
            <a:off x="6162225" y="3556725"/>
            <a:ext cx="2262300" cy="31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21" name="Google Shape;221;p14"/>
          <p:cNvSpPr txBox="1">
            <a:spLocks noGrp="1"/>
          </p:cNvSpPr>
          <p:nvPr>
            <p:ph type="subTitle" idx="8"/>
          </p:nvPr>
        </p:nvSpPr>
        <p:spPr>
          <a:xfrm>
            <a:off x="6162225" y="3868125"/>
            <a:ext cx="2262300" cy="50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baseline="0">
                <a:latin typeface="Times New Roman" panose="02020603050405020304" pitchFamily="18"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2" name="Google Shape;222;p14"/>
          <p:cNvSpPr/>
          <p:nvPr/>
        </p:nvSpPr>
        <p:spPr>
          <a:xfrm rot="10800000" flipH="1">
            <a:off x="2394458" y="476744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23" name="Google Shape;223;p14"/>
          <p:cNvSpPr/>
          <p:nvPr/>
        </p:nvSpPr>
        <p:spPr>
          <a:xfrm rot="10800000" flipH="1">
            <a:off x="8242181" y="460523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24" name="Google Shape;224;p14"/>
          <p:cNvSpPr/>
          <p:nvPr/>
        </p:nvSpPr>
        <p:spPr>
          <a:xfrm rot="10800000" flipH="1">
            <a:off x="933781" y="674954"/>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25" name="Google Shape;225;p14"/>
          <p:cNvSpPr/>
          <p:nvPr/>
        </p:nvSpPr>
        <p:spPr>
          <a:xfrm rot="10800000" flipH="1">
            <a:off x="615537" y="285759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26" name="Google Shape;226;p14"/>
          <p:cNvSpPr/>
          <p:nvPr/>
        </p:nvSpPr>
        <p:spPr>
          <a:xfrm rot="10800000" flipH="1">
            <a:off x="8258399" y="501067"/>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27" name="Google Shape;227;p14"/>
          <p:cNvSpPr/>
          <p:nvPr/>
        </p:nvSpPr>
        <p:spPr>
          <a:xfrm rot="10800000" flipH="1">
            <a:off x="8043983" y="271002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grpSp>
        <p:nvGrpSpPr>
          <p:cNvPr id="228" name="Google Shape;228;p14"/>
          <p:cNvGrpSpPr/>
          <p:nvPr/>
        </p:nvGrpSpPr>
        <p:grpSpPr>
          <a:xfrm>
            <a:off x="-29593" y="-14801"/>
            <a:ext cx="1704994" cy="863379"/>
            <a:chOff x="0" y="0"/>
            <a:chExt cx="4110400" cy="2081433"/>
          </a:xfrm>
        </p:grpSpPr>
        <p:sp>
          <p:nvSpPr>
            <p:cNvPr id="229" name="Google Shape;229;p14"/>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sp>
          <p:nvSpPr>
            <p:cNvPr id="230" name="Google Shape;230;p14"/>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aseline="0">
                <a:latin typeface="Times New Roman" panose="02020603050405020304" pitchFamily="18" charset="0"/>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1">
  <p:cSld name="ONE_COLUMN_TEXT_1_1">
    <p:spTree>
      <p:nvGrpSpPr>
        <p:cNvPr id="1" name="Shape 231"/>
        <p:cNvGrpSpPr/>
        <p:nvPr/>
      </p:nvGrpSpPr>
      <p:grpSpPr>
        <a:xfrm>
          <a:off x="0" y="0"/>
          <a:ext cx="0" cy="0"/>
          <a:chOff x="0" y="0"/>
          <a:chExt cx="0" cy="0"/>
        </a:xfrm>
      </p:grpSpPr>
      <p:sp>
        <p:nvSpPr>
          <p:cNvPr id="232" name="Google Shape;232;p15"/>
          <p:cNvSpPr/>
          <p:nvPr/>
        </p:nvSpPr>
        <p:spPr>
          <a:xfrm>
            <a:off x="8660020" y="2850148"/>
            <a:ext cx="203435" cy="203441"/>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a:off x="6561028" y="13517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5"/>
          <p:cNvSpPr/>
          <p:nvPr/>
        </p:nvSpPr>
        <p:spPr>
          <a:xfrm>
            <a:off x="345463" y="2229710"/>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5"/>
          <p:cNvSpPr/>
          <p:nvPr/>
        </p:nvSpPr>
        <p:spPr>
          <a:xfrm>
            <a:off x="6524720" y="454583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flipH="1">
            <a:off x="8215765" y="3157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2506033" y="914528"/>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4449995" y="4756137"/>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5"/>
          <p:cNvSpPr txBox="1">
            <a:spLocks noGrp="1"/>
          </p:cNvSpPr>
          <p:nvPr>
            <p:ph type="title"/>
          </p:nvPr>
        </p:nvSpPr>
        <p:spPr>
          <a:xfrm>
            <a:off x="715050" y="423559"/>
            <a:ext cx="7713900" cy="48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
        <p:nvSpPr>
          <p:cNvPr id="240" name="Google Shape;240;p15"/>
          <p:cNvSpPr txBox="1">
            <a:spLocks noGrp="1"/>
          </p:cNvSpPr>
          <p:nvPr>
            <p:ph type="subTitle" idx="1"/>
          </p:nvPr>
        </p:nvSpPr>
        <p:spPr>
          <a:xfrm>
            <a:off x="2705063" y="3619377"/>
            <a:ext cx="1664400" cy="4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5"/>
          <p:cNvSpPr txBox="1">
            <a:spLocks noGrp="1"/>
          </p:cNvSpPr>
          <p:nvPr>
            <p:ph type="subTitle" idx="2"/>
          </p:nvPr>
        </p:nvSpPr>
        <p:spPr>
          <a:xfrm>
            <a:off x="720863" y="3614977"/>
            <a:ext cx="1664400" cy="4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42" name="Google Shape;242;p15"/>
          <p:cNvSpPr txBox="1">
            <a:spLocks noGrp="1"/>
          </p:cNvSpPr>
          <p:nvPr>
            <p:ph type="subTitle" idx="3"/>
          </p:nvPr>
        </p:nvSpPr>
        <p:spPr>
          <a:xfrm>
            <a:off x="4732148" y="3614577"/>
            <a:ext cx="1664400" cy="4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43" name="Google Shape;243;p15"/>
          <p:cNvSpPr txBox="1">
            <a:spLocks noGrp="1"/>
          </p:cNvSpPr>
          <p:nvPr>
            <p:ph type="subTitle" idx="4"/>
          </p:nvPr>
        </p:nvSpPr>
        <p:spPr>
          <a:xfrm>
            <a:off x="6759225" y="3614977"/>
            <a:ext cx="1664400" cy="4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44" name="Google Shape;244;p15"/>
          <p:cNvSpPr txBox="1">
            <a:spLocks noGrp="1"/>
          </p:cNvSpPr>
          <p:nvPr>
            <p:ph type="title" idx="5" hasCustomPrompt="1"/>
          </p:nvPr>
        </p:nvSpPr>
        <p:spPr>
          <a:xfrm>
            <a:off x="1117013" y="2126775"/>
            <a:ext cx="872100" cy="44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rPr dirty="0"/>
              <a:t>xx%</a:t>
            </a:r>
          </a:p>
        </p:txBody>
      </p:sp>
      <p:sp>
        <p:nvSpPr>
          <p:cNvPr id="245" name="Google Shape;245;p15"/>
          <p:cNvSpPr txBox="1">
            <a:spLocks noGrp="1"/>
          </p:cNvSpPr>
          <p:nvPr>
            <p:ph type="title" idx="6" hasCustomPrompt="1"/>
          </p:nvPr>
        </p:nvSpPr>
        <p:spPr>
          <a:xfrm>
            <a:off x="3101213" y="2131175"/>
            <a:ext cx="872100" cy="44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baseline="0">
                <a:latin typeface="Times New Roman" panose="02020603050405020304" pitchFamily="18" charset="0"/>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rPr dirty="0"/>
              <a:t>xx%</a:t>
            </a:r>
          </a:p>
        </p:txBody>
      </p:sp>
      <p:sp>
        <p:nvSpPr>
          <p:cNvPr id="246" name="Google Shape;246;p15"/>
          <p:cNvSpPr txBox="1">
            <a:spLocks noGrp="1"/>
          </p:cNvSpPr>
          <p:nvPr>
            <p:ph type="title" idx="7" hasCustomPrompt="1"/>
          </p:nvPr>
        </p:nvSpPr>
        <p:spPr>
          <a:xfrm>
            <a:off x="5128298" y="2126375"/>
            <a:ext cx="872100" cy="44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rPr dirty="0"/>
              <a:t>xx%</a:t>
            </a:r>
          </a:p>
        </p:txBody>
      </p:sp>
      <p:sp>
        <p:nvSpPr>
          <p:cNvPr id="247" name="Google Shape;247;p15"/>
          <p:cNvSpPr txBox="1">
            <a:spLocks noGrp="1"/>
          </p:cNvSpPr>
          <p:nvPr>
            <p:ph type="title" idx="8" hasCustomPrompt="1"/>
          </p:nvPr>
        </p:nvSpPr>
        <p:spPr>
          <a:xfrm>
            <a:off x="7155375" y="2126775"/>
            <a:ext cx="872100" cy="44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rPr dirty="0"/>
              <a:t>xx%</a:t>
            </a:r>
          </a:p>
        </p:txBody>
      </p:sp>
      <p:sp>
        <p:nvSpPr>
          <p:cNvPr id="248" name="Google Shape;248;p15"/>
          <p:cNvSpPr txBox="1">
            <a:spLocks noGrp="1"/>
          </p:cNvSpPr>
          <p:nvPr>
            <p:ph type="title" idx="9"/>
          </p:nvPr>
        </p:nvSpPr>
        <p:spPr>
          <a:xfrm>
            <a:off x="720863" y="3270850"/>
            <a:ext cx="1664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249" name="Google Shape;249;p15"/>
          <p:cNvSpPr txBox="1">
            <a:spLocks noGrp="1"/>
          </p:cNvSpPr>
          <p:nvPr>
            <p:ph type="title" idx="13"/>
          </p:nvPr>
        </p:nvSpPr>
        <p:spPr>
          <a:xfrm>
            <a:off x="2705063" y="3275250"/>
            <a:ext cx="1664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250" name="Google Shape;250;p15"/>
          <p:cNvSpPr txBox="1">
            <a:spLocks noGrp="1"/>
          </p:cNvSpPr>
          <p:nvPr>
            <p:ph type="title" idx="14"/>
          </p:nvPr>
        </p:nvSpPr>
        <p:spPr>
          <a:xfrm>
            <a:off x="4732148" y="3270450"/>
            <a:ext cx="1664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251" name="Google Shape;251;p15"/>
          <p:cNvSpPr txBox="1">
            <a:spLocks noGrp="1"/>
          </p:cNvSpPr>
          <p:nvPr>
            <p:ph type="title" idx="15"/>
          </p:nvPr>
        </p:nvSpPr>
        <p:spPr>
          <a:xfrm>
            <a:off x="6759225" y="3270850"/>
            <a:ext cx="1664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grpSp>
        <p:nvGrpSpPr>
          <p:cNvPr id="252" name="Google Shape;252;p15"/>
          <p:cNvGrpSpPr/>
          <p:nvPr/>
        </p:nvGrpSpPr>
        <p:grpSpPr>
          <a:xfrm>
            <a:off x="7020444" y="4387793"/>
            <a:ext cx="2153521" cy="785375"/>
            <a:chOff x="2918906" y="3172692"/>
            <a:chExt cx="6233056" cy="1970828"/>
          </a:xfrm>
        </p:grpSpPr>
        <p:sp>
          <p:nvSpPr>
            <p:cNvPr id="253" name="Google Shape;253;p15"/>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5"/>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15"/>
          <p:cNvGrpSpPr/>
          <p:nvPr/>
        </p:nvGrpSpPr>
        <p:grpSpPr>
          <a:xfrm>
            <a:off x="-29593" y="-14801"/>
            <a:ext cx="1704994" cy="863379"/>
            <a:chOff x="0" y="0"/>
            <a:chExt cx="4110400" cy="2081433"/>
          </a:xfrm>
        </p:grpSpPr>
        <p:sp>
          <p:nvSpPr>
            <p:cNvPr id="256" name="Google Shape;256;p15"/>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5"/>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
  <p:cSld name="ONE_COLUMN_TEXT_1_4">
    <p:spTree>
      <p:nvGrpSpPr>
        <p:cNvPr id="1" name="Shape 258"/>
        <p:cNvGrpSpPr/>
        <p:nvPr/>
      </p:nvGrpSpPr>
      <p:grpSpPr>
        <a:xfrm>
          <a:off x="0" y="0"/>
          <a:ext cx="0" cy="0"/>
          <a:chOff x="0" y="0"/>
          <a:chExt cx="0" cy="0"/>
        </a:xfrm>
      </p:grpSpPr>
      <p:sp>
        <p:nvSpPr>
          <p:cNvPr id="259" name="Google Shape;259;p16"/>
          <p:cNvSpPr/>
          <p:nvPr/>
        </p:nvSpPr>
        <p:spPr>
          <a:xfrm rot="10800000" flipH="1">
            <a:off x="3146633" y="409269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rot="10800000" flipH="1">
            <a:off x="528281" y="445775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rot="10800000" flipH="1">
            <a:off x="8123631" y="347892"/>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rot="10800000" flipH="1">
            <a:off x="615537" y="285759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rot="10800000" flipH="1">
            <a:off x="2723574" y="777454"/>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rot="10800000" flipH="1">
            <a:off x="8332958" y="296447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rot="10800000" flipH="1">
            <a:off x="5800812" y="454353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txBox="1">
            <a:spLocks noGrp="1"/>
          </p:cNvSpPr>
          <p:nvPr>
            <p:ph type="title"/>
          </p:nvPr>
        </p:nvSpPr>
        <p:spPr>
          <a:xfrm>
            <a:off x="618075" y="499425"/>
            <a:ext cx="79149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
        <p:nvSpPr>
          <p:cNvPr id="267" name="Google Shape;267;p16"/>
          <p:cNvSpPr txBox="1">
            <a:spLocks noGrp="1"/>
          </p:cNvSpPr>
          <p:nvPr>
            <p:ph type="title" idx="2"/>
          </p:nvPr>
        </p:nvSpPr>
        <p:spPr>
          <a:xfrm>
            <a:off x="3501913" y="2769850"/>
            <a:ext cx="21438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dirty="0"/>
          </a:p>
        </p:txBody>
      </p:sp>
      <p:sp>
        <p:nvSpPr>
          <p:cNvPr id="268" name="Google Shape;268;p16"/>
          <p:cNvSpPr txBox="1">
            <a:spLocks noGrp="1"/>
          </p:cNvSpPr>
          <p:nvPr>
            <p:ph type="subTitle" idx="1"/>
          </p:nvPr>
        </p:nvSpPr>
        <p:spPr>
          <a:xfrm>
            <a:off x="3584965" y="3160750"/>
            <a:ext cx="1977600" cy="867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69" name="Google Shape;269;p16"/>
          <p:cNvSpPr txBox="1">
            <a:spLocks noGrp="1"/>
          </p:cNvSpPr>
          <p:nvPr>
            <p:ph type="title" idx="3"/>
          </p:nvPr>
        </p:nvSpPr>
        <p:spPr>
          <a:xfrm>
            <a:off x="968076" y="2769850"/>
            <a:ext cx="21438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dirty="0"/>
          </a:p>
        </p:txBody>
      </p:sp>
      <p:sp>
        <p:nvSpPr>
          <p:cNvPr id="270" name="Google Shape;270;p16"/>
          <p:cNvSpPr txBox="1">
            <a:spLocks noGrp="1"/>
          </p:cNvSpPr>
          <p:nvPr>
            <p:ph type="subTitle" idx="4"/>
          </p:nvPr>
        </p:nvSpPr>
        <p:spPr>
          <a:xfrm>
            <a:off x="1054200" y="3166400"/>
            <a:ext cx="1971600" cy="839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71" name="Google Shape;271;p16"/>
          <p:cNvSpPr txBox="1">
            <a:spLocks noGrp="1"/>
          </p:cNvSpPr>
          <p:nvPr>
            <p:ph type="title" idx="5"/>
          </p:nvPr>
        </p:nvSpPr>
        <p:spPr>
          <a:xfrm>
            <a:off x="6035755" y="2769850"/>
            <a:ext cx="23160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a:endParaRPr dirty="0"/>
          </a:p>
        </p:txBody>
      </p:sp>
      <p:sp>
        <p:nvSpPr>
          <p:cNvPr id="272" name="Google Shape;272;p16"/>
          <p:cNvSpPr txBox="1">
            <a:spLocks noGrp="1"/>
          </p:cNvSpPr>
          <p:nvPr>
            <p:ph type="subTitle" idx="6"/>
          </p:nvPr>
        </p:nvSpPr>
        <p:spPr>
          <a:xfrm>
            <a:off x="6121813" y="3160750"/>
            <a:ext cx="2143800" cy="867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grpSp>
        <p:nvGrpSpPr>
          <p:cNvPr id="273" name="Google Shape;273;p16"/>
          <p:cNvGrpSpPr/>
          <p:nvPr/>
        </p:nvGrpSpPr>
        <p:grpSpPr>
          <a:xfrm>
            <a:off x="7020444" y="4387793"/>
            <a:ext cx="2153521" cy="785375"/>
            <a:chOff x="2918906" y="3172692"/>
            <a:chExt cx="6233056" cy="1970828"/>
          </a:xfrm>
        </p:grpSpPr>
        <p:sp>
          <p:nvSpPr>
            <p:cNvPr id="274" name="Google Shape;274;p16"/>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16"/>
          <p:cNvGrpSpPr/>
          <p:nvPr/>
        </p:nvGrpSpPr>
        <p:grpSpPr>
          <a:xfrm>
            <a:off x="-29593" y="-14801"/>
            <a:ext cx="1704994" cy="863379"/>
            <a:chOff x="0" y="0"/>
            <a:chExt cx="4110400" cy="2081433"/>
          </a:xfrm>
        </p:grpSpPr>
        <p:sp>
          <p:nvSpPr>
            <p:cNvPr id="277" name="Google Shape;277;p16"/>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ONE_COLUMN_TEXT_1_4_1">
    <p:spTree>
      <p:nvGrpSpPr>
        <p:cNvPr id="1" name="Shape 279"/>
        <p:cNvGrpSpPr/>
        <p:nvPr/>
      </p:nvGrpSpPr>
      <p:grpSpPr>
        <a:xfrm>
          <a:off x="0" y="0"/>
          <a:ext cx="0" cy="0"/>
          <a:chOff x="0" y="0"/>
          <a:chExt cx="0" cy="0"/>
        </a:xfrm>
      </p:grpSpPr>
      <p:sp>
        <p:nvSpPr>
          <p:cNvPr id="280" name="Google Shape;280;p17"/>
          <p:cNvSpPr/>
          <p:nvPr/>
        </p:nvSpPr>
        <p:spPr>
          <a:xfrm>
            <a:off x="6294740" y="9153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7"/>
          <p:cNvSpPr/>
          <p:nvPr/>
        </p:nvSpPr>
        <p:spPr>
          <a:xfrm>
            <a:off x="1199663" y="7171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8355832" y="47511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p:nvPr/>
        </p:nvSpPr>
        <p:spPr>
          <a:xfrm>
            <a:off x="8428939" y="3360608"/>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7"/>
          <p:cNvSpPr/>
          <p:nvPr/>
        </p:nvSpPr>
        <p:spPr>
          <a:xfrm>
            <a:off x="359070" y="318134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a:off x="8632457" y="24530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4449982" y="4717112"/>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txBox="1">
            <a:spLocks noGrp="1"/>
          </p:cNvSpPr>
          <p:nvPr>
            <p:ph type="title"/>
          </p:nvPr>
        </p:nvSpPr>
        <p:spPr>
          <a:xfrm>
            <a:off x="618075" y="499425"/>
            <a:ext cx="79149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
        <p:nvSpPr>
          <p:cNvPr id="288" name="Google Shape;288;p17"/>
          <p:cNvSpPr txBox="1">
            <a:spLocks noGrp="1"/>
          </p:cNvSpPr>
          <p:nvPr>
            <p:ph type="title" idx="2"/>
          </p:nvPr>
        </p:nvSpPr>
        <p:spPr>
          <a:xfrm>
            <a:off x="3344587" y="3380452"/>
            <a:ext cx="24423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dirty="0"/>
          </a:p>
        </p:txBody>
      </p:sp>
      <p:sp>
        <p:nvSpPr>
          <p:cNvPr id="289" name="Google Shape;289;p17"/>
          <p:cNvSpPr txBox="1">
            <a:spLocks noGrp="1"/>
          </p:cNvSpPr>
          <p:nvPr>
            <p:ph type="subTitle" idx="1"/>
          </p:nvPr>
        </p:nvSpPr>
        <p:spPr>
          <a:xfrm>
            <a:off x="3344587" y="3728806"/>
            <a:ext cx="2442300" cy="57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90" name="Google Shape;290;p17"/>
          <p:cNvSpPr txBox="1">
            <a:spLocks noGrp="1"/>
          </p:cNvSpPr>
          <p:nvPr>
            <p:ph type="title" idx="3"/>
          </p:nvPr>
        </p:nvSpPr>
        <p:spPr>
          <a:xfrm>
            <a:off x="730210" y="3798456"/>
            <a:ext cx="24423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dirty="0"/>
          </a:p>
        </p:txBody>
      </p:sp>
      <p:sp>
        <p:nvSpPr>
          <p:cNvPr id="291" name="Google Shape;291;p17"/>
          <p:cNvSpPr txBox="1">
            <a:spLocks noGrp="1"/>
          </p:cNvSpPr>
          <p:nvPr>
            <p:ph type="subTitle" idx="4"/>
          </p:nvPr>
        </p:nvSpPr>
        <p:spPr>
          <a:xfrm>
            <a:off x="730210" y="4146809"/>
            <a:ext cx="2442300" cy="57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292" name="Google Shape;292;p17"/>
          <p:cNvSpPr txBox="1">
            <a:spLocks noGrp="1"/>
          </p:cNvSpPr>
          <p:nvPr>
            <p:ph type="title" idx="5"/>
          </p:nvPr>
        </p:nvSpPr>
        <p:spPr>
          <a:xfrm>
            <a:off x="5971490" y="3798456"/>
            <a:ext cx="24423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aseline="0">
                <a:solidFill>
                  <a:schemeClr val="accent1"/>
                </a:solidFill>
                <a:latin typeface="Times New Roman" panose="02020603050405020304" pitchFamily="18" charset="0"/>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a:endParaRPr dirty="0"/>
          </a:p>
        </p:txBody>
      </p:sp>
      <p:sp>
        <p:nvSpPr>
          <p:cNvPr id="293" name="Google Shape;293;p17"/>
          <p:cNvSpPr txBox="1">
            <a:spLocks noGrp="1"/>
          </p:cNvSpPr>
          <p:nvPr>
            <p:ph type="subTitle" idx="6"/>
          </p:nvPr>
        </p:nvSpPr>
        <p:spPr>
          <a:xfrm>
            <a:off x="5971490" y="4146809"/>
            <a:ext cx="2442300" cy="57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grpSp>
        <p:nvGrpSpPr>
          <p:cNvPr id="294" name="Google Shape;294;p17"/>
          <p:cNvGrpSpPr/>
          <p:nvPr/>
        </p:nvGrpSpPr>
        <p:grpSpPr>
          <a:xfrm>
            <a:off x="7020444" y="4387793"/>
            <a:ext cx="2153521" cy="785375"/>
            <a:chOff x="2918906" y="3172692"/>
            <a:chExt cx="6233056" cy="1970828"/>
          </a:xfrm>
        </p:grpSpPr>
        <p:sp>
          <p:nvSpPr>
            <p:cNvPr id="295" name="Google Shape;295;p17"/>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17"/>
          <p:cNvGrpSpPr/>
          <p:nvPr/>
        </p:nvGrpSpPr>
        <p:grpSpPr>
          <a:xfrm>
            <a:off x="-29593" y="-14801"/>
            <a:ext cx="1704994" cy="863379"/>
            <a:chOff x="0" y="0"/>
            <a:chExt cx="4110400" cy="2081433"/>
          </a:xfrm>
        </p:grpSpPr>
        <p:sp>
          <p:nvSpPr>
            <p:cNvPr id="298" name="Google Shape;298;p17"/>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
  <p:cSld name="ONE_COLUMN_TEXT_1_2">
    <p:spTree>
      <p:nvGrpSpPr>
        <p:cNvPr id="1" name="Shape 300"/>
        <p:cNvGrpSpPr/>
        <p:nvPr/>
      </p:nvGrpSpPr>
      <p:grpSpPr>
        <a:xfrm>
          <a:off x="0" y="0"/>
          <a:ext cx="0" cy="0"/>
          <a:chOff x="0" y="0"/>
          <a:chExt cx="0" cy="0"/>
        </a:xfrm>
      </p:grpSpPr>
      <p:sp>
        <p:nvSpPr>
          <p:cNvPr id="301" name="Google Shape;301;p18"/>
          <p:cNvSpPr txBox="1">
            <a:spLocks noGrp="1"/>
          </p:cNvSpPr>
          <p:nvPr>
            <p:ph type="title"/>
          </p:nvPr>
        </p:nvSpPr>
        <p:spPr>
          <a:xfrm>
            <a:off x="625675" y="481124"/>
            <a:ext cx="7887000" cy="36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
        <p:nvSpPr>
          <p:cNvPr id="302" name="Google Shape;302;p18"/>
          <p:cNvSpPr/>
          <p:nvPr/>
        </p:nvSpPr>
        <p:spPr>
          <a:xfrm>
            <a:off x="8329840" y="48852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p:nvPr/>
        </p:nvSpPr>
        <p:spPr>
          <a:xfrm>
            <a:off x="2199788" y="3763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8"/>
          <p:cNvSpPr/>
          <p:nvPr/>
        </p:nvSpPr>
        <p:spPr>
          <a:xfrm>
            <a:off x="4451658" y="4552596"/>
            <a:ext cx="121850" cy="10527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a:off x="9745350" y="4046688"/>
            <a:ext cx="86800" cy="68000"/>
          </a:xfrm>
          <a:custGeom>
            <a:avLst/>
            <a:gdLst/>
            <a:ahLst/>
            <a:cxnLst/>
            <a:rect l="l" t="t" r="r" b="b"/>
            <a:pathLst>
              <a:path w="3472" h="2720" extrusionOk="0">
                <a:moveTo>
                  <a:pt x="1718" y="1"/>
                </a:moveTo>
                <a:cubicBezTo>
                  <a:pt x="1" y="1"/>
                  <a:pt x="1" y="2720"/>
                  <a:pt x="1718" y="2720"/>
                </a:cubicBezTo>
                <a:cubicBezTo>
                  <a:pt x="3471" y="2720"/>
                  <a:pt x="3471" y="1"/>
                  <a:pt x="1718" y="1"/>
                </a:cubicBezTo>
                <a:close/>
              </a:path>
            </a:pathLst>
          </a:custGeom>
          <a:solidFill>
            <a:srgbClr val="F7E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8"/>
          <p:cNvSpPr/>
          <p:nvPr/>
        </p:nvSpPr>
        <p:spPr>
          <a:xfrm>
            <a:off x="2270115" y="43430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8"/>
          <p:cNvSpPr/>
          <p:nvPr/>
        </p:nvSpPr>
        <p:spPr>
          <a:xfrm>
            <a:off x="1463970" y="126303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8"/>
          <p:cNvSpPr/>
          <p:nvPr/>
        </p:nvSpPr>
        <p:spPr>
          <a:xfrm flipH="1">
            <a:off x="501865" y="45420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8"/>
          <p:cNvSpPr/>
          <p:nvPr/>
        </p:nvSpPr>
        <p:spPr>
          <a:xfrm>
            <a:off x="6394907" y="1197774"/>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8"/>
          <p:cNvSpPr/>
          <p:nvPr/>
        </p:nvSpPr>
        <p:spPr>
          <a:xfrm>
            <a:off x="6926032" y="4646375"/>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18"/>
          <p:cNvGrpSpPr/>
          <p:nvPr/>
        </p:nvGrpSpPr>
        <p:grpSpPr>
          <a:xfrm>
            <a:off x="7020444" y="4387793"/>
            <a:ext cx="2153521" cy="785375"/>
            <a:chOff x="2918906" y="3172692"/>
            <a:chExt cx="6233056" cy="1970828"/>
          </a:xfrm>
        </p:grpSpPr>
        <p:sp>
          <p:nvSpPr>
            <p:cNvPr id="312" name="Google Shape;312;p18"/>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18"/>
          <p:cNvGrpSpPr/>
          <p:nvPr/>
        </p:nvGrpSpPr>
        <p:grpSpPr>
          <a:xfrm>
            <a:off x="-29593" y="-14801"/>
            <a:ext cx="1704994" cy="863379"/>
            <a:chOff x="0" y="0"/>
            <a:chExt cx="4110400" cy="2081433"/>
          </a:xfrm>
        </p:grpSpPr>
        <p:sp>
          <p:nvSpPr>
            <p:cNvPr id="315" name="Google Shape;315;p18"/>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8"/>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ONE_COLUMN_TEXT_1_2_1">
    <p:spTree>
      <p:nvGrpSpPr>
        <p:cNvPr id="1" name="Shape 317"/>
        <p:cNvGrpSpPr/>
        <p:nvPr/>
      </p:nvGrpSpPr>
      <p:grpSpPr>
        <a:xfrm>
          <a:off x="0" y="0"/>
          <a:ext cx="0" cy="0"/>
          <a:chOff x="0" y="0"/>
          <a:chExt cx="0" cy="0"/>
        </a:xfrm>
      </p:grpSpPr>
      <p:grpSp>
        <p:nvGrpSpPr>
          <p:cNvPr id="318" name="Google Shape;318;p19"/>
          <p:cNvGrpSpPr/>
          <p:nvPr/>
        </p:nvGrpSpPr>
        <p:grpSpPr>
          <a:xfrm rot="10800000" flipH="1">
            <a:off x="-25151" y="4643689"/>
            <a:ext cx="1337524" cy="538259"/>
            <a:chOff x="0" y="0"/>
            <a:chExt cx="4110400" cy="2081433"/>
          </a:xfrm>
        </p:grpSpPr>
        <p:sp>
          <p:nvSpPr>
            <p:cNvPr id="319" name="Google Shape;319;p19"/>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9"/>
          <p:cNvSpPr/>
          <p:nvPr/>
        </p:nvSpPr>
        <p:spPr>
          <a:xfrm>
            <a:off x="7923115" y="7755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1289488" y="6969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8290707" y="5086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flipH="1">
            <a:off x="501865" y="3119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a:off x="2000745" y="432334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a:off x="8193282" y="43726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aseline="0">
                <a:latin typeface="Times New Roman" panose="02020603050405020304" pitchFamily="18" charset="0"/>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ONE_COLUMN_TEXT_1_2_1_1">
    <p:spTree>
      <p:nvGrpSpPr>
        <p:cNvPr id="1" name="Shape 328"/>
        <p:cNvGrpSpPr/>
        <p:nvPr/>
      </p:nvGrpSpPr>
      <p:grpSpPr>
        <a:xfrm>
          <a:off x="0" y="0"/>
          <a:ext cx="0" cy="0"/>
          <a:chOff x="0" y="0"/>
          <a:chExt cx="0" cy="0"/>
        </a:xfrm>
      </p:grpSpPr>
      <p:sp>
        <p:nvSpPr>
          <p:cNvPr id="329" name="Google Shape;329;p20"/>
          <p:cNvSpPr/>
          <p:nvPr/>
        </p:nvSpPr>
        <p:spPr>
          <a:xfrm rot="10800000" flipH="1">
            <a:off x="218581" y="460523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rot="10800000" flipH="1">
            <a:off x="6865775" y="909117"/>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rot="10800000" flipH="1">
            <a:off x="1208274" y="76857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rot="10800000" flipH="1">
            <a:off x="8686908" y="321507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rot="10800000" flipH="1">
            <a:off x="5799962" y="374714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aseline="0">
                <a:latin typeface="Times New Roman" panose="02020603050405020304" pitchFamily="18" charset="0"/>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335" name="Google Shape;335;p20"/>
          <p:cNvGrpSpPr/>
          <p:nvPr/>
        </p:nvGrpSpPr>
        <p:grpSpPr>
          <a:xfrm>
            <a:off x="-29593" y="-14801"/>
            <a:ext cx="1704994" cy="863379"/>
            <a:chOff x="0" y="0"/>
            <a:chExt cx="4110400" cy="2081433"/>
          </a:xfrm>
        </p:grpSpPr>
        <p:sp>
          <p:nvSpPr>
            <p:cNvPr id="336" name="Google Shape;336;p20"/>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0"/>
          <p:cNvGrpSpPr/>
          <p:nvPr/>
        </p:nvGrpSpPr>
        <p:grpSpPr>
          <a:xfrm>
            <a:off x="7017709" y="-22374"/>
            <a:ext cx="2155884" cy="1091701"/>
            <a:chOff x="5540494" y="-3"/>
            <a:chExt cx="3593739" cy="1819805"/>
          </a:xfrm>
        </p:grpSpPr>
        <p:sp>
          <p:nvSpPr>
            <p:cNvPr id="339" name="Google Shape;339;p20"/>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3902200" y="1354700"/>
            <a:ext cx="4526700" cy="1663200"/>
          </a:xfrm>
          <a:prstGeom prst="rect">
            <a:avLst/>
          </a:prstGeom>
        </p:spPr>
        <p:txBody>
          <a:bodyPr spcFirstLastPara="1" wrap="square" lIns="91425" tIns="91425" rIns="91425" bIns="91425" anchor="ctr" anchorCtr="0">
            <a:noAutofit/>
          </a:bodyPr>
          <a:lstStyle>
            <a:lvl1pPr lvl="0" algn="r" rtl="0">
              <a:lnSpc>
                <a:spcPct val="80000"/>
              </a:lnSpc>
              <a:spcBef>
                <a:spcPts val="0"/>
              </a:spcBef>
              <a:spcAft>
                <a:spcPts val="0"/>
              </a:spcAft>
              <a:buClr>
                <a:schemeClr val="accent1"/>
              </a:buClr>
              <a:buSzPts val="3000"/>
              <a:buNone/>
              <a:defRPr sz="7200" b="1" i="0" u="none" strike="noStrike" cap="none" baseline="0">
                <a:solidFill>
                  <a:schemeClr val="accent1"/>
                </a:solidFill>
                <a:latin typeface="Times New Roman" panose="02020603050405020304" pitchFamily="18" charset="0"/>
                <a:ea typeface="Barlow Semi Condensed Black"/>
                <a:cs typeface="Barlow Semi Condensed Black"/>
                <a:sym typeface="Barlow Semi Condensed Black"/>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endParaRPr dirty="0"/>
          </a:p>
        </p:txBody>
      </p:sp>
      <p:sp>
        <p:nvSpPr>
          <p:cNvPr id="27" name="Google Shape;27;p3"/>
          <p:cNvSpPr txBox="1">
            <a:spLocks noGrp="1"/>
          </p:cNvSpPr>
          <p:nvPr>
            <p:ph type="title" idx="2" hasCustomPrompt="1"/>
          </p:nvPr>
        </p:nvSpPr>
        <p:spPr>
          <a:xfrm>
            <a:off x="715050" y="538275"/>
            <a:ext cx="2155800" cy="166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0800"/>
              <a:buNone/>
              <a:defRPr sz="12800"/>
            </a:lvl1pPr>
            <a:lvl2pPr lvl="1" algn="ctr" rtl="0">
              <a:spcBef>
                <a:spcPts val="0"/>
              </a:spcBef>
              <a:spcAft>
                <a:spcPts val="0"/>
              </a:spcAft>
              <a:buSzPts val="10800"/>
              <a:buNone/>
              <a:defRPr sz="10800"/>
            </a:lvl2pPr>
            <a:lvl3pPr lvl="2" algn="ctr" rtl="0">
              <a:spcBef>
                <a:spcPts val="0"/>
              </a:spcBef>
              <a:spcAft>
                <a:spcPts val="0"/>
              </a:spcAft>
              <a:buSzPts val="10800"/>
              <a:buNone/>
              <a:defRPr sz="10800"/>
            </a:lvl3pPr>
            <a:lvl4pPr lvl="3" algn="ctr" rtl="0">
              <a:spcBef>
                <a:spcPts val="0"/>
              </a:spcBef>
              <a:spcAft>
                <a:spcPts val="0"/>
              </a:spcAft>
              <a:buSzPts val="10800"/>
              <a:buNone/>
              <a:defRPr sz="10800"/>
            </a:lvl4pPr>
            <a:lvl5pPr lvl="4" algn="ctr" rtl="0">
              <a:spcBef>
                <a:spcPts val="0"/>
              </a:spcBef>
              <a:spcAft>
                <a:spcPts val="0"/>
              </a:spcAft>
              <a:buSzPts val="10800"/>
              <a:buNone/>
              <a:defRPr sz="10800"/>
            </a:lvl5pPr>
            <a:lvl6pPr lvl="5" algn="ctr" rtl="0">
              <a:spcBef>
                <a:spcPts val="0"/>
              </a:spcBef>
              <a:spcAft>
                <a:spcPts val="0"/>
              </a:spcAft>
              <a:buSzPts val="10800"/>
              <a:buNone/>
              <a:defRPr sz="10800"/>
            </a:lvl6pPr>
            <a:lvl7pPr lvl="6" algn="ctr" rtl="0">
              <a:spcBef>
                <a:spcPts val="0"/>
              </a:spcBef>
              <a:spcAft>
                <a:spcPts val="0"/>
              </a:spcAft>
              <a:buSzPts val="10800"/>
              <a:buNone/>
              <a:defRPr sz="10800"/>
            </a:lvl7pPr>
            <a:lvl8pPr lvl="7" algn="ctr" rtl="0">
              <a:spcBef>
                <a:spcPts val="0"/>
              </a:spcBef>
              <a:spcAft>
                <a:spcPts val="0"/>
              </a:spcAft>
              <a:buSzPts val="10800"/>
              <a:buNone/>
              <a:defRPr sz="10800"/>
            </a:lvl8pPr>
            <a:lvl9pPr lvl="8" algn="ctr" rtl="0">
              <a:spcBef>
                <a:spcPts val="0"/>
              </a:spcBef>
              <a:spcAft>
                <a:spcPts val="0"/>
              </a:spcAft>
              <a:buSzPts val="10800"/>
              <a:buNone/>
              <a:defRPr sz="10800"/>
            </a:lvl9pPr>
          </a:lstStyle>
          <a:p>
            <a:r>
              <a:t>xx%</a:t>
            </a:r>
          </a:p>
        </p:txBody>
      </p:sp>
      <p:sp>
        <p:nvSpPr>
          <p:cNvPr id="28" name="Google Shape;28;p3"/>
          <p:cNvSpPr txBox="1">
            <a:spLocks noGrp="1"/>
          </p:cNvSpPr>
          <p:nvPr>
            <p:ph type="subTitle" idx="1"/>
          </p:nvPr>
        </p:nvSpPr>
        <p:spPr>
          <a:xfrm>
            <a:off x="5140900" y="3246500"/>
            <a:ext cx="3288000" cy="811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b="1" i="0" u="none" strike="noStrike" cap="none" baseline="0" dirty="0">
                <a:solidFill>
                  <a:schemeClr val="lt2"/>
                </a:solidFill>
                <a:latin typeface="Times New Roman" panose="02020603050405020304" pitchFamily="18" charset="0"/>
                <a:ea typeface="Barlow Semi Condensed Black"/>
                <a:cs typeface="Barlow Semi Condensed Black"/>
                <a:sym typeface="Barlow Semi Condensed Black"/>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dirty="0"/>
          </a:p>
        </p:txBody>
      </p:sp>
      <p:sp>
        <p:nvSpPr>
          <p:cNvPr id="29" name="Google Shape;29;p3"/>
          <p:cNvSpPr/>
          <p:nvPr/>
        </p:nvSpPr>
        <p:spPr>
          <a:xfrm flipH="1">
            <a:off x="3299184" y="4771668"/>
            <a:ext cx="71860" cy="62163"/>
          </a:xfrm>
          <a:custGeom>
            <a:avLst/>
            <a:gdLst/>
            <a:ahLst/>
            <a:cxnLst/>
            <a:rect l="l" t="t" r="r" b="b"/>
            <a:pathLst>
              <a:path w="1497" h="1295" extrusionOk="0">
                <a:moveTo>
                  <a:pt x="641" y="1"/>
                </a:moveTo>
                <a:cubicBezTo>
                  <a:pt x="312" y="1"/>
                  <a:pt x="0" y="260"/>
                  <a:pt x="0" y="657"/>
                </a:cubicBezTo>
                <a:cubicBezTo>
                  <a:pt x="0" y="1008"/>
                  <a:pt x="287" y="1294"/>
                  <a:pt x="637" y="1294"/>
                </a:cubicBezTo>
                <a:cubicBezTo>
                  <a:pt x="1210" y="1294"/>
                  <a:pt x="1496" y="594"/>
                  <a:pt x="1099" y="196"/>
                </a:cubicBezTo>
                <a:cubicBezTo>
                  <a:pt x="964" y="61"/>
                  <a:pt x="800" y="1"/>
                  <a:pt x="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415221" y="402956"/>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10800000">
            <a:off x="7347620" y="4833819"/>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10800000">
            <a:off x="8804137" y="1876208"/>
            <a:ext cx="79818" cy="68581"/>
          </a:xfrm>
          <a:custGeom>
            <a:avLst/>
            <a:gdLst/>
            <a:ahLst/>
            <a:cxnLst/>
            <a:rect l="l" t="t" r="r" b="b"/>
            <a:pathLst>
              <a:path w="1513" h="1300" extrusionOk="0">
                <a:moveTo>
                  <a:pt x="852" y="1"/>
                </a:moveTo>
                <a:cubicBezTo>
                  <a:pt x="693" y="1"/>
                  <a:pt x="531" y="58"/>
                  <a:pt x="398" y="185"/>
                </a:cubicBezTo>
                <a:cubicBezTo>
                  <a:pt x="0" y="599"/>
                  <a:pt x="287" y="1300"/>
                  <a:pt x="860" y="1300"/>
                </a:cubicBezTo>
                <a:cubicBezTo>
                  <a:pt x="1210" y="1300"/>
                  <a:pt x="1496" y="1013"/>
                  <a:pt x="1512" y="647"/>
                </a:cubicBezTo>
                <a:cubicBezTo>
                  <a:pt x="1512" y="258"/>
                  <a:pt x="1189" y="1"/>
                  <a:pt x="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10800000">
            <a:off x="469280" y="4522205"/>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10800000">
            <a:off x="5613353" y="4270290"/>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rot="10800000">
            <a:off x="469279" y="375930"/>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10800000">
            <a:off x="6347073" y="712650"/>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10800000">
            <a:off x="8608271" y="3731901"/>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38;p3"/>
          <p:cNvGrpSpPr/>
          <p:nvPr/>
        </p:nvGrpSpPr>
        <p:grpSpPr>
          <a:xfrm>
            <a:off x="7017709" y="-22374"/>
            <a:ext cx="2155884" cy="1091701"/>
            <a:chOff x="5540494" y="-3"/>
            <a:chExt cx="3593739" cy="1819805"/>
          </a:xfrm>
        </p:grpSpPr>
        <p:sp>
          <p:nvSpPr>
            <p:cNvPr id="39" name="Google Shape;39;p3"/>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ONE_COLUMN_TEXT_1_2_1_1_1">
    <p:spTree>
      <p:nvGrpSpPr>
        <p:cNvPr id="1" name="Shape 341"/>
        <p:cNvGrpSpPr/>
        <p:nvPr/>
      </p:nvGrpSpPr>
      <p:grpSpPr>
        <a:xfrm>
          <a:off x="0" y="0"/>
          <a:ext cx="0" cy="0"/>
          <a:chOff x="0" y="0"/>
          <a:chExt cx="0" cy="0"/>
        </a:xfrm>
      </p:grpSpPr>
      <p:sp>
        <p:nvSpPr>
          <p:cNvPr id="342" name="Google Shape;342;p21"/>
          <p:cNvSpPr/>
          <p:nvPr/>
        </p:nvSpPr>
        <p:spPr>
          <a:xfrm>
            <a:off x="8428950" y="45057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8652880" y="129904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rot="10800000">
            <a:off x="330071" y="4704752"/>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528284" y="80015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rot="10800000">
            <a:off x="1661896" y="34788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rot="10800000">
            <a:off x="7512222" y="63392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aseline="0">
                <a:latin typeface="Times New Roman" panose="02020603050405020304" pitchFamily="18" charset="0"/>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349" name="Google Shape;349;p21"/>
          <p:cNvGrpSpPr/>
          <p:nvPr/>
        </p:nvGrpSpPr>
        <p:grpSpPr>
          <a:xfrm>
            <a:off x="7017709" y="-22374"/>
            <a:ext cx="2155884" cy="1091701"/>
            <a:chOff x="5540494" y="-3"/>
            <a:chExt cx="3593739" cy="1819805"/>
          </a:xfrm>
        </p:grpSpPr>
        <p:sp>
          <p:nvSpPr>
            <p:cNvPr id="350" name="Google Shape;350;p21"/>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ONE_COLUMN_TEXT_1_2_1_1_1_1">
    <p:spTree>
      <p:nvGrpSpPr>
        <p:cNvPr id="1" name="Shape 352"/>
        <p:cNvGrpSpPr/>
        <p:nvPr/>
      </p:nvGrpSpPr>
      <p:grpSpPr>
        <a:xfrm>
          <a:off x="0" y="0"/>
          <a:ext cx="0" cy="0"/>
          <a:chOff x="0" y="0"/>
          <a:chExt cx="0" cy="0"/>
        </a:xfrm>
      </p:grpSpPr>
      <p:sp>
        <p:nvSpPr>
          <p:cNvPr id="353" name="Google Shape;353;p22"/>
          <p:cNvSpPr txBox="1">
            <a:spLocks noGrp="1"/>
          </p:cNvSpPr>
          <p:nvPr>
            <p:ph type="title"/>
          </p:nvPr>
        </p:nvSpPr>
        <p:spPr>
          <a:xfrm>
            <a:off x="715050" y="463349"/>
            <a:ext cx="7713900" cy="416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000" baseline="0">
                <a:latin typeface="Times New Roman" panose="02020603050405020304" pitchFamily="18" charset="0"/>
              </a:defRPr>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dirty="0"/>
          </a:p>
        </p:txBody>
      </p:sp>
      <p:grpSp>
        <p:nvGrpSpPr>
          <p:cNvPr id="354" name="Google Shape;354;p22"/>
          <p:cNvGrpSpPr/>
          <p:nvPr/>
        </p:nvGrpSpPr>
        <p:grpSpPr>
          <a:xfrm rot="10800000" flipH="1">
            <a:off x="-10350" y="4628887"/>
            <a:ext cx="1337524" cy="538259"/>
            <a:chOff x="0" y="0"/>
            <a:chExt cx="4110400" cy="2081433"/>
          </a:xfrm>
        </p:grpSpPr>
        <p:sp>
          <p:nvSpPr>
            <p:cNvPr id="355" name="Google Shape;355;p22"/>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2"/>
          <p:cNvSpPr/>
          <p:nvPr/>
        </p:nvSpPr>
        <p:spPr>
          <a:xfrm rot="10800000">
            <a:off x="8329861" y="87144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rot="10800000">
            <a:off x="8604472" y="4599271"/>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rot="10800000">
            <a:off x="619439" y="347892"/>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rot="10800000">
            <a:off x="8691725" y="247219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rot="10800000">
            <a:off x="7541397" y="368454"/>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rot="10800000">
            <a:off x="338286" y="247222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rot="10800000">
            <a:off x="3190363" y="4768867"/>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1">
  <p:cSld name="CUSTOM_4">
    <p:spTree>
      <p:nvGrpSpPr>
        <p:cNvPr id="1" name="Shape 364"/>
        <p:cNvGrpSpPr/>
        <p:nvPr/>
      </p:nvGrpSpPr>
      <p:grpSpPr>
        <a:xfrm>
          <a:off x="0" y="0"/>
          <a:ext cx="0" cy="0"/>
          <a:chOff x="0" y="0"/>
          <a:chExt cx="0" cy="0"/>
        </a:xfrm>
      </p:grpSpPr>
      <p:sp>
        <p:nvSpPr>
          <p:cNvPr id="365" name="Google Shape;365;p23"/>
          <p:cNvSpPr/>
          <p:nvPr/>
        </p:nvSpPr>
        <p:spPr>
          <a:xfrm>
            <a:off x="1610295" y="4668398"/>
            <a:ext cx="203435" cy="203441"/>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4437365" y="37592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2422138" y="43917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688667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flipH="1">
            <a:off x="5358390" y="12360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521770" y="372879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8222882" y="23226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4414457" y="4730462"/>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23"/>
          <p:cNvGrpSpPr/>
          <p:nvPr/>
        </p:nvGrpSpPr>
        <p:grpSpPr>
          <a:xfrm rot="10800000">
            <a:off x="7836069" y="4628887"/>
            <a:ext cx="1337524" cy="538259"/>
            <a:chOff x="0" y="0"/>
            <a:chExt cx="4110400" cy="2081433"/>
          </a:xfrm>
        </p:grpSpPr>
        <p:sp>
          <p:nvSpPr>
            <p:cNvPr id="374" name="Google Shape;374;p2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 name="Google Shape;376;p23"/>
          <p:cNvSpPr txBox="1">
            <a:spLocks noGrp="1"/>
          </p:cNvSpPr>
          <p:nvPr>
            <p:ph type="title"/>
          </p:nvPr>
        </p:nvSpPr>
        <p:spPr>
          <a:xfrm>
            <a:off x="720825" y="2157146"/>
            <a:ext cx="4341300" cy="9414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3000"/>
              <a:buNone/>
              <a:defRPr sz="7200" b="0" baseline="0">
                <a:solidFill>
                  <a:schemeClr val="accent1"/>
                </a:solidFill>
                <a:latin typeface="Times New Roman" panose="02020603050405020304" pitchFamily="18" charset="0"/>
                <a:ea typeface="Barlow Semi Condensed Black"/>
                <a:cs typeface="Barlow Semi Condensed Black"/>
                <a:sym typeface="Barlow Semi Condensed Black"/>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dirty="0"/>
          </a:p>
        </p:txBody>
      </p:sp>
      <p:sp>
        <p:nvSpPr>
          <p:cNvPr id="377" name="Google Shape;377;p23"/>
          <p:cNvSpPr txBox="1">
            <a:spLocks noGrp="1"/>
          </p:cNvSpPr>
          <p:nvPr>
            <p:ph type="title" idx="2" hasCustomPrompt="1"/>
          </p:nvPr>
        </p:nvSpPr>
        <p:spPr>
          <a:xfrm>
            <a:off x="6273150" y="801075"/>
            <a:ext cx="2155800" cy="113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0800"/>
              <a:buNone/>
              <a:defRPr sz="12800" baseline="0">
                <a:latin typeface="Times New Roman" panose="02020603050405020304" pitchFamily="18" charset="0"/>
              </a:defRPr>
            </a:lvl1pPr>
            <a:lvl2pPr lvl="1" algn="ctr" rtl="0">
              <a:spcBef>
                <a:spcPts val="0"/>
              </a:spcBef>
              <a:spcAft>
                <a:spcPts val="0"/>
              </a:spcAft>
              <a:buSzPts val="10800"/>
              <a:buNone/>
              <a:defRPr sz="10800"/>
            </a:lvl2pPr>
            <a:lvl3pPr lvl="2" algn="ctr" rtl="0">
              <a:spcBef>
                <a:spcPts val="0"/>
              </a:spcBef>
              <a:spcAft>
                <a:spcPts val="0"/>
              </a:spcAft>
              <a:buSzPts val="10800"/>
              <a:buNone/>
              <a:defRPr sz="10800"/>
            </a:lvl3pPr>
            <a:lvl4pPr lvl="3" algn="ctr" rtl="0">
              <a:spcBef>
                <a:spcPts val="0"/>
              </a:spcBef>
              <a:spcAft>
                <a:spcPts val="0"/>
              </a:spcAft>
              <a:buSzPts val="10800"/>
              <a:buNone/>
              <a:defRPr sz="10800"/>
            </a:lvl4pPr>
            <a:lvl5pPr lvl="4" algn="ctr" rtl="0">
              <a:spcBef>
                <a:spcPts val="0"/>
              </a:spcBef>
              <a:spcAft>
                <a:spcPts val="0"/>
              </a:spcAft>
              <a:buSzPts val="10800"/>
              <a:buNone/>
              <a:defRPr sz="10800"/>
            </a:lvl5pPr>
            <a:lvl6pPr lvl="5" algn="ctr" rtl="0">
              <a:spcBef>
                <a:spcPts val="0"/>
              </a:spcBef>
              <a:spcAft>
                <a:spcPts val="0"/>
              </a:spcAft>
              <a:buSzPts val="10800"/>
              <a:buNone/>
              <a:defRPr sz="10800"/>
            </a:lvl6pPr>
            <a:lvl7pPr lvl="6" algn="ctr" rtl="0">
              <a:spcBef>
                <a:spcPts val="0"/>
              </a:spcBef>
              <a:spcAft>
                <a:spcPts val="0"/>
              </a:spcAft>
              <a:buSzPts val="10800"/>
              <a:buNone/>
              <a:defRPr sz="10800"/>
            </a:lvl7pPr>
            <a:lvl8pPr lvl="7" algn="ctr" rtl="0">
              <a:spcBef>
                <a:spcPts val="0"/>
              </a:spcBef>
              <a:spcAft>
                <a:spcPts val="0"/>
              </a:spcAft>
              <a:buSzPts val="10800"/>
              <a:buNone/>
              <a:defRPr sz="10800"/>
            </a:lvl8pPr>
            <a:lvl9pPr lvl="8" algn="ctr" rtl="0">
              <a:spcBef>
                <a:spcPts val="0"/>
              </a:spcBef>
              <a:spcAft>
                <a:spcPts val="0"/>
              </a:spcAft>
              <a:buSzPts val="10800"/>
              <a:buNone/>
              <a:defRPr sz="10800"/>
            </a:lvl9pPr>
          </a:lstStyle>
          <a:p>
            <a:r>
              <a:rPr dirty="0"/>
              <a:t>xx%</a:t>
            </a:r>
          </a:p>
        </p:txBody>
      </p:sp>
      <p:sp>
        <p:nvSpPr>
          <p:cNvPr id="378" name="Google Shape;378;p23"/>
          <p:cNvSpPr txBox="1">
            <a:spLocks noGrp="1"/>
          </p:cNvSpPr>
          <p:nvPr>
            <p:ph type="subTitle" idx="1"/>
          </p:nvPr>
        </p:nvSpPr>
        <p:spPr>
          <a:xfrm>
            <a:off x="720825" y="3056450"/>
            <a:ext cx="2898900" cy="57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aseline="0">
                <a:latin typeface="Times New Roman" panose="02020603050405020304" pitchFamily="18" charset="0"/>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dirty="0"/>
          </a:p>
        </p:txBody>
      </p:sp>
      <p:grpSp>
        <p:nvGrpSpPr>
          <p:cNvPr id="379" name="Google Shape;379;p23"/>
          <p:cNvGrpSpPr/>
          <p:nvPr/>
        </p:nvGrpSpPr>
        <p:grpSpPr>
          <a:xfrm>
            <a:off x="-29593" y="-14801"/>
            <a:ext cx="1704994" cy="863379"/>
            <a:chOff x="0" y="0"/>
            <a:chExt cx="4110400" cy="2081433"/>
          </a:xfrm>
        </p:grpSpPr>
        <p:sp>
          <p:nvSpPr>
            <p:cNvPr id="380" name="Google Shape;380;p2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ig number 1">
  <p:cSld name="CUSTOM_3">
    <p:spTree>
      <p:nvGrpSpPr>
        <p:cNvPr id="1" name="Shape 382"/>
        <p:cNvGrpSpPr/>
        <p:nvPr/>
      </p:nvGrpSpPr>
      <p:grpSpPr>
        <a:xfrm>
          <a:off x="0" y="0"/>
          <a:ext cx="0" cy="0"/>
          <a:chOff x="0" y="0"/>
          <a:chExt cx="0" cy="0"/>
        </a:xfrm>
      </p:grpSpPr>
      <p:sp>
        <p:nvSpPr>
          <p:cNvPr id="383" name="Google Shape;383;p24"/>
          <p:cNvSpPr txBox="1">
            <a:spLocks noGrp="1"/>
          </p:cNvSpPr>
          <p:nvPr>
            <p:ph type="title" hasCustomPrompt="1"/>
          </p:nvPr>
        </p:nvSpPr>
        <p:spPr>
          <a:xfrm>
            <a:off x="867450" y="1778550"/>
            <a:ext cx="3141600" cy="120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0300"/>
              <a:buNone/>
              <a:defRPr sz="9600" baseline="0">
                <a:solidFill>
                  <a:schemeClr val="accent1"/>
                </a:solidFill>
                <a:latin typeface="Times New Roman" panose="02020603050405020304" pitchFamily="18" charset="0"/>
              </a:defRPr>
            </a:lvl1pPr>
            <a:lvl2pPr lvl="1" algn="ctr" rtl="0">
              <a:spcBef>
                <a:spcPts val="0"/>
              </a:spcBef>
              <a:spcAft>
                <a:spcPts val="0"/>
              </a:spcAft>
              <a:buClr>
                <a:schemeClr val="accent1"/>
              </a:buClr>
              <a:buSzPts val="10300"/>
              <a:buNone/>
              <a:defRPr sz="10300">
                <a:solidFill>
                  <a:schemeClr val="accent1"/>
                </a:solidFill>
              </a:defRPr>
            </a:lvl2pPr>
            <a:lvl3pPr lvl="2" algn="ctr" rtl="0">
              <a:spcBef>
                <a:spcPts val="0"/>
              </a:spcBef>
              <a:spcAft>
                <a:spcPts val="0"/>
              </a:spcAft>
              <a:buClr>
                <a:schemeClr val="accent1"/>
              </a:buClr>
              <a:buSzPts val="10300"/>
              <a:buNone/>
              <a:defRPr sz="10300">
                <a:solidFill>
                  <a:schemeClr val="accent1"/>
                </a:solidFill>
              </a:defRPr>
            </a:lvl3pPr>
            <a:lvl4pPr lvl="3" algn="ctr" rtl="0">
              <a:spcBef>
                <a:spcPts val="0"/>
              </a:spcBef>
              <a:spcAft>
                <a:spcPts val="0"/>
              </a:spcAft>
              <a:buClr>
                <a:schemeClr val="accent1"/>
              </a:buClr>
              <a:buSzPts val="10300"/>
              <a:buNone/>
              <a:defRPr sz="10300">
                <a:solidFill>
                  <a:schemeClr val="accent1"/>
                </a:solidFill>
              </a:defRPr>
            </a:lvl4pPr>
            <a:lvl5pPr lvl="4" algn="ctr" rtl="0">
              <a:spcBef>
                <a:spcPts val="0"/>
              </a:spcBef>
              <a:spcAft>
                <a:spcPts val="0"/>
              </a:spcAft>
              <a:buClr>
                <a:schemeClr val="accent1"/>
              </a:buClr>
              <a:buSzPts val="10300"/>
              <a:buNone/>
              <a:defRPr sz="10300">
                <a:solidFill>
                  <a:schemeClr val="accent1"/>
                </a:solidFill>
              </a:defRPr>
            </a:lvl5pPr>
            <a:lvl6pPr lvl="5" algn="ctr" rtl="0">
              <a:spcBef>
                <a:spcPts val="0"/>
              </a:spcBef>
              <a:spcAft>
                <a:spcPts val="0"/>
              </a:spcAft>
              <a:buClr>
                <a:schemeClr val="accent1"/>
              </a:buClr>
              <a:buSzPts val="10300"/>
              <a:buNone/>
              <a:defRPr sz="10300">
                <a:solidFill>
                  <a:schemeClr val="accent1"/>
                </a:solidFill>
              </a:defRPr>
            </a:lvl6pPr>
            <a:lvl7pPr lvl="6" algn="ctr" rtl="0">
              <a:spcBef>
                <a:spcPts val="0"/>
              </a:spcBef>
              <a:spcAft>
                <a:spcPts val="0"/>
              </a:spcAft>
              <a:buClr>
                <a:schemeClr val="accent1"/>
              </a:buClr>
              <a:buSzPts val="10300"/>
              <a:buNone/>
              <a:defRPr sz="10300">
                <a:solidFill>
                  <a:schemeClr val="accent1"/>
                </a:solidFill>
              </a:defRPr>
            </a:lvl7pPr>
            <a:lvl8pPr lvl="7" algn="ctr" rtl="0">
              <a:spcBef>
                <a:spcPts val="0"/>
              </a:spcBef>
              <a:spcAft>
                <a:spcPts val="0"/>
              </a:spcAft>
              <a:buClr>
                <a:schemeClr val="accent1"/>
              </a:buClr>
              <a:buSzPts val="10300"/>
              <a:buNone/>
              <a:defRPr sz="10300">
                <a:solidFill>
                  <a:schemeClr val="accent1"/>
                </a:solidFill>
              </a:defRPr>
            </a:lvl8pPr>
            <a:lvl9pPr lvl="8" algn="ctr" rtl="0">
              <a:spcBef>
                <a:spcPts val="0"/>
              </a:spcBef>
              <a:spcAft>
                <a:spcPts val="0"/>
              </a:spcAft>
              <a:buClr>
                <a:schemeClr val="accent1"/>
              </a:buClr>
              <a:buSzPts val="10300"/>
              <a:buNone/>
              <a:defRPr sz="10300">
                <a:solidFill>
                  <a:schemeClr val="accent1"/>
                </a:solidFill>
              </a:defRPr>
            </a:lvl9pPr>
          </a:lstStyle>
          <a:p>
            <a:r>
              <a:rPr dirty="0"/>
              <a:t>xx%</a:t>
            </a:r>
          </a:p>
        </p:txBody>
      </p:sp>
      <p:sp>
        <p:nvSpPr>
          <p:cNvPr id="384" name="Google Shape;384;p24"/>
          <p:cNvSpPr txBox="1">
            <a:spLocks noGrp="1"/>
          </p:cNvSpPr>
          <p:nvPr>
            <p:ph type="title" idx="2"/>
          </p:nvPr>
        </p:nvSpPr>
        <p:spPr>
          <a:xfrm>
            <a:off x="867451" y="2984250"/>
            <a:ext cx="3141600" cy="380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1800" b="0" baseline="0">
                <a:latin typeface="Times New Roman" panose="02020603050405020304" pitchFamily="18" charset="0"/>
                <a:ea typeface="Questrial"/>
                <a:cs typeface="Questrial"/>
                <a:sym typeface="Questria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dirty="0"/>
          </a:p>
        </p:txBody>
      </p:sp>
      <p:sp>
        <p:nvSpPr>
          <p:cNvPr id="385" name="Google Shape;385;p24"/>
          <p:cNvSpPr/>
          <p:nvPr/>
        </p:nvSpPr>
        <p:spPr>
          <a:xfrm rot="10800000">
            <a:off x="2774646" y="807527"/>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4"/>
          <p:cNvSpPr/>
          <p:nvPr/>
        </p:nvSpPr>
        <p:spPr>
          <a:xfrm rot="10800000">
            <a:off x="528281" y="352950"/>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4"/>
          <p:cNvSpPr/>
          <p:nvPr/>
        </p:nvSpPr>
        <p:spPr>
          <a:xfrm rot="10800000">
            <a:off x="2415999" y="441483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24"/>
          <p:cNvGrpSpPr/>
          <p:nvPr/>
        </p:nvGrpSpPr>
        <p:grpSpPr>
          <a:xfrm rot="10800000" flipH="1">
            <a:off x="-25151" y="4628887"/>
            <a:ext cx="1337524" cy="538259"/>
            <a:chOff x="0" y="0"/>
            <a:chExt cx="4110400" cy="2081433"/>
          </a:xfrm>
        </p:grpSpPr>
        <p:sp>
          <p:nvSpPr>
            <p:cNvPr id="389" name="Google Shape;389;p24"/>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4"/>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SECTION_HEADER_1">
    <p:spTree>
      <p:nvGrpSpPr>
        <p:cNvPr id="1" name="Shape 391"/>
        <p:cNvGrpSpPr/>
        <p:nvPr/>
      </p:nvGrpSpPr>
      <p:grpSpPr>
        <a:xfrm>
          <a:off x="0" y="0"/>
          <a:ext cx="0" cy="0"/>
          <a:chOff x="0" y="0"/>
          <a:chExt cx="0" cy="0"/>
        </a:xfrm>
      </p:grpSpPr>
      <p:sp>
        <p:nvSpPr>
          <p:cNvPr id="392" name="Google Shape;392;p25"/>
          <p:cNvSpPr/>
          <p:nvPr/>
        </p:nvSpPr>
        <p:spPr>
          <a:xfrm rot="10800000" flipH="1">
            <a:off x="3146633" y="409269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rot="10800000" flipH="1">
            <a:off x="528281" y="445775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rot="10800000" flipH="1">
            <a:off x="8123631" y="347892"/>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rot="10800000" flipH="1">
            <a:off x="615537" y="285759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rot="10800000" flipH="1">
            <a:off x="4401449" y="150272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rot="10800000" flipH="1">
            <a:off x="8332958" y="296447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rot="10800000" flipH="1">
            <a:off x="5800812" y="454353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txBox="1">
            <a:spLocks noGrp="1"/>
          </p:cNvSpPr>
          <p:nvPr>
            <p:ph type="title" hasCustomPrompt="1"/>
          </p:nvPr>
        </p:nvSpPr>
        <p:spPr>
          <a:xfrm>
            <a:off x="715125" y="1705751"/>
            <a:ext cx="3856800" cy="120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0300"/>
              <a:buNone/>
              <a:defRPr sz="9600" b="1"/>
            </a:lvl1pPr>
            <a:lvl2pPr lvl="1" algn="ctr" rtl="0">
              <a:spcBef>
                <a:spcPts val="0"/>
              </a:spcBef>
              <a:spcAft>
                <a:spcPts val="0"/>
              </a:spcAft>
              <a:buClr>
                <a:schemeClr val="accent1"/>
              </a:buClr>
              <a:buSzPts val="10300"/>
              <a:buNone/>
              <a:defRPr sz="10300">
                <a:solidFill>
                  <a:schemeClr val="accent1"/>
                </a:solidFill>
              </a:defRPr>
            </a:lvl2pPr>
            <a:lvl3pPr lvl="2" algn="ctr" rtl="0">
              <a:spcBef>
                <a:spcPts val="0"/>
              </a:spcBef>
              <a:spcAft>
                <a:spcPts val="0"/>
              </a:spcAft>
              <a:buClr>
                <a:schemeClr val="accent1"/>
              </a:buClr>
              <a:buSzPts val="10300"/>
              <a:buNone/>
              <a:defRPr sz="10300">
                <a:solidFill>
                  <a:schemeClr val="accent1"/>
                </a:solidFill>
              </a:defRPr>
            </a:lvl3pPr>
            <a:lvl4pPr lvl="3" algn="ctr" rtl="0">
              <a:spcBef>
                <a:spcPts val="0"/>
              </a:spcBef>
              <a:spcAft>
                <a:spcPts val="0"/>
              </a:spcAft>
              <a:buClr>
                <a:schemeClr val="accent1"/>
              </a:buClr>
              <a:buSzPts val="10300"/>
              <a:buNone/>
              <a:defRPr sz="10300">
                <a:solidFill>
                  <a:schemeClr val="accent1"/>
                </a:solidFill>
              </a:defRPr>
            </a:lvl4pPr>
            <a:lvl5pPr lvl="4" algn="ctr" rtl="0">
              <a:spcBef>
                <a:spcPts val="0"/>
              </a:spcBef>
              <a:spcAft>
                <a:spcPts val="0"/>
              </a:spcAft>
              <a:buClr>
                <a:schemeClr val="accent1"/>
              </a:buClr>
              <a:buSzPts val="10300"/>
              <a:buNone/>
              <a:defRPr sz="10300">
                <a:solidFill>
                  <a:schemeClr val="accent1"/>
                </a:solidFill>
              </a:defRPr>
            </a:lvl5pPr>
            <a:lvl6pPr lvl="5" algn="ctr" rtl="0">
              <a:spcBef>
                <a:spcPts val="0"/>
              </a:spcBef>
              <a:spcAft>
                <a:spcPts val="0"/>
              </a:spcAft>
              <a:buClr>
                <a:schemeClr val="accent1"/>
              </a:buClr>
              <a:buSzPts val="10300"/>
              <a:buNone/>
              <a:defRPr sz="10300">
                <a:solidFill>
                  <a:schemeClr val="accent1"/>
                </a:solidFill>
              </a:defRPr>
            </a:lvl6pPr>
            <a:lvl7pPr lvl="6" algn="ctr" rtl="0">
              <a:spcBef>
                <a:spcPts val="0"/>
              </a:spcBef>
              <a:spcAft>
                <a:spcPts val="0"/>
              </a:spcAft>
              <a:buClr>
                <a:schemeClr val="accent1"/>
              </a:buClr>
              <a:buSzPts val="10300"/>
              <a:buNone/>
              <a:defRPr sz="10300">
                <a:solidFill>
                  <a:schemeClr val="accent1"/>
                </a:solidFill>
              </a:defRPr>
            </a:lvl7pPr>
            <a:lvl8pPr lvl="7" algn="ctr" rtl="0">
              <a:spcBef>
                <a:spcPts val="0"/>
              </a:spcBef>
              <a:spcAft>
                <a:spcPts val="0"/>
              </a:spcAft>
              <a:buClr>
                <a:schemeClr val="accent1"/>
              </a:buClr>
              <a:buSzPts val="10300"/>
              <a:buNone/>
              <a:defRPr sz="10300">
                <a:solidFill>
                  <a:schemeClr val="accent1"/>
                </a:solidFill>
              </a:defRPr>
            </a:lvl8pPr>
            <a:lvl9pPr lvl="8" algn="ctr" rtl="0">
              <a:spcBef>
                <a:spcPts val="0"/>
              </a:spcBef>
              <a:spcAft>
                <a:spcPts val="0"/>
              </a:spcAft>
              <a:buClr>
                <a:schemeClr val="accent1"/>
              </a:buClr>
              <a:buSzPts val="10300"/>
              <a:buNone/>
              <a:defRPr sz="10300">
                <a:solidFill>
                  <a:schemeClr val="accent1"/>
                </a:solidFill>
              </a:defRPr>
            </a:lvl9pPr>
          </a:lstStyle>
          <a:p>
            <a:r>
              <a:rPr dirty="0"/>
              <a:t>xx%</a:t>
            </a:r>
          </a:p>
        </p:txBody>
      </p:sp>
      <p:sp>
        <p:nvSpPr>
          <p:cNvPr id="400" name="Google Shape;400;p25"/>
          <p:cNvSpPr txBox="1">
            <a:spLocks noGrp="1"/>
          </p:cNvSpPr>
          <p:nvPr>
            <p:ph type="title" idx="2" hasCustomPrompt="1"/>
          </p:nvPr>
        </p:nvSpPr>
        <p:spPr>
          <a:xfrm>
            <a:off x="4572075" y="1704126"/>
            <a:ext cx="3856800" cy="120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0300"/>
              <a:buNone/>
              <a:defRPr sz="9600" b="1"/>
            </a:lvl1pPr>
            <a:lvl2pPr lvl="1" algn="ctr" rtl="0">
              <a:spcBef>
                <a:spcPts val="0"/>
              </a:spcBef>
              <a:spcAft>
                <a:spcPts val="0"/>
              </a:spcAft>
              <a:buClr>
                <a:schemeClr val="accent1"/>
              </a:buClr>
              <a:buSzPts val="10300"/>
              <a:buNone/>
              <a:defRPr sz="10300">
                <a:solidFill>
                  <a:schemeClr val="accent1"/>
                </a:solidFill>
              </a:defRPr>
            </a:lvl2pPr>
            <a:lvl3pPr lvl="2" algn="ctr" rtl="0">
              <a:spcBef>
                <a:spcPts val="0"/>
              </a:spcBef>
              <a:spcAft>
                <a:spcPts val="0"/>
              </a:spcAft>
              <a:buClr>
                <a:schemeClr val="accent1"/>
              </a:buClr>
              <a:buSzPts val="10300"/>
              <a:buNone/>
              <a:defRPr sz="10300">
                <a:solidFill>
                  <a:schemeClr val="accent1"/>
                </a:solidFill>
              </a:defRPr>
            </a:lvl3pPr>
            <a:lvl4pPr lvl="3" algn="ctr" rtl="0">
              <a:spcBef>
                <a:spcPts val="0"/>
              </a:spcBef>
              <a:spcAft>
                <a:spcPts val="0"/>
              </a:spcAft>
              <a:buClr>
                <a:schemeClr val="accent1"/>
              </a:buClr>
              <a:buSzPts val="10300"/>
              <a:buNone/>
              <a:defRPr sz="10300">
                <a:solidFill>
                  <a:schemeClr val="accent1"/>
                </a:solidFill>
              </a:defRPr>
            </a:lvl4pPr>
            <a:lvl5pPr lvl="4" algn="ctr" rtl="0">
              <a:spcBef>
                <a:spcPts val="0"/>
              </a:spcBef>
              <a:spcAft>
                <a:spcPts val="0"/>
              </a:spcAft>
              <a:buClr>
                <a:schemeClr val="accent1"/>
              </a:buClr>
              <a:buSzPts val="10300"/>
              <a:buNone/>
              <a:defRPr sz="10300">
                <a:solidFill>
                  <a:schemeClr val="accent1"/>
                </a:solidFill>
              </a:defRPr>
            </a:lvl5pPr>
            <a:lvl6pPr lvl="5" algn="ctr" rtl="0">
              <a:spcBef>
                <a:spcPts val="0"/>
              </a:spcBef>
              <a:spcAft>
                <a:spcPts val="0"/>
              </a:spcAft>
              <a:buClr>
                <a:schemeClr val="accent1"/>
              </a:buClr>
              <a:buSzPts val="10300"/>
              <a:buNone/>
              <a:defRPr sz="10300">
                <a:solidFill>
                  <a:schemeClr val="accent1"/>
                </a:solidFill>
              </a:defRPr>
            </a:lvl6pPr>
            <a:lvl7pPr lvl="6" algn="ctr" rtl="0">
              <a:spcBef>
                <a:spcPts val="0"/>
              </a:spcBef>
              <a:spcAft>
                <a:spcPts val="0"/>
              </a:spcAft>
              <a:buClr>
                <a:schemeClr val="accent1"/>
              </a:buClr>
              <a:buSzPts val="10300"/>
              <a:buNone/>
              <a:defRPr sz="10300">
                <a:solidFill>
                  <a:schemeClr val="accent1"/>
                </a:solidFill>
              </a:defRPr>
            </a:lvl7pPr>
            <a:lvl8pPr lvl="7" algn="ctr" rtl="0">
              <a:spcBef>
                <a:spcPts val="0"/>
              </a:spcBef>
              <a:spcAft>
                <a:spcPts val="0"/>
              </a:spcAft>
              <a:buClr>
                <a:schemeClr val="accent1"/>
              </a:buClr>
              <a:buSzPts val="10300"/>
              <a:buNone/>
              <a:defRPr sz="10300">
                <a:solidFill>
                  <a:schemeClr val="accent1"/>
                </a:solidFill>
              </a:defRPr>
            </a:lvl8pPr>
            <a:lvl9pPr lvl="8" algn="ctr" rtl="0">
              <a:spcBef>
                <a:spcPts val="0"/>
              </a:spcBef>
              <a:spcAft>
                <a:spcPts val="0"/>
              </a:spcAft>
              <a:buClr>
                <a:schemeClr val="accent1"/>
              </a:buClr>
              <a:buSzPts val="10300"/>
              <a:buNone/>
              <a:defRPr sz="10300">
                <a:solidFill>
                  <a:schemeClr val="accent1"/>
                </a:solidFill>
              </a:defRPr>
            </a:lvl9pPr>
          </a:lstStyle>
          <a:p>
            <a:r>
              <a:rPr dirty="0"/>
              <a:t>xx%</a:t>
            </a:r>
          </a:p>
        </p:txBody>
      </p:sp>
      <p:sp>
        <p:nvSpPr>
          <p:cNvPr id="401" name="Google Shape;401;p25"/>
          <p:cNvSpPr txBox="1">
            <a:spLocks noGrp="1"/>
          </p:cNvSpPr>
          <p:nvPr>
            <p:ph type="title" idx="3"/>
          </p:nvPr>
        </p:nvSpPr>
        <p:spPr>
          <a:xfrm>
            <a:off x="715050" y="433961"/>
            <a:ext cx="7713900" cy="45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000" baseline="0">
                <a:latin typeface="Times New Roman" panose="02020603050405020304" pitchFamily="18" charset="0"/>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dirty="0"/>
          </a:p>
        </p:txBody>
      </p:sp>
      <p:sp>
        <p:nvSpPr>
          <p:cNvPr id="402" name="Google Shape;402;p25"/>
          <p:cNvSpPr txBox="1">
            <a:spLocks noGrp="1"/>
          </p:cNvSpPr>
          <p:nvPr>
            <p:ph type="subTitle" idx="1"/>
          </p:nvPr>
        </p:nvSpPr>
        <p:spPr>
          <a:xfrm>
            <a:off x="1262925" y="3096875"/>
            <a:ext cx="2761200" cy="66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baseline="0">
                <a:latin typeface="Times New Roman" panose="02020603050405020304" pitchFamily="18"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dirty="0"/>
          </a:p>
        </p:txBody>
      </p:sp>
      <p:sp>
        <p:nvSpPr>
          <p:cNvPr id="403" name="Google Shape;403;p25"/>
          <p:cNvSpPr txBox="1">
            <a:spLocks noGrp="1"/>
          </p:cNvSpPr>
          <p:nvPr>
            <p:ph type="subTitle" idx="4"/>
          </p:nvPr>
        </p:nvSpPr>
        <p:spPr>
          <a:xfrm>
            <a:off x="5119875" y="3096875"/>
            <a:ext cx="2761200" cy="66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baseline="0">
                <a:latin typeface="Times New Roman" panose="02020603050405020304" pitchFamily="18"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dirty="0"/>
          </a:p>
        </p:txBody>
      </p:sp>
      <p:grpSp>
        <p:nvGrpSpPr>
          <p:cNvPr id="404" name="Google Shape;404;p25"/>
          <p:cNvGrpSpPr/>
          <p:nvPr/>
        </p:nvGrpSpPr>
        <p:grpSpPr>
          <a:xfrm>
            <a:off x="7020444" y="4387793"/>
            <a:ext cx="2153521" cy="785375"/>
            <a:chOff x="2918906" y="3172692"/>
            <a:chExt cx="6233056" cy="1970828"/>
          </a:xfrm>
        </p:grpSpPr>
        <p:sp>
          <p:nvSpPr>
            <p:cNvPr id="405" name="Google Shape;405;p25"/>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25"/>
          <p:cNvGrpSpPr/>
          <p:nvPr/>
        </p:nvGrpSpPr>
        <p:grpSpPr>
          <a:xfrm>
            <a:off x="-29593" y="-14801"/>
            <a:ext cx="1704994" cy="863379"/>
            <a:chOff x="0" y="0"/>
            <a:chExt cx="4110400" cy="2081433"/>
          </a:xfrm>
        </p:grpSpPr>
        <p:sp>
          <p:nvSpPr>
            <p:cNvPr id="408" name="Google Shape;408;p25"/>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TITLE_1_1">
    <p:spTree>
      <p:nvGrpSpPr>
        <p:cNvPr id="1" name="Shape 410"/>
        <p:cNvGrpSpPr/>
        <p:nvPr/>
      </p:nvGrpSpPr>
      <p:grpSpPr>
        <a:xfrm>
          <a:off x="0" y="0"/>
          <a:ext cx="0" cy="0"/>
          <a:chOff x="0" y="0"/>
          <a:chExt cx="0" cy="0"/>
        </a:xfrm>
      </p:grpSpPr>
      <p:sp>
        <p:nvSpPr>
          <p:cNvPr id="411" name="Google Shape;411;p26"/>
          <p:cNvSpPr/>
          <p:nvPr/>
        </p:nvSpPr>
        <p:spPr>
          <a:xfrm rot="10800000" flipH="1">
            <a:off x="615958" y="110822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rot="10800000" flipH="1">
            <a:off x="8247618" y="1088079"/>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rot="10800000" flipH="1">
            <a:off x="6500750" y="435842"/>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rot="10800000" flipH="1">
            <a:off x="2257399" y="19862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rot="10800000" flipH="1">
            <a:off x="8686908" y="321507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rot="10800000" flipH="1">
            <a:off x="5900687" y="4660517"/>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txBox="1">
            <a:spLocks noGrp="1"/>
          </p:cNvSpPr>
          <p:nvPr>
            <p:ph type="title"/>
          </p:nvPr>
        </p:nvSpPr>
        <p:spPr>
          <a:xfrm>
            <a:off x="829566" y="2038487"/>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18" name="Google Shape;418;p26"/>
          <p:cNvSpPr txBox="1">
            <a:spLocks noGrp="1"/>
          </p:cNvSpPr>
          <p:nvPr>
            <p:ph type="subTitle" idx="1"/>
          </p:nvPr>
        </p:nvSpPr>
        <p:spPr>
          <a:xfrm>
            <a:off x="717216" y="2288625"/>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19" name="Google Shape;419;p26"/>
          <p:cNvSpPr txBox="1">
            <a:spLocks noGrp="1"/>
          </p:cNvSpPr>
          <p:nvPr>
            <p:ph type="title" idx="2"/>
          </p:nvPr>
        </p:nvSpPr>
        <p:spPr>
          <a:xfrm>
            <a:off x="709150" y="496634"/>
            <a:ext cx="7719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latin typeface="Times New Roman" panose="02020603050405020304" pitchFamily="18" charset="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
        <p:nvSpPr>
          <p:cNvPr id="420" name="Google Shape;420;p26"/>
          <p:cNvSpPr txBox="1">
            <a:spLocks noGrp="1"/>
          </p:cNvSpPr>
          <p:nvPr>
            <p:ph type="title" idx="3"/>
          </p:nvPr>
        </p:nvSpPr>
        <p:spPr>
          <a:xfrm>
            <a:off x="3516750" y="2038487"/>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21" name="Google Shape;421;p26"/>
          <p:cNvSpPr txBox="1">
            <a:spLocks noGrp="1"/>
          </p:cNvSpPr>
          <p:nvPr>
            <p:ph type="subTitle" idx="4"/>
          </p:nvPr>
        </p:nvSpPr>
        <p:spPr>
          <a:xfrm>
            <a:off x="3404400" y="2288625"/>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22" name="Google Shape;422;p26"/>
          <p:cNvSpPr txBox="1">
            <a:spLocks noGrp="1"/>
          </p:cNvSpPr>
          <p:nvPr>
            <p:ph type="title" idx="5"/>
          </p:nvPr>
        </p:nvSpPr>
        <p:spPr>
          <a:xfrm>
            <a:off x="6212086" y="2038487"/>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23" name="Google Shape;423;p26"/>
          <p:cNvSpPr txBox="1">
            <a:spLocks noGrp="1"/>
          </p:cNvSpPr>
          <p:nvPr>
            <p:ph type="subTitle" idx="6"/>
          </p:nvPr>
        </p:nvSpPr>
        <p:spPr>
          <a:xfrm>
            <a:off x="6099736" y="2288625"/>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24" name="Google Shape;424;p26"/>
          <p:cNvSpPr txBox="1">
            <a:spLocks noGrp="1"/>
          </p:cNvSpPr>
          <p:nvPr>
            <p:ph type="title" idx="7"/>
          </p:nvPr>
        </p:nvSpPr>
        <p:spPr>
          <a:xfrm>
            <a:off x="829566" y="3765696"/>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25" name="Google Shape;425;p26"/>
          <p:cNvSpPr txBox="1">
            <a:spLocks noGrp="1"/>
          </p:cNvSpPr>
          <p:nvPr>
            <p:ph type="subTitle" idx="8"/>
          </p:nvPr>
        </p:nvSpPr>
        <p:spPr>
          <a:xfrm>
            <a:off x="717216" y="4022846"/>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26" name="Google Shape;426;p26"/>
          <p:cNvSpPr txBox="1">
            <a:spLocks noGrp="1"/>
          </p:cNvSpPr>
          <p:nvPr>
            <p:ph type="title" idx="9"/>
          </p:nvPr>
        </p:nvSpPr>
        <p:spPr>
          <a:xfrm>
            <a:off x="3516750" y="3765696"/>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27" name="Google Shape;427;p26"/>
          <p:cNvSpPr txBox="1">
            <a:spLocks noGrp="1"/>
          </p:cNvSpPr>
          <p:nvPr>
            <p:ph type="subTitle" idx="13"/>
          </p:nvPr>
        </p:nvSpPr>
        <p:spPr>
          <a:xfrm>
            <a:off x="3404400" y="4022846"/>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28" name="Google Shape;428;p26"/>
          <p:cNvSpPr txBox="1">
            <a:spLocks noGrp="1"/>
          </p:cNvSpPr>
          <p:nvPr>
            <p:ph type="title" idx="14"/>
          </p:nvPr>
        </p:nvSpPr>
        <p:spPr>
          <a:xfrm>
            <a:off x="6212086" y="3765696"/>
            <a:ext cx="2110500" cy="39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baseline="0">
                <a:solidFill>
                  <a:schemeClr val="accent1"/>
                </a:solidFill>
                <a:latin typeface="Times New Roman" panose="02020603050405020304" pitchFamily="18"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29" name="Google Shape;429;p26"/>
          <p:cNvSpPr txBox="1">
            <a:spLocks noGrp="1"/>
          </p:cNvSpPr>
          <p:nvPr>
            <p:ph type="subTitle" idx="15"/>
          </p:nvPr>
        </p:nvSpPr>
        <p:spPr>
          <a:xfrm>
            <a:off x="6099736" y="4022846"/>
            <a:ext cx="23352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430" name="Google Shape;430;p26"/>
          <p:cNvGrpSpPr/>
          <p:nvPr/>
        </p:nvGrpSpPr>
        <p:grpSpPr>
          <a:xfrm rot="10800000" flipH="1">
            <a:off x="-25151" y="4614086"/>
            <a:ext cx="1337524" cy="538259"/>
            <a:chOff x="0" y="0"/>
            <a:chExt cx="4110400" cy="2081433"/>
          </a:xfrm>
        </p:grpSpPr>
        <p:sp>
          <p:nvSpPr>
            <p:cNvPr id="431" name="Google Shape;431;p26"/>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6"/>
          <p:cNvGrpSpPr/>
          <p:nvPr/>
        </p:nvGrpSpPr>
        <p:grpSpPr>
          <a:xfrm>
            <a:off x="7017709" y="-22374"/>
            <a:ext cx="2155884" cy="1091701"/>
            <a:chOff x="5540494" y="-3"/>
            <a:chExt cx="3593739" cy="1819805"/>
          </a:xfrm>
        </p:grpSpPr>
        <p:sp>
          <p:nvSpPr>
            <p:cNvPr id="434" name="Google Shape;434;p26"/>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ote">
  <p:cSld name="TITLE_ONLY_1">
    <p:spTree>
      <p:nvGrpSpPr>
        <p:cNvPr id="1" name="Shape 436"/>
        <p:cNvGrpSpPr/>
        <p:nvPr/>
      </p:nvGrpSpPr>
      <p:grpSpPr>
        <a:xfrm>
          <a:off x="0" y="0"/>
          <a:ext cx="0" cy="0"/>
          <a:chOff x="0" y="0"/>
          <a:chExt cx="0" cy="0"/>
        </a:xfrm>
      </p:grpSpPr>
      <p:sp>
        <p:nvSpPr>
          <p:cNvPr id="437" name="Google Shape;437;p27"/>
          <p:cNvSpPr txBox="1">
            <a:spLocks noGrp="1"/>
          </p:cNvSpPr>
          <p:nvPr>
            <p:ph type="ctrTitle"/>
          </p:nvPr>
        </p:nvSpPr>
        <p:spPr>
          <a:xfrm>
            <a:off x="3441950" y="3625400"/>
            <a:ext cx="2279100" cy="385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400"/>
              <a:buFont typeface="Lato"/>
              <a:buNone/>
              <a:defRPr sz="1800" baseline="0">
                <a:solidFill>
                  <a:schemeClr val="accent1"/>
                </a:solidFill>
                <a:latin typeface="Times New Roman" panose="02020603050405020304" pitchFamily="18" charset="0"/>
                <a:ea typeface="標楷體" panose="03000509000000000000" pitchFamily="65" charset="-120"/>
              </a:defRPr>
            </a:lvl1pPr>
            <a:lvl2pPr lvl="1"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2pPr>
            <a:lvl3pPr lvl="2"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3pPr>
            <a:lvl4pPr lvl="3"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4pPr>
            <a:lvl5pPr lvl="4"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5pPr>
            <a:lvl6pPr lvl="5"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6pPr>
            <a:lvl7pPr lvl="6"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7pPr>
            <a:lvl8pPr lvl="7"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8pPr>
            <a:lvl9pPr lvl="8" algn="ctr" rtl="0">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9pPr>
          </a:lstStyle>
          <a:p>
            <a:endParaRPr dirty="0"/>
          </a:p>
        </p:txBody>
      </p:sp>
      <p:sp>
        <p:nvSpPr>
          <p:cNvPr id="438" name="Google Shape;438;p27"/>
          <p:cNvSpPr txBox="1">
            <a:spLocks noGrp="1"/>
          </p:cNvSpPr>
          <p:nvPr>
            <p:ph type="subTitle" idx="1"/>
          </p:nvPr>
        </p:nvSpPr>
        <p:spPr>
          <a:xfrm>
            <a:off x="1752650" y="1490200"/>
            <a:ext cx="5657700" cy="188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2400"/>
              <a:buFont typeface="Staatliches"/>
              <a:buNone/>
              <a:defRPr sz="26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2pPr>
            <a:lvl3pPr lvl="2"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3pPr>
            <a:lvl4pPr lvl="3"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4pPr>
            <a:lvl5pPr lvl="4"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5pPr>
            <a:lvl6pPr lvl="5"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6pPr>
            <a:lvl7pPr lvl="6"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7pPr>
            <a:lvl8pPr lvl="7"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8pPr>
            <a:lvl9pPr lvl="8" algn="ctr" rtl="0">
              <a:lnSpc>
                <a:spcPct val="100000"/>
              </a:lnSpc>
              <a:spcBef>
                <a:spcPts val="0"/>
              </a:spcBef>
              <a:spcAft>
                <a:spcPts val="0"/>
              </a:spcAft>
              <a:buClr>
                <a:schemeClr val="accent1"/>
              </a:buClr>
              <a:buSzPts val="2400"/>
              <a:buFont typeface="Staatliches"/>
              <a:buNone/>
              <a:defRPr sz="2400">
                <a:solidFill>
                  <a:schemeClr val="accent1"/>
                </a:solidFill>
                <a:latin typeface="Staatliches"/>
                <a:ea typeface="Staatliches"/>
                <a:cs typeface="Staatliches"/>
                <a:sym typeface="Staatliches"/>
              </a:defRPr>
            </a:lvl9pPr>
          </a:lstStyle>
          <a:p>
            <a:endParaRPr dirty="0"/>
          </a:p>
        </p:txBody>
      </p:sp>
      <p:sp>
        <p:nvSpPr>
          <p:cNvPr id="439" name="Google Shape;439;p27"/>
          <p:cNvSpPr/>
          <p:nvPr/>
        </p:nvSpPr>
        <p:spPr>
          <a:xfrm>
            <a:off x="4437365" y="37592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7"/>
          <p:cNvSpPr/>
          <p:nvPr/>
        </p:nvSpPr>
        <p:spPr>
          <a:xfrm>
            <a:off x="2199788" y="3763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7"/>
          <p:cNvSpPr/>
          <p:nvPr/>
        </p:nvSpPr>
        <p:spPr>
          <a:xfrm>
            <a:off x="688667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2199789" y="4058758"/>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580020" y="25233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8222882" y="23226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4536495" y="4568537"/>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27"/>
          <p:cNvGrpSpPr/>
          <p:nvPr/>
        </p:nvGrpSpPr>
        <p:grpSpPr>
          <a:xfrm flipH="1">
            <a:off x="-29597" y="-24963"/>
            <a:ext cx="2155884" cy="1091701"/>
            <a:chOff x="5540494" y="-3"/>
            <a:chExt cx="3593739" cy="1819805"/>
          </a:xfrm>
        </p:grpSpPr>
        <p:sp>
          <p:nvSpPr>
            <p:cNvPr id="447" name="Google Shape;447;p27"/>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7"/>
          <p:cNvGrpSpPr/>
          <p:nvPr/>
        </p:nvGrpSpPr>
        <p:grpSpPr>
          <a:xfrm rot="10800000">
            <a:off x="7821276" y="4634837"/>
            <a:ext cx="1337524" cy="538259"/>
            <a:chOff x="0" y="0"/>
            <a:chExt cx="4110400" cy="2081433"/>
          </a:xfrm>
        </p:grpSpPr>
        <p:sp>
          <p:nvSpPr>
            <p:cNvPr id="450" name="Google Shape;450;p27"/>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27"/>
          <p:cNvGrpSpPr/>
          <p:nvPr/>
        </p:nvGrpSpPr>
        <p:grpSpPr>
          <a:xfrm rot="10800000" flipH="1">
            <a:off x="-25151" y="4614086"/>
            <a:ext cx="1337524" cy="538259"/>
            <a:chOff x="0" y="0"/>
            <a:chExt cx="4110400" cy="2081433"/>
          </a:xfrm>
        </p:grpSpPr>
        <p:sp>
          <p:nvSpPr>
            <p:cNvPr id="453" name="Google Shape;453;p27"/>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27"/>
          <p:cNvGrpSpPr/>
          <p:nvPr/>
        </p:nvGrpSpPr>
        <p:grpSpPr>
          <a:xfrm>
            <a:off x="7017709" y="-22374"/>
            <a:ext cx="2155884" cy="1091701"/>
            <a:chOff x="5540494" y="-3"/>
            <a:chExt cx="3593739" cy="1819805"/>
          </a:xfrm>
        </p:grpSpPr>
        <p:sp>
          <p:nvSpPr>
            <p:cNvPr id="456" name="Google Shape;456;p27"/>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2">
  <p:cSld name="TITLE_1_2">
    <p:spTree>
      <p:nvGrpSpPr>
        <p:cNvPr id="1" name="Shape 458"/>
        <p:cNvGrpSpPr/>
        <p:nvPr/>
      </p:nvGrpSpPr>
      <p:grpSpPr>
        <a:xfrm>
          <a:off x="0" y="0"/>
          <a:ext cx="0" cy="0"/>
          <a:chOff x="0" y="0"/>
          <a:chExt cx="0" cy="0"/>
        </a:xfrm>
      </p:grpSpPr>
      <p:sp>
        <p:nvSpPr>
          <p:cNvPr id="459" name="Google Shape;459;p28"/>
          <p:cNvSpPr/>
          <p:nvPr/>
        </p:nvSpPr>
        <p:spPr>
          <a:xfrm>
            <a:off x="8660020" y="2846373"/>
            <a:ext cx="203435" cy="203441"/>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6898778" y="66507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345463" y="2225935"/>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6924770" y="453253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flipH="1">
            <a:off x="8233665" y="2971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559870" y="37192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544507" y="36844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4452557" y="4720937"/>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txBox="1">
            <a:spLocks noGrp="1"/>
          </p:cNvSpPr>
          <p:nvPr>
            <p:ph type="title"/>
          </p:nvPr>
        </p:nvSpPr>
        <p:spPr>
          <a:xfrm>
            <a:off x="1077033" y="1456279"/>
            <a:ext cx="2110500" cy="399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000" baseline="0">
                <a:solidFill>
                  <a:schemeClr val="accent1"/>
                </a:solidFill>
                <a:latin typeface="Times New Roman" panose="02020603050405020304" pitchFamily="18" charset="0"/>
                <a:ea typeface="標楷體" panose="03000509000000000000" pitchFamily="65" charset="-12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68" name="Google Shape;468;p28"/>
          <p:cNvSpPr txBox="1">
            <a:spLocks noGrp="1"/>
          </p:cNvSpPr>
          <p:nvPr>
            <p:ph type="subTitle" idx="1"/>
          </p:nvPr>
        </p:nvSpPr>
        <p:spPr>
          <a:xfrm>
            <a:off x="723333" y="1776830"/>
            <a:ext cx="2464200" cy="581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69" name="Google Shape;469;p28"/>
          <p:cNvSpPr txBox="1">
            <a:spLocks noGrp="1"/>
          </p:cNvSpPr>
          <p:nvPr>
            <p:ph type="title" idx="2"/>
          </p:nvPr>
        </p:nvSpPr>
        <p:spPr>
          <a:xfrm>
            <a:off x="1077033" y="3457730"/>
            <a:ext cx="2110500" cy="399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000" baseline="0">
                <a:solidFill>
                  <a:schemeClr val="accent1"/>
                </a:solidFill>
                <a:latin typeface="Times New Roman" panose="02020603050405020304" pitchFamily="18" charset="0"/>
                <a:ea typeface="標楷體" panose="03000509000000000000" pitchFamily="65" charset="-12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70" name="Google Shape;470;p28"/>
          <p:cNvSpPr txBox="1">
            <a:spLocks noGrp="1"/>
          </p:cNvSpPr>
          <p:nvPr>
            <p:ph type="subTitle" idx="3"/>
          </p:nvPr>
        </p:nvSpPr>
        <p:spPr>
          <a:xfrm>
            <a:off x="723333" y="3782554"/>
            <a:ext cx="2464200" cy="581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71" name="Google Shape;471;p28"/>
          <p:cNvSpPr txBox="1">
            <a:spLocks noGrp="1"/>
          </p:cNvSpPr>
          <p:nvPr>
            <p:ph type="title" idx="4"/>
          </p:nvPr>
        </p:nvSpPr>
        <p:spPr>
          <a:xfrm>
            <a:off x="6087524" y="1456279"/>
            <a:ext cx="2110500" cy="3999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000" baseline="0">
                <a:solidFill>
                  <a:schemeClr val="accent1"/>
                </a:solidFill>
                <a:latin typeface="Times New Roman" panose="02020603050405020304" pitchFamily="18" charset="0"/>
                <a:ea typeface="標楷體" panose="03000509000000000000" pitchFamily="65" charset="-12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72" name="Google Shape;472;p28"/>
          <p:cNvSpPr txBox="1">
            <a:spLocks noGrp="1"/>
          </p:cNvSpPr>
          <p:nvPr>
            <p:ph type="subTitle" idx="5"/>
          </p:nvPr>
        </p:nvSpPr>
        <p:spPr>
          <a:xfrm>
            <a:off x="6087524" y="1776830"/>
            <a:ext cx="2344500" cy="5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73" name="Google Shape;473;p28"/>
          <p:cNvSpPr txBox="1">
            <a:spLocks noGrp="1"/>
          </p:cNvSpPr>
          <p:nvPr>
            <p:ph type="title" idx="6"/>
          </p:nvPr>
        </p:nvSpPr>
        <p:spPr>
          <a:xfrm>
            <a:off x="6087524" y="3450329"/>
            <a:ext cx="2110500" cy="3999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000" baseline="0">
                <a:solidFill>
                  <a:schemeClr val="accent1"/>
                </a:solidFill>
                <a:latin typeface="Times New Roman" panose="02020603050405020304" pitchFamily="18" charset="0"/>
                <a:ea typeface="標楷體" panose="03000509000000000000" pitchFamily="65" charset="-12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dirty="0"/>
          </a:p>
        </p:txBody>
      </p:sp>
      <p:sp>
        <p:nvSpPr>
          <p:cNvPr id="474" name="Google Shape;474;p28"/>
          <p:cNvSpPr txBox="1">
            <a:spLocks noGrp="1"/>
          </p:cNvSpPr>
          <p:nvPr>
            <p:ph type="subTitle" idx="7"/>
          </p:nvPr>
        </p:nvSpPr>
        <p:spPr>
          <a:xfrm>
            <a:off x="6087528" y="3775153"/>
            <a:ext cx="2344500" cy="5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75" name="Google Shape;475;p28"/>
          <p:cNvSpPr txBox="1">
            <a:spLocks noGrp="1"/>
          </p:cNvSpPr>
          <p:nvPr>
            <p:ph type="ctrTitle" idx="8"/>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aseline="0">
                <a:latin typeface="Times New Roman" panose="02020603050405020304" pitchFamily="18" charset="0"/>
                <a:ea typeface="標楷體" panose="03000509000000000000" pitchFamily="65" charset="-120"/>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476" name="Google Shape;476;p28"/>
          <p:cNvGrpSpPr/>
          <p:nvPr/>
        </p:nvGrpSpPr>
        <p:grpSpPr>
          <a:xfrm rot="10800000">
            <a:off x="7836069" y="4614086"/>
            <a:ext cx="1337524" cy="538259"/>
            <a:chOff x="0" y="0"/>
            <a:chExt cx="4110400" cy="2081433"/>
          </a:xfrm>
        </p:grpSpPr>
        <p:sp>
          <p:nvSpPr>
            <p:cNvPr id="477" name="Google Shape;477;p28"/>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28"/>
          <p:cNvGrpSpPr/>
          <p:nvPr/>
        </p:nvGrpSpPr>
        <p:grpSpPr>
          <a:xfrm flipH="1">
            <a:off x="-25151" y="-22374"/>
            <a:ext cx="2155884" cy="1091701"/>
            <a:chOff x="5540494" y="-3"/>
            <a:chExt cx="3593739" cy="1819805"/>
          </a:xfrm>
        </p:grpSpPr>
        <p:sp>
          <p:nvSpPr>
            <p:cNvPr id="480" name="Google Shape;480;p28"/>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ONE_COLUMN_TEXT_1_3">
    <p:spTree>
      <p:nvGrpSpPr>
        <p:cNvPr id="1" name="Shape 482"/>
        <p:cNvGrpSpPr/>
        <p:nvPr/>
      </p:nvGrpSpPr>
      <p:grpSpPr>
        <a:xfrm>
          <a:off x="0" y="0"/>
          <a:ext cx="0" cy="0"/>
          <a:chOff x="0" y="0"/>
          <a:chExt cx="0" cy="0"/>
        </a:xfrm>
      </p:grpSpPr>
      <p:sp>
        <p:nvSpPr>
          <p:cNvPr id="483" name="Google Shape;483;p29"/>
          <p:cNvSpPr/>
          <p:nvPr/>
        </p:nvSpPr>
        <p:spPr>
          <a:xfrm>
            <a:off x="7540350" y="45057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8675005" y="18521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rot="10800000">
            <a:off x="615946" y="3679877"/>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42409" y="6453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rot="10800000">
            <a:off x="4392671" y="2381358"/>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txBox="1">
            <a:spLocks noGrp="1"/>
          </p:cNvSpPr>
          <p:nvPr>
            <p:ph type="title"/>
          </p:nvPr>
        </p:nvSpPr>
        <p:spPr>
          <a:xfrm>
            <a:off x="1324650" y="3587613"/>
            <a:ext cx="2377200" cy="39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700"/>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a:endParaRPr dirty="0"/>
          </a:p>
        </p:txBody>
      </p:sp>
      <p:sp>
        <p:nvSpPr>
          <p:cNvPr id="489" name="Google Shape;489;p29"/>
          <p:cNvSpPr txBox="1">
            <a:spLocks noGrp="1"/>
          </p:cNvSpPr>
          <p:nvPr>
            <p:ph type="subTitle" idx="1"/>
          </p:nvPr>
        </p:nvSpPr>
        <p:spPr>
          <a:xfrm>
            <a:off x="1324657" y="3900148"/>
            <a:ext cx="2377200" cy="65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490" name="Google Shape;490;p29"/>
          <p:cNvSpPr txBox="1">
            <a:spLocks noGrp="1"/>
          </p:cNvSpPr>
          <p:nvPr>
            <p:ph type="title" idx="2"/>
          </p:nvPr>
        </p:nvSpPr>
        <p:spPr>
          <a:xfrm>
            <a:off x="5442150" y="3582250"/>
            <a:ext cx="2377200" cy="39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700"/>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a:endParaRPr dirty="0"/>
          </a:p>
        </p:txBody>
      </p:sp>
      <p:sp>
        <p:nvSpPr>
          <p:cNvPr id="491" name="Google Shape;491;p29"/>
          <p:cNvSpPr txBox="1">
            <a:spLocks noGrp="1"/>
          </p:cNvSpPr>
          <p:nvPr>
            <p:ph type="subTitle" idx="3"/>
          </p:nvPr>
        </p:nvSpPr>
        <p:spPr>
          <a:xfrm>
            <a:off x="5442157" y="3899085"/>
            <a:ext cx="2377200" cy="65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492" name="Google Shape;492;p29"/>
          <p:cNvSpPr txBox="1">
            <a:spLocks noGrp="1"/>
          </p:cNvSpPr>
          <p:nvPr>
            <p:ph type="ctrTitle" idx="4"/>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aseline="0">
                <a:latin typeface="Times New Roman" panose="02020603050405020304" pitchFamily="18" charset="0"/>
                <a:ea typeface="標楷體" panose="03000509000000000000" pitchFamily="65" charset="-120"/>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493" name="Google Shape;493;p29"/>
          <p:cNvGrpSpPr/>
          <p:nvPr/>
        </p:nvGrpSpPr>
        <p:grpSpPr>
          <a:xfrm rot="10800000" flipH="1">
            <a:off x="-25151" y="4614086"/>
            <a:ext cx="1337524" cy="538259"/>
            <a:chOff x="0" y="0"/>
            <a:chExt cx="4110400" cy="2081433"/>
          </a:xfrm>
        </p:grpSpPr>
        <p:sp>
          <p:nvSpPr>
            <p:cNvPr id="494" name="Google Shape;494;p29"/>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29"/>
          <p:cNvGrpSpPr/>
          <p:nvPr/>
        </p:nvGrpSpPr>
        <p:grpSpPr>
          <a:xfrm>
            <a:off x="7017709" y="-22374"/>
            <a:ext cx="2155884" cy="1091701"/>
            <a:chOff x="5540494" y="-3"/>
            <a:chExt cx="3593739" cy="1819805"/>
          </a:xfrm>
        </p:grpSpPr>
        <p:sp>
          <p:nvSpPr>
            <p:cNvPr id="497" name="Google Shape;497;p29"/>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TITLE_2">
    <p:spTree>
      <p:nvGrpSpPr>
        <p:cNvPr id="1" name="Shape 499"/>
        <p:cNvGrpSpPr/>
        <p:nvPr/>
      </p:nvGrpSpPr>
      <p:grpSpPr>
        <a:xfrm>
          <a:off x="0" y="0"/>
          <a:ext cx="0" cy="0"/>
          <a:chOff x="0" y="0"/>
          <a:chExt cx="0" cy="0"/>
        </a:xfrm>
      </p:grpSpPr>
      <p:grpSp>
        <p:nvGrpSpPr>
          <p:cNvPr id="500" name="Google Shape;500;p30"/>
          <p:cNvGrpSpPr/>
          <p:nvPr/>
        </p:nvGrpSpPr>
        <p:grpSpPr>
          <a:xfrm rot="10800000" flipH="1">
            <a:off x="-25151" y="4614086"/>
            <a:ext cx="1337524" cy="538259"/>
            <a:chOff x="0" y="0"/>
            <a:chExt cx="4110400" cy="2081433"/>
          </a:xfrm>
        </p:grpSpPr>
        <p:sp>
          <p:nvSpPr>
            <p:cNvPr id="501" name="Google Shape;501;p30"/>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30"/>
          <p:cNvGrpSpPr/>
          <p:nvPr/>
        </p:nvGrpSpPr>
        <p:grpSpPr>
          <a:xfrm>
            <a:off x="7017709" y="-22374"/>
            <a:ext cx="2155884" cy="1091701"/>
            <a:chOff x="5540494" y="-3"/>
            <a:chExt cx="3593739" cy="1819805"/>
          </a:xfrm>
        </p:grpSpPr>
        <p:sp>
          <p:nvSpPr>
            <p:cNvPr id="504" name="Google Shape;504;p30"/>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30"/>
          <p:cNvSpPr/>
          <p:nvPr/>
        </p:nvSpPr>
        <p:spPr>
          <a:xfrm>
            <a:off x="4437365" y="37592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8329426" y="403969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688667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flipH="1">
            <a:off x="7420040" y="13100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852620" y="37046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7268182" y="244974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1756457" y="1879875"/>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txBox="1">
            <a:spLocks noGrp="1"/>
          </p:cNvSpPr>
          <p:nvPr>
            <p:ph type="ctrTitle"/>
          </p:nvPr>
        </p:nvSpPr>
        <p:spPr>
          <a:xfrm>
            <a:off x="2647950" y="538275"/>
            <a:ext cx="3848100" cy="126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4000"/>
              <a:buFont typeface="Staatliches"/>
              <a:buNone/>
              <a:defRPr sz="7200" b="0" baseline="0">
                <a:latin typeface="Times New Roman" panose="02020603050405020304" pitchFamily="18" charset="0"/>
                <a:ea typeface="標楷體" panose="03000509000000000000" pitchFamily="65" charset="-120"/>
                <a:cs typeface="Barlow Semi Condensed Black"/>
                <a:sym typeface="Barlow Semi Condensed Black"/>
              </a:defRPr>
            </a:lvl1pPr>
            <a:lvl2pPr lvl="1" algn="ctr" rtl="0">
              <a:spcBef>
                <a:spcPts val="0"/>
              </a:spcBef>
              <a:spcAft>
                <a:spcPts val="0"/>
              </a:spcAft>
              <a:buClr>
                <a:srgbClr val="FFFFFF"/>
              </a:buClr>
              <a:buSzPts val="4800"/>
              <a:buNone/>
              <a:defRPr sz="4800">
                <a:solidFill>
                  <a:srgbClr val="FFFFFF"/>
                </a:solidFill>
              </a:defRPr>
            </a:lvl2pPr>
            <a:lvl3pPr lvl="2" algn="ctr" rtl="0">
              <a:spcBef>
                <a:spcPts val="0"/>
              </a:spcBef>
              <a:spcAft>
                <a:spcPts val="0"/>
              </a:spcAft>
              <a:buClr>
                <a:srgbClr val="FFFFFF"/>
              </a:buClr>
              <a:buSzPts val="4800"/>
              <a:buNone/>
              <a:defRPr sz="4800">
                <a:solidFill>
                  <a:srgbClr val="FFFFFF"/>
                </a:solidFill>
              </a:defRPr>
            </a:lvl3pPr>
            <a:lvl4pPr lvl="3" algn="ctr" rtl="0">
              <a:spcBef>
                <a:spcPts val="0"/>
              </a:spcBef>
              <a:spcAft>
                <a:spcPts val="0"/>
              </a:spcAft>
              <a:buClr>
                <a:srgbClr val="FFFFFF"/>
              </a:buClr>
              <a:buSzPts val="4800"/>
              <a:buNone/>
              <a:defRPr sz="4800">
                <a:solidFill>
                  <a:srgbClr val="FFFFFF"/>
                </a:solidFill>
              </a:defRPr>
            </a:lvl4pPr>
            <a:lvl5pPr lvl="4" algn="ctr" rtl="0">
              <a:spcBef>
                <a:spcPts val="0"/>
              </a:spcBef>
              <a:spcAft>
                <a:spcPts val="0"/>
              </a:spcAft>
              <a:buClr>
                <a:srgbClr val="FFFFFF"/>
              </a:buClr>
              <a:buSzPts val="4800"/>
              <a:buNone/>
              <a:defRPr sz="4800">
                <a:solidFill>
                  <a:srgbClr val="FFFFFF"/>
                </a:solidFill>
              </a:defRPr>
            </a:lvl5pPr>
            <a:lvl6pPr lvl="5" algn="ctr" rtl="0">
              <a:spcBef>
                <a:spcPts val="0"/>
              </a:spcBef>
              <a:spcAft>
                <a:spcPts val="0"/>
              </a:spcAft>
              <a:buClr>
                <a:srgbClr val="FFFFFF"/>
              </a:buClr>
              <a:buSzPts val="4800"/>
              <a:buNone/>
              <a:defRPr sz="4800">
                <a:solidFill>
                  <a:srgbClr val="FFFFFF"/>
                </a:solidFill>
              </a:defRPr>
            </a:lvl6pPr>
            <a:lvl7pPr lvl="6" algn="ctr" rtl="0">
              <a:spcBef>
                <a:spcPts val="0"/>
              </a:spcBef>
              <a:spcAft>
                <a:spcPts val="0"/>
              </a:spcAft>
              <a:buClr>
                <a:srgbClr val="FFFFFF"/>
              </a:buClr>
              <a:buSzPts val="4800"/>
              <a:buNone/>
              <a:defRPr sz="4800">
                <a:solidFill>
                  <a:srgbClr val="FFFFFF"/>
                </a:solidFill>
              </a:defRPr>
            </a:lvl7pPr>
            <a:lvl8pPr lvl="7" algn="ctr" rtl="0">
              <a:spcBef>
                <a:spcPts val="0"/>
              </a:spcBef>
              <a:spcAft>
                <a:spcPts val="0"/>
              </a:spcAft>
              <a:buClr>
                <a:srgbClr val="FFFFFF"/>
              </a:buClr>
              <a:buSzPts val="4800"/>
              <a:buNone/>
              <a:defRPr sz="4800">
                <a:solidFill>
                  <a:srgbClr val="FFFFFF"/>
                </a:solidFill>
              </a:defRPr>
            </a:lvl8pPr>
            <a:lvl9pPr lvl="8" algn="ctr" rtl="0">
              <a:spcBef>
                <a:spcPts val="0"/>
              </a:spcBef>
              <a:spcAft>
                <a:spcPts val="0"/>
              </a:spcAft>
              <a:buClr>
                <a:srgbClr val="FFFFFF"/>
              </a:buClr>
              <a:buSzPts val="4800"/>
              <a:buNone/>
              <a:defRPr sz="4800">
                <a:solidFill>
                  <a:srgbClr val="FFFFFF"/>
                </a:solidFill>
              </a:defRPr>
            </a:lvl9pPr>
          </a:lstStyle>
          <a:p>
            <a:endParaRPr dirty="0"/>
          </a:p>
        </p:txBody>
      </p:sp>
      <p:sp>
        <p:nvSpPr>
          <p:cNvPr id="514" name="Google Shape;514;p30"/>
          <p:cNvSpPr txBox="1">
            <a:spLocks noGrp="1"/>
          </p:cNvSpPr>
          <p:nvPr>
            <p:ph type="subTitle" idx="1"/>
          </p:nvPr>
        </p:nvSpPr>
        <p:spPr>
          <a:xfrm>
            <a:off x="3096150" y="1868175"/>
            <a:ext cx="2951700" cy="110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Lato"/>
              <a:buNone/>
              <a:defRPr sz="1400" baseline="0">
                <a:latin typeface="Times New Roman" panose="02020603050405020304" pitchFamily="18" charset="0"/>
                <a:ea typeface="標楷體" panose="03000509000000000000" pitchFamily="65" charset="-120"/>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dirty="0"/>
          </a:p>
        </p:txBody>
      </p:sp>
      <p:sp>
        <p:nvSpPr>
          <p:cNvPr id="515" name="Google Shape;515;p30"/>
          <p:cNvSpPr txBox="1"/>
          <p:nvPr/>
        </p:nvSpPr>
        <p:spPr>
          <a:xfrm>
            <a:off x="2652000" y="3713535"/>
            <a:ext cx="3840000" cy="550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dirty="0">
                <a:solidFill>
                  <a:schemeClr val="lt2"/>
                </a:solidFill>
                <a:latin typeface="Questrial"/>
                <a:ea typeface="Questrial"/>
                <a:cs typeface="Questrial"/>
                <a:sym typeface="Questrial"/>
              </a:rPr>
              <a:t>CREDITS: This presentation template was created by </a:t>
            </a:r>
            <a:r>
              <a:rPr lang="en" sz="1100" b="1" dirty="0">
                <a:solidFill>
                  <a:schemeClr val="lt2"/>
                </a:solidFill>
                <a:uFill>
                  <a:noFill/>
                </a:uFill>
                <a:latin typeface="Questrial"/>
                <a:ea typeface="Questrial"/>
                <a:cs typeface="Questrial"/>
                <a:sym typeface="Questrial"/>
                <a:hlinkClick r:id="rId2">
                  <a:extLst>
                    <a:ext uri="{A12FA001-AC4F-418D-AE19-62706E023703}">
                      <ahyp:hlinkClr xmlns:ahyp="http://schemas.microsoft.com/office/drawing/2018/hyperlinkcolor" val="tx"/>
                    </a:ext>
                  </a:extLst>
                </a:hlinkClick>
              </a:rPr>
              <a:t>Slidesgo</a:t>
            </a:r>
            <a:r>
              <a:rPr lang="en" sz="1100" dirty="0">
                <a:solidFill>
                  <a:schemeClr val="lt2"/>
                </a:solidFill>
                <a:latin typeface="Questrial"/>
                <a:ea typeface="Questrial"/>
                <a:cs typeface="Questrial"/>
                <a:sym typeface="Questrial"/>
              </a:rPr>
              <a:t>, including </a:t>
            </a:r>
            <a:r>
              <a:rPr lang="en" sz="1100" baseline="0" dirty="0">
                <a:solidFill>
                  <a:schemeClr val="lt2"/>
                </a:solidFill>
                <a:latin typeface="Times New Roman" panose="02020603050405020304" pitchFamily="18" charset="0"/>
                <a:ea typeface="標楷體" panose="03000509000000000000" pitchFamily="65" charset="-120"/>
                <a:cs typeface="Questrial"/>
                <a:sym typeface="Questrial"/>
              </a:rPr>
              <a:t>icons</a:t>
            </a:r>
            <a:r>
              <a:rPr lang="en" sz="1100" dirty="0">
                <a:solidFill>
                  <a:schemeClr val="lt2"/>
                </a:solidFill>
                <a:latin typeface="Questrial"/>
                <a:ea typeface="Questrial"/>
                <a:cs typeface="Questrial"/>
                <a:sym typeface="Questrial"/>
              </a:rPr>
              <a:t> by </a:t>
            </a:r>
            <a:r>
              <a:rPr lang="en" sz="1100" b="1" dirty="0">
                <a:solidFill>
                  <a:schemeClr val="lt2"/>
                </a:solidFill>
                <a:uFill>
                  <a:noFill/>
                </a:u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Flaticon</a:t>
            </a:r>
            <a:r>
              <a:rPr lang="en" sz="1100" dirty="0">
                <a:solidFill>
                  <a:schemeClr val="lt2"/>
                </a:solidFill>
                <a:latin typeface="Questrial"/>
                <a:ea typeface="Questrial"/>
                <a:cs typeface="Questrial"/>
                <a:sym typeface="Questrial"/>
              </a:rPr>
              <a:t>, and infographics &amp; images by </a:t>
            </a:r>
            <a:r>
              <a:rPr lang="en" sz="1100" b="1" dirty="0">
                <a:solidFill>
                  <a:schemeClr val="lt2"/>
                </a:solidFill>
                <a:uFill>
                  <a:noFill/>
                </a:uFill>
                <a:latin typeface="Questrial"/>
                <a:ea typeface="Questrial"/>
                <a:cs typeface="Questrial"/>
                <a:sym typeface="Questrial"/>
                <a:hlinkClick r:id="rId4">
                  <a:extLst>
                    <a:ext uri="{A12FA001-AC4F-418D-AE19-62706E023703}">
                      <ahyp:hlinkClr xmlns:ahyp="http://schemas.microsoft.com/office/drawing/2018/hyperlinkcolor" val="tx"/>
                    </a:ext>
                  </a:extLst>
                </a:hlinkClick>
              </a:rPr>
              <a:t>Freepik</a:t>
            </a:r>
            <a:endParaRPr sz="1100" b="1" dirty="0">
              <a:solidFill>
                <a:schemeClr val="lt2"/>
              </a:solidFill>
              <a:latin typeface="Questrial"/>
              <a:ea typeface="Questrial"/>
              <a:cs typeface="Questrial"/>
              <a:sym typeface="Questrial"/>
            </a:endParaRPr>
          </a:p>
        </p:txBody>
      </p:sp>
      <p:grpSp>
        <p:nvGrpSpPr>
          <p:cNvPr id="516" name="Google Shape;516;p30"/>
          <p:cNvGrpSpPr/>
          <p:nvPr/>
        </p:nvGrpSpPr>
        <p:grpSpPr>
          <a:xfrm>
            <a:off x="7020444" y="4387793"/>
            <a:ext cx="2153521" cy="785375"/>
            <a:chOff x="2918906" y="3172692"/>
            <a:chExt cx="6233056" cy="1970828"/>
          </a:xfrm>
        </p:grpSpPr>
        <p:sp>
          <p:nvSpPr>
            <p:cNvPr id="517" name="Google Shape;517;p30"/>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30"/>
          <p:cNvGrpSpPr/>
          <p:nvPr/>
        </p:nvGrpSpPr>
        <p:grpSpPr>
          <a:xfrm>
            <a:off x="-29593" y="-14801"/>
            <a:ext cx="1704994" cy="863379"/>
            <a:chOff x="0" y="0"/>
            <a:chExt cx="4110400" cy="2081433"/>
          </a:xfrm>
        </p:grpSpPr>
        <p:sp>
          <p:nvSpPr>
            <p:cNvPr id="520" name="Google Shape;520;p30"/>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7020444" y="4387793"/>
            <a:ext cx="2153521" cy="785375"/>
            <a:chOff x="2918906" y="3172692"/>
            <a:chExt cx="6233056" cy="1970828"/>
          </a:xfrm>
        </p:grpSpPr>
        <p:sp>
          <p:nvSpPr>
            <p:cNvPr id="43" name="Google Shape;43;p4"/>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p:nvPr/>
        </p:nvSpPr>
        <p:spPr>
          <a:xfrm>
            <a:off x="410099" y="34110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850227" y="4126197"/>
            <a:ext cx="308625" cy="30862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8672973" y="24726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4498880" y="480093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375193" y="4387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4"/>
          <p:cNvGrpSpPr/>
          <p:nvPr/>
        </p:nvGrpSpPr>
        <p:grpSpPr>
          <a:xfrm>
            <a:off x="-29593" y="-14801"/>
            <a:ext cx="1704994" cy="863379"/>
            <a:chOff x="0" y="0"/>
            <a:chExt cx="4110400" cy="2081433"/>
          </a:xfrm>
        </p:grpSpPr>
        <p:sp>
          <p:nvSpPr>
            <p:cNvPr id="51" name="Google Shape;51;p4"/>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3;p4"/>
          <p:cNvSpPr/>
          <p:nvPr/>
        </p:nvSpPr>
        <p:spPr>
          <a:xfrm>
            <a:off x="1576442" y="298162"/>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txBox="1">
            <a:spLocks noGrp="1"/>
          </p:cNvSpPr>
          <p:nvPr>
            <p:ph type="body" idx="1"/>
          </p:nvPr>
        </p:nvSpPr>
        <p:spPr>
          <a:xfrm>
            <a:off x="713250" y="916550"/>
            <a:ext cx="7717500" cy="3778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1"/>
              </a:buClr>
              <a:buSzPts val="1200"/>
              <a:buFont typeface="Roboto"/>
              <a:buChar char="●"/>
              <a:defRPr sz="1300" b="0" i="0" u="none" strike="noStrike" cap="none" baseline="0" dirty="0">
                <a:solidFill>
                  <a:schemeClr val="accent1"/>
                </a:solidFill>
                <a:latin typeface="Times New Roman" panose="02020603050405020304" pitchFamily="18" charset="0"/>
                <a:ea typeface="標楷體" panose="03000509000000000000" pitchFamily="65" charset="-120"/>
                <a:cs typeface="Barlow Semi Condensed"/>
                <a:sym typeface="Barlow Semi Condensed"/>
              </a:defRPr>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55" name="Google Shape;55;p4"/>
          <p:cNvSpPr txBox="1">
            <a:spLocks noGrp="1"/>
          </p:cNvSpPr>
          <p:nvPr>
            <p:ph type="title"/>
          </p:nvPr>
        </p:nvSpPr>
        <p:spPr>
          <a:xfrm>
            <a:off x="713250" y="395939"/>
            <a:ext cx="7717500" cy="52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522"/>
        <p:cNvGrpSpPr/>
        <p:nvPr/>
      </p:nvGrpSpPr>
      <p:grpSpPr>
        <a:xfrm>
          <a:off x="0" y="0"/>
          <a:ext cx="0" cy="0"/>
          <a:chOff x="0" y="0"/>
          <a:chExt cx="0" cy="0"/>
        </a:xfrm>
      </p:grpSpPr>
      <p:sp>
        <p:nvSpPr>
          <p:cNvPr id="523" name="Google Shape;523;p31"/>
          <p:cNvSpPr/>
          <p:nvPr/>
        </p:nvSpPr>
        <p:spPr>
          <a:xfrm rot="5400000">
            <a:off x="6178329" y="1553713"/>
            <a:ext cx="232341" cy="219960"/>
          </a:xfrm>
          <a:prstGeom prst="flowChartExtra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987715" y="8851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8329426" y="43919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6901470" y="4811198"/>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flipH="1">
            <a:off x="8528465" y="933431"/>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647595" y="45056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4414457" y="36844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3341332" y="4168037"/>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txBox="1">
            <a:spLocks noGrp="1"/>
          </p:cNvSpPr>
          <p:nvPr>
            <p:ph type="title"/>
          </p:nvPr>
        </p:nvSpPr>
        <p:spPr>
          <a:xfrm>
            <a:off x="1151425" y="1758421"/>
            <a:ext cx="2627700" cy="459000"/>
          </a:xfrm>
          <a:prstGeom prst="rect">
            <a:avLst/>
          </a:prstGeom>
        </p:spPr>
        <p:txBody>
          <a:bodyPr spcFirstLastPara="1" wrap="square" lIns="91425" tIns="91425" rIns="91425" bIns="91425" anchor="ctr" anchorCtr="0">
            <a:noAutofit/>
          </a:bodyPr>
          <a:lstStyle>
            <a:lvl1pPr lvl="0" algn="r">
              <a:spcBef>
                <a:spcPts val="0"/>
              </a:spcBef>
              <a:spcAft>
                <a:spcPts val="0"/>
              </a:spcAft>
              <a:buSzPts val="2800"/>
              <a:buNone/>
              <a:defRPr sz="3000" baseline="0">
                <a:solidFill>
                  <a:schemeClr val="accent1"/>
                </a:solidFill>
                <a:latin typeface="Times New Roman" panose="02020603050405020304" pitchFamily="18" charset="0"/>
                <a:ea typeface="標楷體" panose="03000509000000000000" pitchFamily="65" charset="-120"/>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dirty="0"/>
          </a:p>
        </p:txBody>
      </p:sp>
      <p:sp>
        <p:nvSpPr>
          <p:cNvPr id="532" name="Google Shape;532;p31"/>
          <p:cNvSpPr txBox="1">
            <a:spLocks noGrp="1"/>
          </p:cNvSpPr>
          <p:nvPr>
            <p:ph type="subTitle" idx="1"/>
          </p:nvPr>
        </p:nvSpPr>
        <p:spPr>
          <a:xfrm>
            <a:off x="1151430" y="2117021"/>
            <a:ext cx="2627700" cy="1287900"/>
          </a:xfrm>
          <a:prstGeom prst="rect">
            <a:avLst/>
          </a:prstGeom>
        </p:spPr>
        <p:txBody>
          <a:bodyPr spcFirstLastPara="1" wrap="square" lIns="91425" tIns="91425" rIns="91425" bIns="91425" anchor="ctr" anchorCtr="0">
            <a:noAutofit/>
          </a:bodyPr>
          <a:lstStyle>
            <a:lvl1pPr lvl="0" algn="r">
              <a:spcBef>
                <a:spcPts val="0"/>
              </a:spcBef>
              <a:spcAft>
                <a:spcPts val="0"/>
              </a:spcAft>
              <a:buSzPts val="1800"/>
              <a:buNone/>
              <a:defRPr sz="1400" baseline="0">
                <a:latin typeface="Times New Roman" panose="02020603050405020304" pitchFamily="18" charset="0"/>
                <a:ea typeface="標楷體" panose="03000509000000000000" pitchFamily="65" charset="-12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grpSp>
        <p:nvGrpSpPr>
          <p:cNvPr id="533" name="Google Shape;533;p31"/>
          <p:cNvGrpSpPr/>
          <p:nvPr/>
        </p:nvGrpSpPr>
        <p:grpSpPr>
          <a:xfrm>
            <a:off x="7020444" y="4387793"/>
            <a:ext cx="2153521" cy="785375"/>
            <a:chOff x="2918906" y="3172692"/>
            <a:chExt cx="6233056" cy="1970828"/>
          </a:xfrm>
        </p:grpSpPr>
        <p:sp>
          <p:nvSpPr>
            <p:cNvPr id="534" name="Google Shape;534;p31"/>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1"/>
          <p:cNvGrpSpPr/>
          <p:nvPr/>
        </p:nvGrpSpPr>
        <p:grpSpPr>
          <a:xfrm>
            <a:off x="-29593" y="-14801"/>
            <a:ext cx="1704994" cy="863379"/>
            <a:chOff x="0" y="0"/>
            <a:chExt cx="4110400" cy="2081433"/>
          </a:xfrm>
        </p:grpSpPr>
        <p:sp>
          <p:nvSpPr>
            <p:cNvPr id="537" name="Google Shape;537;p31"/>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body 1">
  <p:cSld name="TITLE_AND_TWO_COLUMNS_1">
    <p:spTree>
      <p:nvGrpSpPr>
        <p:cNvPr id="1" name="Shape 539"/>
        <p:cNvGrpSpPr/>
        <p:nvPr/>
      </p:nvGrpSpPr>
      <p:grpSpPr>
        <a:xfrm>
          <a:off x="0" y="0"/>
          <a:ext cx="0" cy="0"/>
          <a:chOff x="0" y="0"/>
          <a:chExt cx="0" cy="0"/>
        </a:xfrm>
      </p:grpSpPr>
      <p:sp>
        <p:nvSpPr>
          <p:cNvPr id="540" name="Google Shape;540;p32"/>
          <p:cNvSpPr txBox="1">
            <a:spLocks noGrp="1"/>
          </p:cNvSpPr>
          <p:nvPr>
            <p:ph type="body" idx="1"/>
          </p:nvPr>
        </p:nvSpPr>
        <p:spPr>
          <a:xfrm>
            <a:off x="715050" y="1346925"/>
            <a:ext cx="7716000" cy="3258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400" baseline="0">
                <a:latin typeface="Times New Roman" panose="02020603050405020304" pitchFamily="18" charset="0"/>
                <a:ea typeface="標楷體" panose="03000509000000000000" pitchFamily="65" charset="-120"/>
              </a:defRPr>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dirty="0"/>
          </a:p>
        </p:txBody>
      </p:sp>
      <p:sp>
        <p:nvSpPr>
          <p:cNvPr id="541" name="Google Shape;541;p32"/>
          <p:cNvSpPr txBox="1">
            <a:spLocks noGrp="1"/>
          </p:cNvSpPr>
          <p:nvPr>
            <p:ph type="ctrTitle"/>
          </p:nvPr>
        </p:nvSpPr>
        <p:spPr>
          <a:xfrm>
            <a:off x="615247" y="464112"/>
            <a:ext cx="7792800" cy="41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Staatliches"/>
              <a:buNone/>
              <a:defRPr sz="3000" baseline="0">
                <a:latin typeface="Times New Roman" panose="02020603050405020304" pitchFamily="18" charset="0"/>
                <a:ea typeface="標楷體" panose="03000509000000000000" pitchFamily="65" charset="-120"/>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dirty="0"/>
          </a:p>
        </p:txBody>
      </p:sp>
      <p:grpSp>
        <p:nvGrpSpPr>
          <p:cNvPr id="542" name="Google Shape;542;p32"/>
          <p:cNvGrpSpPr/>
          <p:nvPr/>
        </p:nvGrpSpPr>
        <p:grpSpPr>
          <a:xfrm>
            <a:off x="7020444" y="4387793"/>
            <a:ext cx="2153521" cy="785375"/>
            <a:chOff x="2918906" y="3172692"/>
            <a:chExt cx="6233056" cy="1970828"/>
          </a:xfrm>
        </p:grpSpPr>
        <p:sp>
          <p:nvSpPr>
            <p:cNvPr id="543" name="Google Shape;543;p32"/>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2"/>
          <p:cNvGrpSpPr/>
          <p:nvPr/>
        </p:nvGrpSpPr>
        <p:grpSpPr>
          <a:xfrm>
            <a:off x="-29593" y="-14801"/>
            <a:ext cx="1704994" cy="863379"/>
            <a:chOff x="0" y="0"/>
            <a:chExt cx="4110400" cy="2081433"/>
          </a:xfrm>
        </p:grpSpPr>
        <p:sp>
          <p:nvSpPr>
            <p:cNvPr id="546" name="Google Shape;546;p32"/>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 name="Google Shape;548;p32"/>
          <p:cNvSpPr/>
          <p:nvPr/>
        </p:nvSpPr>
        <p:spPr>
          <a:xfrm>
            <a:off x="8294315" y="16039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7601801" y="43917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88667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flipH="1">
            <a:off x="1680240" y="437890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240545" y="40322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6789244" y="289254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4414457" y="4730462"/>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555"/>
        <p:cNvGrpSpPr/>
        <p:nvPr/>
      </p:nvGrpSpPr>
      <p:grpSpPr>
        <a:xfrm>
          <a:off x="0" y="0"/>
          <a:ext cx="0" cy="0"/>
          <a:chOff x="0" y="0"/>
          <a:chExt cx="0" cy="0"/>
        </a:xfrm>
      </p:grpSpPr>
      <p:grpSp>
        <p:nvGrpSpPr>
          <p:cNvPr id="556" name="Google Shape;556;p33"/>
          <p:cNvGrpSpPr/>
          <p:nvPr/>
        </p:nvGrpSpPr>
        <p:grpSpPr>
          <a:xfrm rot="10800000" flipH="1">
            <a:off x="-25151" y="4614086"/>
            <a:ext cx="1337524" cy="538259"/>
            <a:chOff x="0" y="0"/>
            <a:chExt cx="4110400" cy="2081433"/>
          </a:xfrm>
        </p:grpSpPr>
        <p:sp>
          <p:nvSpPr>
            <p:cNvPr id="557" name="Google Shape;557;p3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3"/>
          <p:cNvGrpSpPr/>
          <p:nvPr/>
        </p:nvGrpSpPr>
        <p:grpSpPr>
          <a:xfrm>
            <a:off x="7017709" y="-22374"/>
            <a:ext cx="2155884" cy="1091701"/>
            <a:chOff x="5540494" y="-3"/>
            <a:chExt cx="3593739" cy="1819805"/>
          </a:xfrm>
        </p:grpSpPr>
        <p:sp>
          <p:nvSpPr>
            <p:cNvPr id="560" name="Google Shape;560;p33"/>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33"/>
          <p:cNvSpPr/>
          <p:nvPr/>
        </p:nvSpPr>
        <p:spPr>
          <a:xfrm rot="10800000">
            <a:off x="4508434" y="4613513"/>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rot="10800000">
            <a:off x="6745167" y="4613934"/>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rot="10800000">
            <a:off x="2111093" y="520074"/>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rot="10800000">
            <a:off x="6585562" y="748944"/>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rot="10800000">
            <a:off x="8364935" y="246602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rot="10800000">
            <a:off x="580020" y="2526131"/>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rot="10800000">
            <a:off x="4485523" y="1280800"/>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txBox="1">
            <a:spLocks noGrp="1"/>
          </p:cNvSpPr>
          <p:nvPr>
            <p:ph type="title"/>
          </p:nvPr>
        </p:nvSpPr>
        <p:spPr>
          <a:xfrm>
            <a:off x="715050" y="471814"/>
            <a:ext cx="7713900" cy="398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3000" baseline="0">
                <a:latin typeface="Times New Roman" panose="02020603050405020304" pitchFamily="18" charset="0"/>
                <a:ea typeface="標楷體" panose="03000509000000000000" pitchFamily="65" charset="-120"/>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dirty="0"/>
          </a:p>
        </p:txBody>
      </p:sp>
      <p:sp>
        <p:nvSpPr>
          <p:cNvPr id="570" name="Google Shape;570;p33"/>
          <p:cNvSpPr txBox="1">
            <a:spLocks noGrp="1"/>
          </p:cNvSpPr>
          <p:nvPr>
            <p:ph type="subTitle" idx="1"/>
          </p:nvPr>
        </p:nvSpPr>
        <p:spPr>
          <a:xfrm>
            <a:off x="715075" y="1817850"/>
            <a:ext cx="7713900" cy="21135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Char char="●"/>
              <a:defRPr sz="1400" baseline="0">
                <a:latin typeface="Times New Roman" panose="02020603050405020304" pitchFamily="18" charset="0"/>
                <a:ea typeface="標楷體" panose="03000509000000000000" pitchFamily="65" charset="-120"/>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a:endParaRPr dirty="0"/>
          </a:p>
        </p:txBody>
      </p:sp>
      <p:grpSp>
        <p:nvGrpSpPr>
          <p:cNvPr id="571" name="Google Shape;571;p33"/>
          <p:cNvGrpSpPr/>
          <p:nvPr/>
        </p:nvGrpSpPr>
        <p:grpSpPr>
          <a:xfrm>
            <a:off x="7020444" y="4387793"/>
            <a:ext cx="2153521" cy="785375"/>
            <a:chOff x="2918906" y="3172692"/>
            <a:chExt cx="6233056" cy="1970828"/>
          </a:xfrm>
        </p:grpSpPr>
        <p:sp>
          <p:nvSpPr>
            <p:cNvPr id="572" name="Google Shape;572;p33"/>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33"/>
          <p:cNvGrpSpPr/>
          <p:nvPr/>
        </p:nvGrpSpPr>
        <p:grpSpPr>
          <a:xfrm>
            <a:off x="-29593" y="-14801"/>
            <a:ext cx="1704994" cy="863379"/>
            <a:chOff x="0" y="0"/>
            <a:chExt cx="4110400" cy="2081433"/>
          </a:xfrm>
        </p:grpSpPr>
        <p:sp>
          <p:nvSpPr>
            <p:cNvPr id="575" name="Google Shape;575;p33"/>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577"/>
        <p:cNvGrpSpPr/>
        <p:nvPr/>
      </p:nvGrpSpPr>
      <p:grpSpPr>
        <a:xfrm>
          <a:off x="0" y="0"/>
          <a:ext cx="0" cy="0"/>
          <a:chOff x="0" y="0"/>
          <a:chExt cx="0" cy="0"/>
        </a:xfrm>
      </p:grpSpPr>
      <p:grpSp>
        <p:nvGrpSpPr>
          <p:cNvPr id="578" name="Google Shape;578;p34"/>
          <p:cNvGrpSpPr/>
          <p:nvPr/>
        </p:nvGrpSpPr>
        <p:grpSpPr>
          <a:xfrm rot="10800000" flipH="1">
            <a:off x="-25151" y="4614086"/>
            <a:ext cx="1337524" cy="538259"/>
            <a:chOff x="0" y="0"/>
            <a:chExt cx="4110400" cy="2081433"/>
          </a:xfrm>
        </p:grpSpPr>
        <p:sp>
          <p:nvSpPr>
            <p:cNvPr id="579" name="Google Shape;579;p34"/>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4"/>
          <p:cNvGrpSpPr/>
          <p:nvPr/>
        </p:nvGrpSpPr>
        <p:grpSpPr>
          <a:xfrm>
            <a:off x="7017709" y="-22374"/>
            <a:ext cx="2155884" cy="1091701"/>
            <a:chOff x="5540494" y="-3"/>
            <a:chExt cx="3593739" cy="1819805"/>
          </a:xfrm>
        </p:grpSpPr>
        <p:sp>
          <p:nvSpPr>
            <p:cNvPr id="582" name="Google Shape;582;p34"/>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 name="Google Shape;584;p34"/>
          <p:cNvSpPr txBox="1">
            <a:spLocks noGrp="1"/>
          </p:cNvSpPr>
          <p:nvPr>
            <p:ph type="title"/>
          </p:nvPr>
        </p:nvSpPr>
        <p:spPr>
          <a:xfrm>
            <a:off x="715050" y="471814"/>
            <a:ext cx="7713900" cy="39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000" baseline="0">
                <a:latin typeface="Times New Roman" panose="02020603050405020304" pitchFamily="18" charset="0"/>
                <a:ea typeface="標楷體" panose="03000509000000000000" pitchFamily="65" charset="-120"/>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dirty="0"/>
          </a:p>
        </p:txBody>
      </p:sp>
      <p:sp>
        <p:nvSpPr>
          <p:cNvPr id="585" name="Google Shape;585;p34"/>
          <p:cNvSpPr txBox="1">
            <a:spLocks noGrp="1"/>
          </p:cNvSpPr>
          <p:nvPr>
            <p:ph type="subTitle" idx="1"/>
          </p:nvPr>
        </p:nvSpPr>
        <p:spPr>
          <a:xfrm>
            <a:off x="715075" y="1352050"/>
            <a:ext cx="7713900" cy="3253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1400" baseline="0">
                <a:latin typeface="Times New Roman" panose="02020603050405020304" pitchFamily="18" charset="0"/>
                <a:ea typeface="標楷體" panose="03000509000000000000" pitchFamily="65" charset="-120"/>
              </a:defRPr>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a:endParaRPr dirty="0"/>
          </a:p>
        </p:txBody>
      </p:sp>
      <p:sp>
        <p:nvSpPr>
          <p:cNvPr id="586" name="Google Shape;586;p34"/>
          <p:cNvSpPr/>
          <p:nvPr/>
        </p:nvSpPr>
        <p:spPr>
          <a:xfrm>
            <a:off x="950140" y="5716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6860263" y="259207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7992945" y="447888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flipH="1">
            <a:off x="199315" y="187005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7411845" y="11529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8258407" y="2401924"/>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4754907" y="4483225"/>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1">
  <p:cSld name="CUSTOM">
    <p:spTree>
      <p:nvGrpSpPr>
        <p:cNvPr id="1" name="Shape 593"/>
        <p:cNvGrpSpPr/>
        <p:nvPr/>
      </p:nvGrpSpPr>
      <p:grpSpPr>
        <a:xfrm>
          <a:off x="0" y="0"/>
          <a:ext cx="0" cy="0"/>
          <a:chOff x="0" y="0"/>
          <a:chExt cx="0" cy="0"/>
        </a:xfrm>
      </p:grpSpPr>
      <p:sp>
        <p:nvSpPr>
          <p:cNvPr id="594" name="Google Shape;594;p35"/>
          <p:cNvSpPr/>
          <p:nvPr/>
        </p:nvSpPr>
        <p:spPr>
          <a:xfrm>
            <a:off x="8630374" y="238642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7145490" y="4605234"/>
            <a:ext cx="308625" cy="30862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3071148" y="4506135"/>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6427755" y="175723"/>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364630" y="247219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1673642" y="36844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accent1"/>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35"/>
          <p:cNvGrpSpPr/>
          <p:nvPr/>
        </p:nvGrpSpPr>
        <p:grpSpPr>
          <a:xfrm rot="10800000" flipH="1">
            <a:off x="-25151" y="4614086"/>
            <a:ext cx="1337524" cy="538259"/>
            <a:chOff x="0" y="0"/>
            <a:chExt cx="4110400" cy="2081433"/>
          </a:xfrm>
        </p:grpSpPr>
        <p:sp>
          <p:nvSpPr>
            <p:cNvPr id="601" name="Google Shape;601;p35"/>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5"/>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35"/>
          <p:cNvSpPr txBox="1">
            <a:spLocks noGrp="1"/>
          </p:cNvSpPr>
          <p:nvPr>
            <p:ph type="ctrTitle"/>
          </p:nvPr>
        </p:nvSpPr>
        <p:spPr>
          <a:xfrm>
            <a:off x="715050" y="464383"/>
            <a:ext cx="7713900" cy="40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000" baseline="0">
                <a:latin typeface="Times New Roman" panose="02020603050405020304" pitchFamily="18" charset="0"/>
                <a:ea typeface="標楷體" panose="03000509000000000000" pitchFamily="65" charset="-120"/>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dirty="0"/>
          </a:p>
        </p:txBody>
      </p:sp>
      <p:sp>
        <p:nvSpPr>
          <p:cNvPr id="604" name="Google Shape;604;p35"/>
          <p:cNvSpPr txBox="1">
            <a:spLocks noGrp="1"/>
          </p:cNvSpPr>
          <p:nvPr>
            <p:ph type="ctrTitle" idx="2"/>
          </p:nvPr>
        </p:nvSpPr>
        <p:spPr>
          <a:xfrm>
            <a:off x="852388" y="2828225"/>
            <a:ext cx="19836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05" name="Google Shape;605;p35"/>
          <p:cNvSpPr txBox="1">
            <a:spLocks noGrp="1"/>
          </p:cNvSpPr>
          <p:nvPr>
            <p:ph type="subTitle" idx="1"/>
          </p:nvPr>
        </p:nvSpPr>
        <p:spPr>
          <a:xfrm>
            <a:off x="852388" y="3236825"/>
            <a:ext cx="1983600" cy="68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sp>
        <p:nvSpPr>
          <p:cNvPr id="606" name="Google Shape;606;p35"/>
          <p:cNvSpPr txBox="1">
            <a:spLocks noGrp="1"/>
          </p:cNvSpPr>
          <p:nvPr>
            <p:ph type="ctrTitle" idx="3"/>
          </p:nvPr>
        </p:nvSpPr>
        <p:spPr>
          <a:xfrm>
            <a:off x="3580200" y="2828225"/>
            <a:ext cx="19836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07" name="Google Shape;607;p35"/>
          <p:cNvSpPr txBox="1">
            <a:spLocks noGrp="1"/>
          </p:cNvSpPr>
          <p:nvPr>
            <p:ph type="subTitle" idx="4"/>
          </p:nvPr>
        </p:nvSpPr>
        <p:spPr>
          <a:xfrm>
            <a:off x="3580200" y="3236825"/>
            <a:ext cx="1983600" cy="68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sp>
        <p:nvSpPr>
          <p:cNvPr id="608" name="Google Shape;608;p35"/>
          <p:cNvSpPr txBox="1">
            <a:spLocks noGrp="1"/>
          </p:cNvSpPr>
          <p:nvPr>
            <p:ph type="ctrTitle" idx="5"/>
          </p:nvPr>
        </p:nvSpPr>
        <p:spPr>
          <a:xfrm>
            <a:off x="6308012" y="2828225"/>
            <a:ext cx="19836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09" name="Google Shape;609;p35"/>
          <p:cNvSpPr txBox="1">
            <a:spLocks noGrp="1"/>
          </p:cNvSpPr>
          <p:nvPr>
            <p:ph type="subTitle" idx="6"/>
          </p:nvPr>
        </p:nvSpPr>
        <p:spPr>
          <a:xfrm>
            <a:off x="6308012" y="3236825"/>
            <a:ext cx="1983600" cy="68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grpSp>
        <p:nvGrpSpPr>
          <p:cNvPr id="610" name="Google Shape;610;p35"/>
          <p:cNvGrpSpPr/>
          <p:nvPr/>
        </p:nvGrpSpPr>
        <p:grpSpPr>
          <a:xfrm>
            <a:off x="7017709" y="-22374"/>
            <a:ext cx="2155884" cy="1091701"/>
            <a:chOff x="5540494" y="-3"/>
            <a:chExt cx="3593739" cy="1819805"/>
          </a:xfrm>
        </p:grpSpPr>
        <p:sp>
          <p:nvSpPr>
            <p:cNvPr id="611" name="Google Shape;611;p35"/>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2">
  <p:cSld name="CUSTOM_6">
    <p:spTree>
      <p:nvGrpSpPr>
        <p:cNvPr id="1" name="Shape 613"/>
        <p:cNvGrpSpPr/>
        <p:nvPr/>
      </p:nvGrpSpPr>
      <p:grpSpPr>
        <a:xfrm>
          <a:off x="0" y="0"/>
          <a:ext cx="0" cy="0"/>
          <a:chOff x="0" y="0"/>
          <a:chExt cx="0" cy="0"/>
        </a:xfrm>
      </p:grpSpPr>
      <p:sp>
        <p:nvSpPr>
          <p:cNvPr id="614" name="Google Shape;614;p36"/>
          <p:cNvSpPr txBox="1">
            <a:spLocks noGrp="1"/>
          </p:cNvSpPr>
          <p:nvPr>
            <p:ph type="ctrTitle"/>
          </p:nvPr>
        </p:nvSpPr>
        <p:spPr>
          <a:xfrm>
            <a:off x="715050" y="464383"/>
            <a:ext cx="7713900" cy="40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000" baseline="0">
                <a:latin typeface="Times New Roman" panose="02020603050405020304" pitchFamily="18" charset="0"/>
                <a:ea typeface="標楷體" panose="03000509000000000000" pitchFamily="65" charset="-120"/>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dirty="0"/>
          </a:p>
        </p:txBody>
      </p:sp>
      <p:sp>
        <p:nvSpPr>
          <p:cNvPr id="615" name="Google Shape;615;p36"/>
          <p:cNvSpPr txBox="1">
            <a:spLocks noGrp="1"/>
          </p:cNvSpPr>
          <p:nvPr>
            <p:ph type="ctrTitle" idx="2"/>
          </p:nvPr>
        </p:nvSpPr>
        <p:spPr>
          <a:xfrm>
            <a:off x="713551" y="2304900"/>
            <a:ext cx="22614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16" name="Google Shape;616;p36"/>
          <p:cNvSpPr txBox="1">
            <a:spLocks noGrp="1"/>
          </p:cNvSpPr>
          <p:nvPr>
            <p:ph type="subTitle" idx="1"/>
          </p:nvPr>
        </p:nvSpPr>
        <p:spPr>
          <a:xfrm>
            <a:off x="713565" y="2713500"/>
            <a:ext cx="2261400" cy="73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sp>
        <p:nvSpPr>
          <p:cNvPr id="617" name="Google Shape;617;p36"/>
          <p:cNvSpPr txBox="1">
            <a:spLocks noGrp="1"/>
          </p:cNvSpPr>
          <p:nvPr>
            <p:ph type="ctrTitle" idx="3"/>
          </p:nvPr>
        </p:nvSpPr>
        <p:spPr>
          <a:xfrm>
            <a:off x="3441302" y="3068525"/>
            <a:ext cx="22614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18" name="Google Shape;618;p36"/>
          <p:cNvSpPr txBox="1">
            <a:spLocks noGrp="1"/>
          </p:cNvSpPr>
          <p:nvPr>
            <p:ph type="subTitle" idx="4"/>
          </p:nvPr>
        </p:nvSpPr>
        <p:spPr>
          <a:xfrm>
            <a:off x="3441300" y="3477275"/>
            <a:ext cx="2261400" cy="73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sp>
        <p:nvSpPr>
          <p:cNvPr id="619" name="Google Shape;619;p36"/>
          <p:cNvSpPr txBox="1">
            <a:spLocks noGrp="1"/>
          </p:cNvSpPr>
          <p:nvPr>
            <p:ph type="ctrTitle" idx="5"/>
          </p:nvPr>
        </p:nvSpPr>
        <p:spPr>
          <a:xfrm>
            <a:off x="6169113" y="2304900"/>
            <a:ext cx="2261400" cy="40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Font typeface="Fira Sans Condensed Medium"/>
              <a:buNone/>
              <a:defRPr sz="2000" baseline="0">
                <a:solidFill>
                  <a:schemeClr val="accent1"/>
                </a:solidFill>
                <a:latin typeface="Times New Roman" panose="02020603050405020304" pitchFamily="18" charset="0"/>
                <a:ea typeface="標楷體" panose="03000509000000000000" pitchFamily="65" charset="-120"/>
              </a:defRPr>
            </a:lvl1pPr>
            <a:lvl2pPr lvl="1"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lt1"/>
              </a:buClr>
              <a:buSzPts val="1800"/>
              <a:buFont typeface="Fira Sans Condensed Medium"/>
              <a:buNone/>
              <a:defRPr sz="1800">
                <a:solidFill>
                  <a:schemeClr val="lt1"/>
                </a:solidFill>
                <a:latin typeface="Fira Sans Condensed Medium"/>
                <a:ea typeface="Fira Sans Condensed Medium"/>
                <a:cs typeface="Fira Sans Condensed Medium"/>
                <a:sym typeface="Fira Sans Condensed Medium"/>
              </a:defRPr>
            </a:lvl9pPr>
          </a:lstStyle>
          <a:p>
            <a:endParaRPr dirty="0"/>
          </a:p>
        </p:txBody>
      </p:sp>
      <p:sp>
        <p:nvSpPr>
          <p:cNvPr id="620" name="Google Shape;620;p36"/>
          <p:cNvSpPr txBox="1">
            <a:spLocks noGrp="1"/>
          </p:cNvSpPr>
          <p:nvPr>
            <p:ph type="subTitle" idx="6"/>
          </p:nvPr>
        </p:nvSpPr>
        <p:spPr>
          <a:xfrm>
            <a:off x="6169099" y="2713500"/>
            <a:ext cx="2261400" cy="73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400" baseline="0">
                <a:latin typeface="Times New Roman" panose="02020603050405020304" pitchFamily="18" charset="0"/>
                <a:ea typeface="標楷體" panose="03000509000000000000" pitchFamily="65" charset="-120"/>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dirty="0"/>
          </a:p>
        </p:txBody>
      </p:sp>
      <p:sp>
        <p:nvSpPr>
          <p:cNvPr id="621" name="Google Shape;621;p36"/>
          <p:cNvSpPr/>
          <p:nvPr/>
        </p:nvSpPr>
        <p:spPr>
          <a:xfrm>
            <a:off x="7540350" y="45057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6"/>
          <p:cNvSpPr/>
          <p:nvPr/>
        </p:nvSpPr>
        <p:spPr>
          <a:xfrm>
            <a:off x="8242174" y="439847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6"/>
          <p:cNvSpPr/>
          <p:nvPr/>
        </p:nvSpPr>
        <p:spPr>
          <a:xfrm>
            <a:off x="8675005" y="18521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6"/>
          <p:cNvSpPr/>
          <p:nvPr/>
        </p:nvSpPr>
        <p:spPr>
          <a:xfrm rot="10800000">
            <a:off x="615946" y="3679877"/>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6"/>
          <p:cNvSpPr/>
          <p:nvPr/>
        </p:nvSpPr>
        <p:spPr>
          <a:xfrm>
            <a:off x="242409" y="6453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6"/>
          <p:cNvSpPr/>
          <p:nvPr/>
        </p:nvSpPr>
        <p:spPr>
          <a:xfrm rot="10800000">
            <a:off x="3221546" y="152753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36"/>
          <p:cNvGrpSpPr/>
          <p:nvPr/>
        </p:nvGrpSpPr>
        <p:grpSpPr>
          <a:xfrm rot="10800000" flipH="1">
            <a:off x="-25151" y="4614086"/>
            <a:ext cx="1337524" cy="538259"/>
            <a:chOff x="0" y="0"/>
            <a:chExt cx="4110400" cy="2081433"/>
          </a:xfrm>
        </p:grpSpPr>
        <p:sp>
          <p:nvSpPr>
            <p:cNvPr id="628" name="Google Shape;628;p36"/>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6"/>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6"/>
          <p:cNvGrpSpPr/>
          <p:nvPr/>
        </p:nvGrpSpPr>
        <p:grpSpPr>
          <a:xfrm>
            <a:off x="7017709" y="-22374"/>
            <a:ext cx="2155884" cy="1091701"/>
            <a:chOff x="5540494" y="-3"/>
            <a:chExt cx="3593739" cy="1819805"/>
          </a:xfrm>
        </p:grpSpPr>
        <p:sp>
          <p:nvSpPr>
            <p:cNvPr id="631" name="Google Shape;631;p36"/>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6"/>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p:cSld name="CUSTOM_1">
    <p:bg>
      <p:bgPr>
        <a:solidFill>
          <a:schemeClr val="lt1"/>
        </a:solidFill>
        <a:effectLst/>
      </p:bgPr>
    </p:bg>
    <p:spTree>
      <p:nvGrpSpPr>
        <p:cNvPr id="1" name="Shape 633"/>
        <p:cNvGrpSpPr/>
        <p:nvPr/>
      </p:nvGrpSpPr>
      <p:grpSpPr>
        <a:xfrm>
          <a:off x="0" y="0"/>
          <a:ext cx="0" cy="0"/>
          <a:chOff x="0" y="0"/>
          <a:chExt cx="0" cy="0"/>
        </a:xfrm>
      </p:grpSpPr>
      <p:grpSp>
        <p:nvGrpSpPr>
          <p:cNvPr id="634" name="Google Shape;634;p37"/>
          <p:cNvGrpSpPr/>
          <p:nvPr/>
        </p:nvGrpSpPr>
        <p:grpSpPr>
          <a:xfrm>
            <a:off x="-14802" y="4413285"/>
            <a:ext cx="2720977" cy="753340"/>
            <a:chOff x="-25" y="3419807"/>
            <a:chExt cx="5449584" cy="1723102"/>
          </a:xfrm>
        </p:grpSpPr>
        <p:sp>
          <p:nvSpPr>
            <p:cNvPr id="635" name="Google Shape;635;p37"/>
            <p:cNvSpPr/>
            <p:nvPr/>
          </p:nvSpPr>
          <p:spPr>
            <a:xfrm flipH="1">
              <a:off x="-25" y="3616730"/>
              <a:ext cx="4934057" cy="1526178"/>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flipH="1">
              <a:off x="4260" y="3419807"/>
              <a:ext cx="5445299" cy="1723102"/>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7"/>
          <p:cNvGrpSpPr/>
          <p:nvPr/>
        </p:nvGrpSpPr>
        <p:grpSpPr>
          <a:xfrm flipH="1">
            <a:off x="7434862" y="-14501"/>
            <a:ext cx="1730067" cy="876075"/>
            <a:chOff x="0" y="0"/>
            <a:chExt cx="4110400" cy="2081433"/>
          </a:xfrm>
        </p:grpSpPr>
        <p:sp>
          <p:nvSpPr>
            <p:cNvPr id="638" name="Google Shape;638;p37"/>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37"/>
          <p:cNvSpPr/>
          <p:nvPr/>
        </p:nvSpPr>
        <p:spPr>
          <a:xfrm>
            <a:off x="7540350" y="45057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8242174" y="439847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8675005" y="18521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rot="10800000">
            <a:off x="615946" y="3679877"/>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242409" y="6453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rot="10800000">
            <a:off x="3221546" y="152753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1">
  <p:cSld name="CUSTOM_1_1">
    <p:bg>
      <p:bgPr>
        <a:solidFill>
          <a:schemeClr val="lt1"/>
        </a:solidFill>
        <a:effectLst/>
      </p:bgPr>
    </p:bg>
    <p:spTree>
      <p:nvGrpSpPr>
        <p:cNvPr id="1" name="Shape 646"/>
        <p:cNvGrpSpPr/>
        <p:nvPr/>
      </p:nvGrpSpPr>
      <p:grpSpPr>
        <a:xfrm>
          <a:off x="0" y="0"/>
          <a:ext cx="0" cy="0"/>
          <a:chOff x="0" y="0"/>
          <a:chExt cx="0" cy="0"/>
        </a:xfrm>
      </p:grpSpPr>
      <p:grpSp>
        <p:nvGrpSpPr>
          <p:cNvPr id="647" name="Google Shape;647;p38"/>
          <p:cNvGrpSpPr/>
          <p:nvPr/>
        </p:nvGrpSpPr>
        <p:grpSpPr>
          <a:xfrm flipH="1">
            <a:off x="6" y="-7560"/>
            <a:ext cx="2155884" cy="1091701"/>
            <a:chOff x="5540494" y="-3"/>
            <a:chExt cx="3593739" cy="1819805"/>
          </a:xfrm>
        </p:grpSpPr>
        <p:sp>
          <p:nvSpPr>
            <p:cNvPr id="648" name="Google Shape;648;p38"/>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38"/>
          <p:cNvGrpSpPr/>
          <p:nvPr/>
        </p:nvGrpSpPr>
        <p:grpSpPr>
          <a:xfrm rot="10800000">
            <a:off x="7806475" y="4605234"/>
            <a:ext cx="1337524" cy="538259"/>
            <a:chOff x="0" y="0"/>
            <a:chExt cx="4110400" cy="2081433"/>
          </a:xfrm>
        </p:grpSpPr>
        <p:sp>
          <p:nvSpPr>
            <p:cNvPr id="651" name="Google Shape;651;p38"/>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8"/>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 name="Google Shape;653;p38"/>
          <p:cNvSpPr/>
          <p:nvPr/>
        </p:nvSpPr>
        <p:spPr>
          <a:xfrm>
            <a:off x="1987715" y="8851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8329426" y="43919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6901470" y="4811198"/>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8"/>
          <p:cNvSpPr/>
          <p:nvPr/>
        </p:nvSpPr>
        <p:spPr>
          <a:xfrm>
            <a:off x="647595" y="45056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8"/>
          <p:cNvSpPr/>
          <p:nvPr/>
        </p:nvSpPr>
        <p:spPr>
          <a:xfrm>
            <a:off x="3341332" y="4168037"/>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61"/>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6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
        <p:cNvGrpSpPr/>
        <p:nvPr/>
      </p:nvGrpSpPr>
      <p:grpSpPr>
        <a:xfrm>
          <a:off x="0" y="0"/>
          <a:ext cx="0" cy="0"/>
          <a:chOff x="0" y="0"/>
          <a:chExt cx="0" cy="0"/>
        </a:xfrm>
      </p:grpSpPr>
      <p:sp>
        <p:nvSpPr>
          <p:cNvPr id="57" name="Google Shape;57;p5"/>
          <p:cNvSpPr txBox="1">
            <a:spLocks noGrp="1"/>
          </p:cNvSpPr>
          <p:nvPr>
            <p:ph type="body" idx="1"/>
          </p:nvPr>
        </p:nvSpPr>
        <p:spPr>
          <a:xfrm>
            <a:off x="989875" y="2064925"/>
            <a:ext cx="3312600" cy="1973700"/>
          </a:xfrm>
          <a:prstGeom prst="rect">
            <a:avLst/>
          </a:prstGeom>
        </p:spPr>
        <p:txBody>
          <a:bodyPr spcFirstLastPara="1" wrap="square" lIns="91425" tIns="91425" rIns="91425" bIns="91425" anchor="ctr" anchorCtr="0">
            <a:noAutofit/>
          </a:bodyPr>
          <a:lstStyle>
            <a:lvl1pPr marL="457200" lvl="0" indent="-317500">
              <a:spcBef>
                <a:spcPts val="1000"/>
              </a:spcBef>
              <a:spcAft>
                <a:spcPts val="0"/>
              </a:spcAft>
              <a:buClr>
                <a:schemeClr val="accent1"/>
              </a:buClr>
              <a:buSzPts val="1400"/>
              <a:buChar char="●"/>
              <a:defRPr sz="1400" b="0" i="0" u="none" strike="noStrike" cap="none" baseline="0" dirty="0">
                <a:solidFill>
                  <a:schemeClr val="accent1"/>
                </a:solidFill>
                <a:latin typeface="Times New Roman" panose="02020603050405020304" pitchFamily="18" charset="0"/>
                <a:ea typeface="標楷體" panose="03000509000000000000" pitchFamily="65" charset="-120"/>
                <a:cs typeface="Barlow Semi Condensed"/>
                <a:sym typeface="Barlow Semi Condensed"/>
              </a:defRPr>
            </a:lvl1pPr>
            <a:lvl2pPr marL="914400" lvl="1" indent="-304800">
              <a:spcBef>
                <a:spcPts val="10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58" name="Google Shape;58;p5"/>
          <p:cNvSpPr txBox="1">
            <a:spLocks noGrp="1"/>
          </p:cNvSpPr>
          <p:nvPr>
            <p:ph type="body" idx="2"/>
          </p:nvPr>
        </p:nvSpPr>
        <p:spPr>
          <a:xfrm>
            <a:off x="4846275" y="2064925"/>
            <a:ext cx="3312600" cy="1973700"/>
          </a:xfrm>
          <a:prstGeom prst="rect">
            <a:avLst/>
          </a:prstGeom>
        </p:spPr>
        <p:txBody>
          <a:bodyPr spcFirstLastPara="1" wrap="square" lIns="91425" tIns="91425" rIns="91425" bIns="91425" anchor="ctr" anchorCtr="0">
            <a:noAutofit/>
          </a:bodyPr>
          <a:lstStyle>
            <a:lvl1pPr marL="457200" lvl="0" indent="-317500">
              <a:spcBef>
                <a:spcPts val="1000"/>
              </a:spcBef>
              <a:spcAft>
                <a:spcPts val="0"/>
              </a:spcAft>
              <a:buClr>
                <a:schemeClr val="accent1"/>
              </a:buClr>
              <a:buSzPts val="1400"/>
              <a:buChar char="●"/>
              <a:defRPr sz="1400" b="0" i="0" u="none" strike="noStrike" cap="none" baseline="0" dirty="0">
                <a:solidFill>
                  <a:schemeClr val="accent1"/>
                </a:solidFill>
                <a:latin typeface="Times New Roman" panose="02020603050405020304" pitchFamily="18" charset="0"/>
                <a:ea typeface="標楷體" panose="03000509000000000000" pitchFamily="65" charset="-120"/>
                <a:cs typeface="Barlow Semi Condensed"/>
                <a:sym typeface="Barlow Semi Condensed"/>
              </a:defRPr>
            </a:lvl1pPr>
            <a:lvl2pPr marL="914400" lvl="1" indent="-304800">
              <a:spcBef>
                <a:spcPts val="10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59" name="Google Shape;59;p5"/>
          <p:cNvSpPr txBox="1">
            <a:spLocks noGrp="1"/>
          </p:cNvSpPr>
          <p:nvPr>
            <p:ph type="title"/>
          </p:nvPr>
        </p:nvSpPr>
        <p:spPr>
          <a:xfrm>
            <a:off x="985126" y="1569925"/>
            <a:ext cx="3312600" cy="49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0" i="0" u="none" strike="noStrike" cap="none" baseline="0" dirty="0">
                <a:solidFill>
                  <a:schemeClr val="accent1"/>
                </a:solidFill>
                <a:latin typeface="Times New Roman" panose="02020603050405020304" pitchFamily="18" charset="0"/>
                <a:ea typeface="標楷體" panose="03000509000000000000" pitchFamily="65" charset="-120"/>
                <a:cs typeface="Barlow Semi Condensed"/>
                <a:sym typeface="Barlow Semi Condensed"/>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a:endParaRPr dirty="0"/>
          </a:p>
        </p:txBody>
      </p:sp>
      <p:sp>
        <p:nvSpPr>
          <p:cNvPr id="60" name="Google Shape;60;p5"/>
          <p:cNvSpPr txBox="1">
            <a:spLocks noGrp="1"/>
          </p:cNvSpPr>
          <p:nvPr>
            <p:ph type="title" idx="3"/>
          </p:nvPr>
        </p:nvSpPr>
        <p:spPr>
          <a:xfrm>
            <a:off x="4846274" y="1569925"/>
            <a:ext cx="3312600" cy="49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2000" b="0" i="0" u="none" strike="noStrike" cap="none" baseline="0" dirty="0">
                <a:solidFill>
                  <a:schemeClr val="accent1"/>
                </a:solidFill>
                <a:latin typeface="Times New Roman" panose="02020603050405020304" pitchFamily="18" charset="0"/>
                <a:ea typeface="標楷體" panose="03000509000000000000" pitchFamily="65" charset="-120"/>
                <a:cs typeface="Barlow Semi Condensed"/>
                <a:sym typeface="Barlow Semi Condensed"/>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a:endParaRPr dirty="0"/>
          </a:p>
        </p:txBody>
      </p:sp>
      <p:sp>
        <p:nvSpPr>
          <p:cNvPr id="61" name="Google Shape;61;p5"/>
          <p:cNvSpPr/>
          <p:nvPr/>
        </p:nvSpPr>
        <p:spPr>
          <a:xfrm>
            <a:off x="8373520" y="493698"/>
            <a:ext cx="203435" cy="203441"/>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flipH="1">
            <a:off x="1840188" y="4794514"/>
            <a:ext cx="115873" cy="11587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1200" cap="flat" cmpd="sng">
            <a:solidFill>
              <a:srgbClr val="262065"/>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8702665" y="392790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2199788" y="3763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688667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flipH="1">
            <a:off x="6377565" y="797906"/>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521770" y="372879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8222882" y="23226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414457" y="4730462"/>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a:spLocks noGrp="1"/>
          </p:cNvSpPr>
          <p:nvPr>
            <p:ph type="ctrTitle" idx="4"/>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1" i="0" u="none" strike="noStrike" cap="none" baseline="0" dirty="0">
                <a:solidFill>
                  <a:schemeClr val="tx2"/>
                </a:solidFill>
                <a:latin typeface="Times New Roman" panose="02020603050405020304" pitchFamily="18" charset="0"/>
                <a:ea typeface="標楷體" panose="03000509000000000000" pitchFamily="65" charset="-120"/>
                <a:cs typeface="Barlow Semi Condensed"/>
                <a:sym typeface="Barlow Semi Condensed"/>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71" name="Google Shape;71;p5"/>
          <p:cNvGrpSpPr/>
          <p:nvPr/>
        </p:nvGrpSpPr>
        <p:grpSpPr>
          <a:xfrm>
            <a:off x="7020444" y="4387793"/>
            <a:ext cx="2153521" cy="785375"/>
            <a:chOff x="2918906" y="3172692"/>
            <a:chExt cx="6233056" cy="1970828"/>
          </a:xfrm>
        </p:grpSpPr>
        <p:sp>
          <p:nvSpPr>
            <p:cNvPr id="72" name="Google Shape;72;p5"/>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5"/>
          <p:cNvGrpSpPr/>
          <p:nvPr/>
        </p:nvGrpSpPr>
        <p:grpSpPr>
          <a:xfrm>
            <a:off x="-29593" y="-14801"/>
            <a:ext cx="1704994" cy="863379"/>
            <a:chOff x="0" y="0"/>
            <a:chExt cx="4110400" cy="2081433"/>
          </a:xfrm>
        </p:grpSpPr>
        <p:sp>
          <p:nvSpPr>
            <p:cNvPr id="75" name="Google Shape;75;p5"/>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7"/>
        <p:cNvGrpSpPr/>
        <p:nvPr/>
      </p:nvGrpSpPr>
      <p:grpSpPr>
        <a:xfrm>
          <a:off x="0" y="0"/>
          <a:ext cx="0" cy="0"/>
          <a:chOff x="0" y="0"/>
          <a:chExt cx="0" cy="0"/>
        </a:xfrm>
      </p:grpSpPr>
      <p:sp>
        <p:nvSpPr>
          <p:cNvPr id="78" name="Google Shape;78;p6"/>
          <p:cNvSpPr/>
          <p:nvPr/>
        </p:nvSpPr>
        <p:spPr>
          <a:xfrm>
            <a:off x="1981323" y="4783688"/>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a:off x="7178184" y="4656779"/>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a:off x="7522878" y="88501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rot="10800000">
            <a:off x="4472943" y="1006602"/>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rot="10800000">
            <a:off x="598329" y="352950"/>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rot="10800000">
            <a:off x="3778571" y="4591508"/>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Staatliches"/>
              <a:buNone/>
              <a:defRPr sz="3000" b="1" i="0" u="none" strike="noStrike" cap="none" baseline="0" dirty="0">
                <a:solidFill>
                  <a:schemeClr val="tx2"/>
                </a:solidFill>
                <a:latin typeface="Times New Roman" panose="02020603050405020304" pitchFamily="18" charset="0"/>
                <a:ea typeface="標楷體" panose="03000509000000000000" pitchFamily="65" charset="-120"/>
                <a:cs typeface="Barlow Semi Condensed"/>
                <a:sym typeface="Barlow Semi Condensed"/>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dirty="0"/>
          </a:p>
        </p:txBody>
      </p:sp>
      <p:grpSp>
        <p:nvGrpSpPr>
          <p:cNvPr id="85" name="Google Shape;85;p6"/>
          <p:cNvGrpSpPr/>
          <p:nvPr/>
        </p:nvGrpSpPr>
        <p:grpSpPr>
          <a:xfrm rot="10800000" flipH="1">
            <a:off x="-25151" y="4614086"/>
            <a:ext cx="1337524" cy="538259"/>
            <a:chOff x="0" y="0"/>
            <a:chExt cx="4110400" cy="2081433"/>
          </a:xfrm>
        </p:grpSpPr>
        <p:sp>
          <p:nvSpPr>
            <p:cNvPr id="86" name="Google Shape;86;p6"/>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6"/>
          <p:cNvGrpSpPr/>
          <p:nvPr/>
        </p:nvGrpSpPr>
        <p:grpSpPr>
          <a:xfrm>
            <a:off x="7017709" y="-22374"/>
            <a:ext cx="2155884" cy="1091701"/>
            <a:chOff x="5540494" y="-3"/>
            <a:chExt cx="3593739" cy="1819805"/>
          </a:xfrm>
        </p:grpSpPr>
        <p:sp>
          <p:nvSpPr>
            <p:cNvPr id="89" name="Google Shape;89;p6"/>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1"/>
        <p:cNvGrpSpPr/>
        <p:nvPr/>
      </p:nvGrpSpPr>
      <p:grpSpPr>
        <a:xfrm>
          <a:off x="0" y="0"/>
          <a:ext cx="0" cy="0"/>
          <a:chOff x="0" y="0"/>
          <a:chExt cx="0" cy="0"/>
        </a:xfrm>
      </p:grpSpPr>
      <p:sp>
        <p:nvSpPr>
          <p:cNvPr id="92" name="Google Shape;92;p7"/>
          <p:cNvSpPr txBox="1">
            <a:spLocks noGrp="1"/>
          </p:cNvSpPr>
          <p:nvPr>
            <p:ph type="title"/>
          </p:nvPr>
        </p:nvSpPr>
        <p:spPr>
          <a:xfrm>
            <a:off x="2092799" y="1623226"/>
            <a:ext cx="4950900" cy="501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3000"/>
              <a:buNone/>
              <a:defRPr sz="4900" baseline="0">
                <a:solidFill>
                  <a:schemeClr val="accent1"/>
                </a:solidFill>
                <a:latin typeface="Times New Roman" panose="02020603050405020304" pitchFamily="18" charset="0"/>
              </a:defRPr>
            </a:lvl1pPr>
            <a:lvl2pPr lvl="1">
              <a:spcBef>
                <a:spcPts val="0"/>
              </a:spcBef>
              <a:spcAft>
                <a:spcPts val="0"/>
              </a:spcAft>
              <a:buClr>
                <a:schemeClr val="accent1"/>
              </a:buClr>
              <a:buSzPts val="2400"/>
              <a:buNone/>
              <a:defRPr sz="2400">
                <a:solidFill>
                  <a:schemeClr val="accent1"/>
                </a:solidFill>
              </a:defRPr>
            </a:lvl2pPr>
            <a:lvl3pPr lvl="2">
              <a:spcBef>
                <a:spcPts val="0"/>
              </a:spcBef>
              <a:spcAft>
                <a:spcPts val="0"/>
              </a:spcAft>
              <a:buClr>
                <a:schemeClr val="accent1"/>
              </a:buClr>
              <a:buSzPts val="2400"/>
              <a:buNone/>
              <a:defRPr sz="2400">
                <a:solidFill>
                  <a:schemeClr val="accent1"/>
                </a:solidFill>
              </a:defRPr>
            </a:lvl3pPr>
            <a:lvl4pPr lvl="3">
              <a:spcBef>
                <a:spcPts val="0"/>
              </a:spcBef>
              <a:spcAft>
                <a:spcPts val="0"/>
              </a:spcAft>
              <a:buClr>
                <a:schemeClr val="accent1"/>
              </a:buClr>
              <a:buSzPts val="2400"/>
              <a:buNone/>
              <a:defRPr sz="2400">
                <a:solidFill>
                  <a:schemeClr val="accent1"/>
                </a:solidFill>
              </a:defRPr>
            </a:lvl4pPr>
            <a:lvl5pPr lvl="4">
              <a:spcBef>
                <a:spcPts val="0"/>
              </a:spcBef>
              <a:spcAft>
                <a:spcPts val="0"/>
              </a:spcAft>
              <a:buClr>
                <a:schemeClr val="accent1"/>
              </a:buClr>
              <a:buSzPts val="2400"/>
              <a:buNone/>
              <a:defRPr sz="2400">
                <a:solidFill>
                  <a:schemeClr val="accent1"/>
                </a:solidFill>
              </a:defRPr>
            </a:lvl5pPr>
            <a:lvl6pPr lvl="5">
              <a:spcBef>
                <a:spcPts val="0"/>
              </a:spcBef>
              <a:spcAft>
                <a:spcPts val="0"/>
              </a:spcAft>
              <a:buClr>
                <a:schemeClr val="accent1"/>
              </a:buClr>
              <a:buSzPts val="2400"/>
              <a:buNone/>
              <a:defRPr sz="2400">
                <a:solidFill>
                  <a:schemeClr val="accent1"/>
                </a:solidFill>
              </a:defRPr>
            </a:lvl6pPr>
            <a:lvl7pPr lvl="6">
              <a:spcBef>
                <a:spcPts val="0"/>
              </a:spcBef>
              <a:spcAft>
                <a:spcPts val="0"/>
              </a:spcAft>
              <a:buClr>
                <a:schemeClr val="accent1"/>
              </a:buClr>
              <a:buSzPts val="2400"/>
              <a:buNone/>
              <a:defRPr sz="2400">
                <a:solidFill>
                  <a:schemeClr val="accent1"/>
                </a:solidFill>
              </a:defRPr>
            </a:lvl7pPr>
            <a:lvl8pPr lvl="7">
              <a:spcBef>
                <a:spcPts val="0"/>
              </a:spcBef>
              <a:spcAft>
                <a:spcPts val="0"/>
              </a:spcAft>
              <a:buClr>
                <a:schemeClr val="accent1"/>
              </a:buClr>
              <a:buSzPts val="2400"/>
              <a:buNone/>
              <a:defRPr sz="2400">
                <a:solidFill>
                  <a:schemeClr val="accent1"/>
                </a:solidFill>
              </a:defRPr>
            </a:lvl8pPr>
            <a:lvl9pPr lvl="8">
              <a:spcBef>
                <a:spcPts val="0"/>
              </a:spcBef>
              <a:spcAft>
                <a:spcPts val="0"/>
              </a:spcAft>
              <a:buClr>
                <a:schemeClr val="accent1"/>
              </a:buClr>
              <a:buSzPts val="2400"/>
              <a:buNone/>
              <a:defRPr sz="2400">
                <a:solidFill>
                  <a:schemeClr val="accent1"/>
                </a:solidFill>
              </a:defRPr>
            </a:lvl9pPr>
          </a:lstStyle>
          <a:p>
            <a:endParaRPr dirty="0"/>
          </a:p>
        </p:txBody>
      </p:sp>
      <p:grpSp>
        <p:nvGrpSpPr>
          <p:cNvPr id="93" name="Google Shape;93;p7"/>
          <p:cNvGrpSpPr/>
          <p:nvPr/>
        </p:nvGrpSpPr>
        <p:grpSpPr>
          <a:xfrm>
            <a:off x="-14825" y="3808742"/>
            <a:ext cx="4313890" cy="1364008"/>
            <a:chOff x="-25" y="3419807"/>
            <a:chExt cx="5449584" cy="1723102"/>
          </a:xfrm>
        </p:grpSpPr>
        <p:sp>
          <p:nvSpPr>
            <p:cNvPr id="94" name="Google Shape;94;p7"/>
            <p:cNvSpPr/>
            <p:nvPr/>
          </p:nvSpPr>
          <p:spPr>
            <a:xfrm flipH="1">
              <a:off x="-25" y="3616730"/>
              <a:ext cx="4934057" cy="1526178"/>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flipH="1">
              <a:off x="4260" y="3419807"/>
              <a:ext cx="5445299" cy="1723102"/>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7"/>
          <p:cNvSpPr/>
          <p:nvPr/>
        </p:nvSpPr>
        <p:spPr>
          <a:xfrm>
            <a:off x="4472875" y="37592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8242174" y="37635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a:off x="2235298" y="376348"/>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a:off x="6922180" y="4542061"/>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a:off x="615530" y="25233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8258392" y="23226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a:off x="7768612" y="4839606"/>
            <a:ext cx="386012" cy="303295"/>
          </a:xfrm>
          <a:custGeom>
            <a:avLst/>
            <a:gdLst/>
            <a:ahLst/>
            <a:cxnLst/>
            <a:rect l="l" t="t" r="r" b="b"/>
            <a:pathLst>
              <a:path w="9520" h="7480" extrusionOk="0">
                <a:moveTo>
                  <a:pt x="1657" y="0"/>
                </a:moveTo>
                <a:cubicBezTo>
                  <a:pt x="1549" y="0"/>
                  <a:pt x="1442" y="14"/>
                  <a:pt x="1338" y="46"/>
                </a:cubicBezTo>
                <a:cubicBezTo>
                  <a:pt x="940" y="158"/>
                  <a:pt x="733" y="699"/>
                  <a:pt x="574" y="1033"/>
                </a:cubicBezTo>
                <a:cubicBezTo>
                  <a:pt x="49" y="2179"/>
                  <a:pt x="1" y="3660"/>
                  <a:pt x="33" y="4901"/>
                </a:cubicBezTo>
                <a:cubicBezTo>
                  <a:pt x="33" y="5474"/>
                  <a:pt x="208" y="5952"/>
                  <a:pt x="192" y="6541"/>
                </a:cubicBezTo>
                <a:cubicBezTo>
                  <a:pt x="160" y="6843"/>
                  <a:pt x="160" y="7162"/>
                  <a:pt x="192" y="7480"/>
                </a:cubicBezTo>
                <a:lnTo>
                  <a:pt x="9519" y="7480"/>
                </a:lnTo>
                <a:cubicBezTo>
                  <a:pt x="9472" y="7432"/>
                  <a:pt x="9424" y="7384"/>
                  <a:pt x="9376" y="7353"/>
                </a:cubicBezTo>
                <a:cubicBezTo>
                  <a:pt x="8930" y="6971"/>
                  <a:pt x="8485" y="6684"/>
                  <a:pt x="8103" y="6238"/>
                </a:cubicBezTo>
                <a:cubicBezTo>
                  <a:pt x="7450" y="5474"/>
                  <a:pt x="6798" y="4694"/>
                  <a:pt x="6240" y="3883"/>
                </a:cubicBezTo>
                <a:cubicBezTo>
                  <a:pt x="5365" y="2625"/>
                  <a:pt x="4585" y="1368"/>
                  <a:pt x="3200" y="588"/>
                </a:cubicBezTo>
                <a:cubicBezTo>
                  <a:pt x="2763" y="349"/>
                  <a:pt x="2193" y="0"/>
                  <a:pt x="1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7"/>
          <p:cNvGrpSpPr/>
          <p:nvPr/>
        </p:nvGrpSpPr>
        <p:grpSpPr>
          <a:xfrm>
            <a:off x="6300251" y="-14801"/>
            <a:ext cx="2863492" cy="1450021"/>
            <a:chOff x="5540494" y="-3"/>
            <a:chExt cx="3593739" cy="1819805"/>
          </a:xfrm>
        </p:grpSpPr>
        <p:sp>
          <p:nvSpPr>
            <p:cNvPr id="104" name="Google Shape;104;p7"/>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7"/>
          <p:cNvGrpSpPr/>
          <p:nvPr/>
        </p:nvGrpSpPr>
        <p:grpSpPr>
          <a:xfrm>
            <a:off x="-29581" y="-14791"/>
            <a:ext cx="1730067" cy="876075"/>
            <a:chOff x="0" y="0"/>
            <a:chExt cx="4110400" cy="2081433"/>
          </a:xfrm>
        </p:grpSpPr>
        <p:sp>
          <p:nvSpPr>
            <p:cNvPr id="107" name="Google Shape;107;p7"/>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subTitle" idx="1"/>
          </p:nvPr>
        </p:nvSpPr>
        <p:spPr>
          <a:xfrm>
            <a:off x="2094399" y="2124526"/>
            <a:ext cx="4950900" cy="139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baseline="0">
                <a:latin typeface="Times New Roman" panose="02020603050405020304" pitchFamily="18"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0"/>
        <p:cNvGrpSpPr/>
        <p:nvPr/>
      </p:nvGrpSpPr>
      <p:grpSpPr>
        <a:xfrm>
          <a:off x="0" y="0"/>
          <a:ext cx="0" cy="0"/>
          <a:chOff x="0" y="0"/>
          <a:chExt cx="0" cy="0"/>
        </a:xfrm>
      </p:grpSpPr>
      <p:sp>
        <p:nvSpPr>
          <p:cNvPr id="111" name="Google Shape;111;p8"/>
          <p:cNvSpPr txBox="1">
            <a:spLocks noGrp="1"/>
          </p:cNvSpPr>
          <p:nvPr>
            <p:ph type="title"/>
          </p:nvPr>
        </p:nvSpPr>
        <p:spPr>
          <a:xfrm>
            <a:off x="1040400" y="1250725"/>
            <a:ext cx="7063200" cy="264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b="0" baseline="0">
                <a:solidFill>
                  <a:schemeClr val="accent1"/>
                </a:solidFill>
                <a:latin typeface="Times New Roman" panose="02020603050405020304" pitchFamily="18" charset="0"/>
                <a:ea typeface="Barlow Semi Condensed Black"/>
                <a:cs typeface="Barlow Semi Condensed Black"/>
                <a:sym typeface="Barlow Semi Condensed Black"/>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112" name="Google Shape;112;p8"/>
          <p:cNvSpPr/>
          <p:nvPr/>
        </p:nvSpPr>
        <p:spPr>
          <a:xfrm>
            <a:off x="836965" y="2470057"/>
            <a:ext cx="203435" cy="203441"/>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flipH="1">
            <a:off x="2007458" y="4251386"/>
            <a:ext cx="115873" cy="11587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1200" cap="flat" cmpd="sng">
            <a:solidFill>
              <a:srgbClr val="262065"/>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4461760" y="338922"/>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2224183" y="339344"/>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a:off x="6911065" y="4505057"/>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6004460" y="632102"/>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546165" y="3691787"/>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8262078" y="2285696"/>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4438852" y="4693459"/>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8"/>
          <p:cNvGrpSpPr/>
          <p:nvPr/>
        </p:nvGrpSpPr>
        <p:grpSpPr>
          <a:xfrm>
            <a:off x="7020444" y="4387793"/>
            <a:ext cx="2153521" cy="785375"/>
            <a:chOff x="2918906" y="3172692"/>
            <a:chExt cx="6233056" cy="1970828"/>
          </a:xfrm>
        </p:grpSpPr>
        <p:sp>
          <p:nvSpPr>
            <p:cNvPr id="122" name="Google Shape;122;p8"/>
            <p:cNvSpPr/>
            <p:nvPr/>
          </p:nvSpPr>
          <p:spPr>
            <a:xfrm>
              <a:off x="3508550" y="3397927"/>
              <a:ext cx="5643412" cy="1745592"/>
            </a:xfrm>
            <a:custGeom>
              <a:avLst/>
              <a:gdLst/>
              <a:ahLst/>
              <a:cxnLst/>
              <a:rect l="l" t="t" r="r" b="b"/>
              <a:pathLst>
                <a:path w="116383" h="35999" extrusionOk="0">
                  <a:moveTo>
                    <a:pt x="116382" y="0"/>
                  </a:moveTo>
                  <a:cubicBezTo>
                    <a:pt x="114870" y="113"/>
                    <a:pt x="113372" y="360"/>
                    <a:pt x="111915" y="740"/>
                  </a:cubicBezTo>
                  <a:cubicBezTo>
                    <a:pt x="104387" y="2702"/>
                    <a:pt x="97955" y="7673"/>
                    <a:pt x="90229" y="8808"/>
                  </a:cubicBezTo>
                  <a:cubicBezTo>
                    <a:pt x="89005" y="8988"/>
                    <a:pt x="87786" y="9067"/>
                    <a:pt x="86570" y="9067"/>
                  </a:cubicBezTo>
                  <a:cubicBezTo>
                    <a:pt x="77629" y="9067"/>
                    <a:pt x="68852" y="4767"/>
                    <a:pt x="59753" y="4381"/>
                  </a:cubicBezTo>
                  <a:cubicBezTo>
                    <a:pt x="59290" y="4361"/>
                    <a:pt x="58829" y="4352"/>
                    <a:pt x="58371" y="4352"/>
                  </a:cubicBezTo>
                  <a:cubicBezTo>
                    <a:pt x="45111" y="4352"/>
                    <a:pt x="33357" y="12414"/>
                    <a:pt x="23210" y="20447"/>
                  </a:cubicBezTo>
                  <a:cubicBezTo>
                    <a:pt x="19465" y="23409"/>
                    <a:pt x="15741" y="26401"/>
                    <a:pt x="11810" y="29149"/>
                  </a:cubicBezTo>
                  <a:cubicBezTo>
                    <a:pt x="8289" y="31616"/>
                    <a:pt x="4606" y="33910"/>
                    <a:pt x="635" y="35720"/>
                  </a:cubicBezTo>
                  <a:cubicBezTo>
                    <a:pt x="429" y="35814"/>
                    <a:pt x="215" y="35908"/>
                    <a:pt x="1" y="35999"/>
                  </a:cubicBezTo>
                  <a:lnTo>
                    <a:pt x="116382" y="35999"/>
                  </a:lnTo>
                  <a:lnTo>
                    <a:pt x="116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918906" y="3172692"/>
              <a:ext cx="6228153" cy="1970828"/>
            </a:xfrm>
            <a:custGeom>
              <a:avLst/>
              <a:gdLst/>
              <a:ahLst/>
              <a:cxnLst/>
              <a:rect l="l" t="t" r="r" b="b"/>
              <a:pathLst>
                <a:path w="128442" h="40644" extrusionOk="0">
                  <a:moveTo>
                    <a:pt x="128441" y="1"/>
                  </a:moveTo>
                  <a:cubicBezTo>
                    <a:pt x="125131" y="777"/>
                    <a:pt x="121893" y="1835"/>
                    <a:pt x="118767" y="3094"/>
                  </a:cubicBezTo>
                  <a:cubicBezTo>
                    <a:pt x="113989" y="5015"/>
                    <a:pt x="109572" y="7840"/>
                    <a:pt x="104535" y="9204"/>
                  </a:cubicBezTo>
                  <a:cubicBezTo>
                    <a:pt x="102911" y="9643"/>
                    <a:pt x="101306" y="9828"/>
                    <a:pt x="99716" y="9828"/>
                  </a:cubicBezTo>
                  <a:cubicBezTo>
                    <a:pt x="95941" y="9828"/>
                    <a:pt x="92249" y="8786"/>
                    <a:pt x="88567" y="7641"/>
                  </a:cubicBezTo>
                  <a:cubicBezTo>
                    <a:pt x="83817" y="6158"/>
                    <a:pt x="79118" y="4986"/>
                    <a:pt x="74085" y="4711"/>
                  </a:cubicBezTo>
                  <a:cubicBezTo>
                    <a:pt x="73142" y="4660"/>
                    <a:pt x="72199" y="4635"/>
                    <a:pt x="71258" y="4635"/>
                  </a:cubicBezTo>
                  <a:cubicBezTo>
                    <a:pt x="62202" y="4635"/>
                    <a:pt x="53271" y="6942"/>
                    <a:pt x="45201" y="10686"/>
                  </a:cubicBezTo>
                  <a:cubicBezTo>
                    <a:pt x="36191" y="14867"/>
                    <a:pt x="28637" y="20774"/>
                    <a:pt x="21223" y="26978"/>
                  </a:cubicBezTo>
                  <a:cubicBezTo>
                    <a:pt x="14689" y="32439"/>
                    <a:pt x="7745" y="37112"/>
                    <a:pt x="0" y="40644"/>
                  </a:cubicBezTo>
                  <a:lnTo>
                    <a:pt x="1443" y="40644"/>
                  </a:lnTo>
                  <a:cubicBezTo>
                    <a:pt x="6843" y="38138"/>
                    <a:pt x="11922" y="35071"/>
                    <a:pt x="16589" y="31488"/>
                  </a:cubicBezTo>
                  <a:cubicBezTo>
                    <a:pt x="24718" y="25234"/>
                    <a:pt x="32009" y="18330"/>
                    <a:pt x="41209" y="13334"/>
                  </a:cubicBezTo>
                  <a:cubicBezTo>
                    <a:pt x="50318" y="8388"/>
                    <a:pt x="60643" y="5181"/>
                    <a:pt x="71290" y="5181"/>
                  </a:cubicBezTo>
                  <a:cubicBezTo>
                    <a:pt x="71408" y="5181"/>
                    <a:pt x="71526" y="5181"/>
                    <a:pt x="71645" y="5182"/>
                  </a:cubicBezTo>
                  <a:cubicBezTo>
                    <a:pt x="77236" y="5222"/>
                    <a:pt x="82508" y="6320"/>
                    <a:pt x="87769" y="7960"/>
                  </a:cubicBezTo>
                  <a:cubicBezTo>
                    <a:pt x="91552" y="9137"/>
                    <a:pt x="95409" y="10341"/>
                    <a:pt x="99406" y="10341"/>
                  </a:cubicBezTo>
                  <a:cubicBezTo>
                    <a:pt x="100099" y="10341"/>
                    <a:pt x="100795" y="10305"/>
                    <a:pt x="101497" y="10226"/>
                  </a:cubicBezTo>
                  <a:cubicBezTo>
                    <a:pt x="106744" y="9635"/>
                    <a:pt x="111261" y="6919"/>
                    <a:pt x="115885" y="4794"/>
                  </a:cubicBezTo>
                  <a:cubicBezTo>
                    <a:pt x="119928" y="2938"/>
                    <a:pt x="124122" y="1556"/>
                    <a:pt x="128441" y="476"/>
                  </a:cubicBezTo>
                  <a:lnTo>
                    <a:pt x="1284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8"/>
          <p:cNvGrpSpPr/>
          <p:nvPr/>
        </p:nvGrpSpPr>
        <p:grpSpPr>
          <a:xfrm>
            <a:off x="-29593" y="-14801"/>
            <a:ext cx="1704994" cy="863379"/>
            <a:chOff x="0" y="0"/>
            <a:chExt cx="4110400" cy="2081433"/>
          </a:xfrm>
        </p:grpSpPr>
        <p:sp>
          <p:nvSpPr>
            <p:cNvPr id="125" name="Google Shape;125;p8"/>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8"/>
          <p:cNvGrpSpPr/>
          <p:nvPr/>
        </p:nvGrpSpPr>
        <p:grpSpPr>
          <a:xfrm rot="10800000" flipH="1">
            <a:off x="-25151" y="4614086"/>
            <a:ext cx="1337524" cy="538259"/>
            <a:chOff x="0" y="0"/>
            <a:chExt cx="4110400" cy="2081433"/>
          </a:xfrm>
        </p:grpSpPr>
        <p:sp>
          <p:nvSpPr>
            <p:cNvPr id="128" name="Google Shape;128;p8"/>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8"/>
          <p:cNvGrpSpPr/>
          <p:nvPr/>
        </p:nvGrpSpPr>
        <p:grpSpPr>
          <a:xfrm>
            <a:off x="7017709" y="-22374"/>
            <a:ext cx="2155884" cy="1091701"/>
            <a:chOff x="5540494" y="-3"/>
            <a:chExt cx="3593739" cy="1819805"/>
          </a:xfrm>
        </p:grpSpPr>
        <p:sp>
          <p:nvSpPr>
            <p:cNvPr id="131" name="Google Shape;131;p8"/>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3"/>
        <p:cNvGrpSpPr/>
        <p:nvPr/>
      </p:nvGrpSpPr>
      <p:grpSpPr>
        <a:xfrm>
          <a:off x="0" y="0"/>
          <a:ext cx="0" cy="0"/>
          <a:chOff x="0" y="0"/>
          <a:chExt cx="0" cy="0"/>
        </a:xfrm>
      </p:grpSpPr>
      <p:grpSp>
        <p:nvGrpSpPr>
          <p:cNvPr id="134" name="Google Shape;134;p9"/>
          <p:cNvGrpSpPr/>
          <p:nvPr/>
        </p:nvGrpSpPr>
        <p:grpSpPr>
          <a:xfrm rot="10800000" flipH="1">
            <a:off x="-25151" y="4614086"/>
            <a:ext cx="1337524" cy="538259"/>
            <a:chOff x="0" y="0"/>
            <a:chExt cx="4110400" cy="2081433"/>
          </a:xfrm>
        </p:grpSpPr>
        <p:sp>
          <p:nvSpPr>
            <p:cNvPr id="135" name="Google Shape;135;p9"/>
            <p:cNvSpPr/>
            <p:nvPr/>
          </p:nvSpPr>
          <p:spPr>
            <a:xfrm>
              <a:off x="0" y="0"/>
              <a:ext cx="3927738" cy="1823224"/>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1600" y="0"/>
              <a:ext cx="4108800" cy="2081433"/>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9"/>
          <p:cNvGrpSpPr/>
          <p:nvPr/>
        </p:nvGrpSpPr>
        <p:grpSpPr>
          <a:xfrm>
            <a:off x="7017709" y="-22374"/>
            <a:ext cx="2155884" cy="1091701"/>
            <a:chOff x="5540494" y="-3"/>
            <a:chExt cx="3593739" cy="1819805"/>
          </a:xfrm>
        </p:grpSpPr>
        <p:sp>
          <p:nvSpPr>
            <p:cNvPr id="138" name="Google Shape;138;p9"/>
            <p:cNvSpPr/>
            <p:nvPr/>
          </p:nvSpPr>
          <p:spPr>
            <a:xfrm flipH="1">
              <a:off x="5700196" y="-3"/>
              <a:ext cx="3434037" cy="1594052"/>
            </a:xfrm>
            <a:custGeom>
              <a:avLst/>
              <a:gdLst/>
              <a:ahLst/>
              <a:cxnLst/>
              <a:rect l="l" t="t" r="r" b="b"/>
              <a:pathLst>
                <a:path w="81001" h="37600" extrusionOk="0">
                  <a:moveTo>
                    <a:pt x="0" y="0"/>
                  </a:moveTo>
                  <a:lnTo>
                    <a:pt x="0" y="36376"/>
                  </a:lnTo>
                  <a:cubicBezTo>
                    <a:pt x="3199" y="37244"/>
                    <a:pt x="6695" y="37599"/>
                    <a:pt x="10044" y="37599"/>
                  </a:cubicBezTo>
                  <a:cubicBezTo>
                    <a:pt x="11787" y="37599"/>
                    <a:pt x="13491" y="37503"/>
                    <a:pt x="15091" y="37333"/>
                  </a:cubicBezTo>
                  <a:cubicBezTo>
                    <a:pt x="22554" y="36546"/>
                    <a:pt x="29715" y="33845"/>
                    <a:pt x="35908" y="29936"/>
                  </a:cubicBezTo>
                  <a:cubicBezTo>
                    <a:pt x="40052" y="27315"/>
                    <a:pt x="43812" y="24142"/>
                    <a:pt x="48269" y="21992"/>
                  </a:cubicBezTo>
                  <a:cubicBezTo>
                    <a:pt x="56768" y="17884"/>
                    <a:pt x="67464" y="17641"/>
                    <a:pt x="74626" y="11749"/>
                  </a:cubicBezTo>
                  <a:cubicBezTo>
                    <a:pt x="77602" y="9301"/>
                    <a:pt x="79731" y="5988"/>
                    <a:pt x="80619" y="2405"/>
                  </a:cubicBezTo>
                  <a:cubicBezTo>
                    <a:pt x="80815" y="1615"/>
                    <a:pt x="80949" y="813"/>
                    <a:pt x="8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flipH="1">
              <a:off x="5540494" y="-3"/>
              <a:ext cx="3592340" cy="1819805"/>
            </a:xfrm>
            <a:custGeom>
              <a:avLst/>
              <a:gdLst/>
              <a:ahLst/>
              <a:cxnLst/>
              <a:rect l="l" t="t" r="r" b="b"/>
              <a:pathLst>
                <a:path w="84735" h="42925" extrusionOk="0">
                  <a:moveTo>
                    <a:pt x="84368" y="0"/>
                  </a:moveTo>
                  <a:cubicBezTo>
                    <a:pt x="83487" y="6317"/>
                    <a:pt x="81163" y="12300"/>
                    <a:pt x="75126" y="16126"/>
                  </a:cubicBezTo>
                  <a:cubicBezTo>
                    <a:pt x="68940" y="20045"/>
                    <a:pt x="61409" y="21180"/>
                    <a:pt x="54382" y="23218"/>
                  </a:cubicBezTo>
                  <a:cubicBezTo>
                    <a:pt x="50952" y="24214"/>
                    <a:pt x="47546" y="25444"/>
                    <a:pt x="44549" y="27300"/>
                  </a:cubicBezTo>
                  <a:cubicBezTo>
                    <a:pt x="41463" y="29211"/>
                    <a:pt x="38964" y="31768"/>
                    <a:pt x="36154" y="33979"/>
                  </a:cubicBezTo>
                  <a:cubicBezTo>
                    <a:pt x="30784" y="38193"/>
                    <a:pt x="24087" y="40945"/>
                    <a:pt x="17132" y="41978"/>
                  </a:cubicBezTo>
                  <a:cubicBezTo>
                    <a:pt x="14971" y="42301"/>
                    <a:pt x="12798" y="42461"/>
                    <a:pt x="10633" y="42461"/>
                  </a:cubicBezTo>
                  <a:cubicBezTo>
                    <a:pt x="7039" y="42461"/>
                    <a:pt x="3467" y="42021"/>
                    <a:pt x="0" y="41159"/>
                  </a:cubicBezTo>
                  <a:lnTo>
                    <a:pt x="0" y="41714"/>
                  </a:lnTo>
                  <a:cubicBezTo>
                    <a:pt x="3338" y="42526"/>
                    <a:pt x="6798" y="42925"/>
                    <a:pt x="10266" y="42925"/>
                  </a:cubicBezTo>
                  <a:cubicBezTo>
                    <a:pt x="18388" y="42925"/>
                    <a:pt x="26546" y="40738"/>
                    <a:pt x="33231" y="36565"/>
                  </a:cubicBezTo>
                  <a:cubicBezTo>
                    <a:pt x="36361" y="34618"/>
                    <a:pt x="38936" y="32120"/>
                    <a:pt x="41749" y="29832"/>
                  </a:cubicBezTo>
                  <a:cubicBezTo>
                    <a:pt x="45215" y="27017"/>
                    <a:pt x="49186" y="25198"/>
                    <a:pt x="53559" y="23885"/>
                  </a:cubicBezTo>
                  <a:cubicBezTo>
                    <a:pt x="60894" y="21684"/>
                    <a:pt x="68929" y="20701"/>
                    <a:pt x="75394" y="16550"/>
                  </a:cubicBezTo>
                  <a:cubicBezTo>
                    <a:pt x="81449" y="12662"/>
                    <a:pt x="84100" y="6484"/>
                    <a:pt x="84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9"/>
          <p:cNvSpPr txBox="1">
            <a:spLocks noGrp="1"/>
          </p:cNvSpPr>
          <p:nvPr>
            <p:ph type="subTitle" idx="1"/>
          </p:nvPr>
        </p:nvSpPr>
        <p:spPr>
          <a:xfrm>
            <a:off x="4568700" y="2284475"/>
            <a:ext cx="3853800" cy="428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Font typeface="Staatliches"/>
              <a:buNone/>
              <a:defRPr sz="2000" b="1" baseline="0">
                <a:solidFill>
                  <a:schemeClr val="accent1"/>
                </a:solidFill>
                <a:latin typeface="Times New Roman" panose="02020603050405020304" pitchFamily="18" charset="0"/>
                <a:ea typeface="Barlow Semi Condensed"/>
                <a:cs typeface="Barlow Semi Condensed"/>
                <a:sym typeface="Barlow Semi Condensed"/>
              </a:defRPr>
            </a:lvl1pPr>
            <a:lvl2pPr lvl="1">
              <a:lnSpc>
                <a:spcPct val="100000"/>
              </a:lnSpc>
              <a:spcBef>
                <a:spcPts val="0"/>
              </a:spcBef>
              <a:spcAft>
                <a:spcPts val="0"/>
              </a:spcAft>
              <a:buSzPts val="1800"/>
              <a:buFont typeface="Staatliches"/>
              <a:buNone/>
              <a:defRPr sz="1800">
                <a:latin typeface="Staatliches"/>
                <a:ea typeface="Staatliches"/>
                <a:cs typeface="Staatliches"/>
                <a:sym typeface="Staatliches"/>
              </a:defRPr>
            </a:lvl2pPr>
            <a:lvl3pPr lvl="2">
              <a:lnSpc>
                <a:spcPct val="100000"/>
              </a:lnSpc>
              <a:spcBef>
                <a:spcPts val="0"/>
              </a:spcBef>
              <a:spcAft>
                <a:spcPts val="0"/>
              </a:spcAft>
              <a:buSzPts val="1800"/>
              <a:buFont typeface="Staatliches"/>
              <a:buNone/>
              <a:defRPr sz="1800">
                <a:latin typeface="Staatliches"/>
                <a:ea typeface="Staatliches"/>
                <a:cs typeface="Staatliches"/>
                <a:sym typeface="Staatliches"/>
              </a:defRPr>
            </a:lvl3pPr>
            <a:lvl4pPr lvl="3">
              <a:lnSpc>
                <a:spcPct val="100000"/>
              </a:lnSpc>
              <a:spcBef>
                <a:spcPts val="0"/>
              </a:spcBef>
              <a:spcAft>
                <a:spcPts val="0"/>
              </a:spcAft>
              <a:buSzPts val="1800"/>
              <a:buFont typeface="Staatliches"/>
              <a:buNone/>
              <a:defRPr sz="1800">
                <a:latin typeface="Staatliches"/>
                <a:ea typeface="Staatliches"/>
                <a:cs typeface="Staatliches"/>
                <a:sym typeface="Staatliches"/>
              </a:defRPr>
            </a:lvl4pPr>
            <a:lvl5pPr lvl="4">
              <a:lnSpc>
                <a:spcPct val="100000"/>
              </a:lnSpc>
              <a:spcBef>
                <a:spcPts val="0"/>
              </a:spcBef>
              <a:spcAft>
                <a:spcPts val="0"/>
              </a:spcAft>
              <a:buSzPts val="1800"/>
              <a:buFont typeface="Staatliches"/>
              <a:buNone/>
              <a:defRPr sz="1800">
                <a:latin typeface="Staatliches"/>
                <a:ea typeface="Staatliches"/>
                <a:cs typeface="Staatliches"/>
                <a:sym typeface="Staatliches"/>
              </a:defRPr>
            </a:lvl5pPr>
            <a:lvl6pPr lvl="5">
              <a:lnSpc>
                <a:spcPct val="100000"/>
              </a:lnSpc>
              <a:spcBef>
                <a:spcPts val="0"/>
              </a:spcBef>
              <a:spcAft>
                <a:spcPts val="0"/>
              </a:spcAft>
              <a:buSzPts val="1800"/>
              <a:buFont typeface="Staatliches"/>
              <a:buNone/>
              <a:defRPr sz="1800">
                <a:latin typeface="Staatliches"/>
                <a:ea typeface="Staatliches"/>
                <a:cs typeface="Staatliches"/>
                <a:sym typeface="Staatliches"/>
              </a:defRPr>
            </a:lvl6pPr>
            <a:lvl7pPr lvl="6">
              <a:lnSpc>
                <a:spcPct val="100000"/>
              </a:lnSpc>
              <a:spcBef>
                <a:spcPts val="0"/>
              </a:spcBef>
              <a:spcAft>
                <a:spcPts val="0"/>
              </a:spcAft>
              <a:buSzPts val="1800"/>
              <a:buFont typeface="Staatliches"/>
              <a:buNone/>
              <a:defRPr sz="1800">
                <a:latin typeface="Staatliches"/>
                <a:ea typeface="Staatliches"/>
                <a:cs typeface="Staatliches"/>
                <a:sym typeface="Staatliches"/>
              </a:defRPr>
            </a:lvl7pPr>
            <a:lvl8pPr lvl="7">
              <a:lnSpc>
                <a:spcPct val="100000"/>
              </a:lnSpc>
              <a:spcBef>
                <a:spcPts val="0"/>
              </a:spcBef>
              <a:spcAft>
                <a:spcPts val="0"/>
              </a:spcAft>
              <a:buSzPts val="1800"/>
              <a:buFont typeface="Staatliches"/>
              <a:buNone/>
              <a:defRPr sz="1800">
                <a:latin typeface="Staatliches"/>
                <a:ea typeface="Staatliches"/>
                <a:cs typeface="Staatliches"/>
                <a:sym typeface="Staatliches"/>
              </a:defRPr>
            </a:lvl8pPr>
            <a:lvl9pPr lvl="8">
              <a:lnSpc>
                <a:spcPct val="100000"/>
              </a:lnSpc>
              <a:spcBef>
                <a:spcPts val="0"/>
              </a:spcBef>
              <a:spcAft>
                <a:spcPts val="0"/>
              </a:spcAft>
              <a:buSzPts val="1800"/>
              <a:buFont typeface="Staatliches"/>
              <a:buNone/>
              <a:defRPr sz="1800">
                <a:latin typeface="Staatliches"/>
                <a:ea typeface="Staatliches"/>
                <a:cs typeface="Staatliches"/>
                <a:sym typeface="Staatliches"/>
              </a:defRPr>
            </a:lvl9pPr>
          </a:lstStyle>
          <a:p>
            <a:endParaRPr dirty="0"/>
          </a:p>
        </p:txBody>
      </p:sp>
      <p:sp>
        <p:nvSpPr>
          <p:cNvPr id="141" name="Google Shape;141;p9"/>
          <p:cNvSpPr txBox="1">
            <a:spLocks noGrp="1"/>
          </p:cNvSpPr>
          <p:nvPr>
            <p:ph type="body" idx="2"/>
          </p:nvPr>
        </p:nvSpPr>
        <p:spPr>
          <a:xfrm>
            <a:off x="4568700" y="2724150"/>
            <a:ext cx="3853800" cy="817800"/>
          </a:xfrm>
          <a:prstGeom prst="rect">
            <a:avLst/>
          </a:prstGeom>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sz="1400" baseline="0">
                <a:latin typeface="Times New Roman" panose="02020603050405020304" pitchFamily="18" charset="0"/>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42" name="Google Shape;142;p9"/>
          <p:cNvSpPr txBox="1">
            <a:spLocks noGrp="1"/>
          </p:cNvSpPr>
          <p:nvPr>
            <p:ph type="ctrTitle"/>
          </p:nvPr>
        </p:nvSpPr>
        <p:spPr>
          <a:xfrm>
            <a:off x="715050" y="454874"/>
            <a:ext cx="7713900" cy="42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Font typeface="Staatliches"/>
              <a:buNone/>
              <a:defRPr sz="3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43" name="Google Shape;143;p9"/>
          <p:cNvSpPr/>
          <p:nvPr/>
        </p:nvSpPr>
        <p:spPr>
          <a:xfrm>
            <a:off x="300015" y="7977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8364938" y="450612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6425732" y="890986"/>
            <a:ext cx="146237" cy="126348"/>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flipH="1">
            <a:off x="4358815" y="4506131"/>
            <a:ext cx="426350" cy="452657"/>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569245" y="247219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498219" y="368474"/>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8306932" y="1718362"/>
            <a:ext cx="244020" cy="244020"/>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0"/>
        <p:cNvGrpSpPr/>
        <p:nvPr/>
      </p:nvGrpSpPr>
      <p:grpSpPr>
        <a:xfrm>
          <a:off x="0" y="0"/>
          <a:ext cx="0" cy="0"/>
          <a:chOff x="0" y="0"/>
          <a:chExt cx="0" cy="0"/>
        </a:xfrm>
      </p:grpSpPr>
      <p:pic>
        <p:nvPicPr>
          <p:cNvPr id="151" name="Google Shape;151;p10"/>
          <p:cNvPicPr preferRelativeResize="0"/>
          <p:nvPr/>
        </p:nvPicPr>
        <p:blipFill>
          <a:blip r:embed="rId2">
            <a:alphaModFix/>
          </a:blip>
          <a:stretch>
            <a:fillRect/>
          </a:stretch>
        </p:blipFill>
        <p:spPr>
          <a:xfrm>
            <a:off x="0" y="0"/>
            <a:ext cx="9143976" cy="5174450"/>
          </a:xfrm>
          <a:prstGeom prst="rect">
            <a:avLst/>
          </a:prstGeom>
          <a:noFill/>
          <a:ln>
            <a:noFill/>
          </a:ln>
        </p:spPr>
      </p:pic>
      <p:sp>
        <p:nvSpPr>
          <p:cNvPr id="152" name="Google Shape;152;p10"/>
          <p:cNvSpPr/>
          <p:nvPr/>
        </p:nvSpPr>
        <p:spPr>
          <a:xfrm rot="8100000">
            <a:off x="271909" y="682979"/>
            <a:ext cx="3543137" cy="2136056"/>
          </a:xfrm>
          <a:custGeom>
            <a:avLst/>
            <a:gdLst/>
            <a:ahLst/>
            <a:cxnLst/>
            <a:rect l="l" t="t" r="r" b="b"/>
            <a:pathLst>
              <a:path w="55855" h="36282" extrusionOk="0">
                <a:moveTo>
                  <a:pt x="19652" y="1"/>
                </a:moveTo>
                <a:cubicBezTo>
                  <a:pt x="17688" y="1"/>
                  <a:pt x="15694" y="544"/>
                  <a:pt x="14135" y="1794"/>
                </a:cubicBezTo>
                <a:cubicBezTo>
                  <a:pt x="13148" y="2590"/>
                  <a:pt x="12384" y="3641"/>
                  <a:pt x="11525" y="4564"/>
                </a:cubicBezTo>
                <a:cubicBezTo>
                  <a:pt x="10283" y="5917"/>
                  <a:pt x="8851" y="7063"/>
                  <a:pt x="7259" y="7970"/>
                </a:cubicBezTo>
                <a:cubicBezTo>
                  <a:pt x="5715" y="8846"/>
                  <a:pt x="3996" y="9514"/>
                  <a:pt x="2706" y="10788"/>
                </a:cubicBezTo>
                <a:cubicBezTo>
                  <a:pt x="144" y="13319"/>
                  <a:pt x="0" y="17600"/>
                  <a:pt x="924" y="21182"/>
                </a:cubicBezTo>
                <a:cubicBezTo>
                  <a:pt x="2308" y="26594"/>
                  <a:pt x="5954" y="31560"/>
                  <a:pt x="10968" y="33486"/>
                </a:cubicBezTo>
                <a:cubicBezTo>
                  <a:pt x="13704" y="34537"/>
                  <a:pt x="16653" y="34657"/>
                  <a:pt x="19588" y="34657"/>
                </a:cubicBezTo>
                <a:cubicBezTo>
                  <a:pt x="20255" y="34657"/>
                  <a:pt x="20921" y="34651"/>
                  <a:pt x="21584" y="34648"/>
                </a:cubicBezTo>
                <a:cubicBezTo>
                  <a:pt x="21708" y="34648"/>
                  <a:pt x="21832" y="34647"/>
                  <a:pt x="21956" y="34647"/>
                </a:cubicBezTo>
                <a:cubicBezTo>
                  <a:pt x="29266" y="34647"/>
                  <a:pt x="36590" y="35110"/>
                  <a:pt x="43853" y="36064"/>
                </a:cubicBezTo>
                <a:cubicBezTo>
                  <a:pt x="44885" y="36198"/>
                  <a:pt x="45863" y="36281"/>
                  <a:pt x="46785" y="36281"/>
                </a:cubicBezTo>
                <a:cubicBezTo>
                  <a:pt x="50159" y="36281"/>
                  <a:pt x="52780" y="35165"/>
                  <a:pt x="54518" y="31289"/>
                </a:cubicBezTo>
                <a:cubicBezTo>
                  <a:pt x="55250" y="29698"/>
                  <a:pt x="55855" y="27931"/>
                  <a:pt x="55536" y="26196"/>
                </a:cubicBezTo>
                <a:cubicBezTo>
                  <a:pt x="55266" y="24652"/>
                  <a:pt x="54279" y="23378"/>
                  <a:pt x="53626" y="21962"/>
                </a:cubicBezTo>
                <a:cubicBezTo>
                  <a:pt x="52321" y="19176"/>
                  <a:pt x="52241" y="15961"/>
                  <a:pt x="51302" y="13016"/>
                </a:cubicBezTo>
                <a:cubicBezTo>
                  <a:pt x="49404" y="7183"/>
                  <a:pt x="43720" y="2984"/>
                  <a:pt x="37864" y="2984"/>
                </a:cubicBezTo>
                <a:cubicBezTo>
                  <a:pt x="37632" y="2984"/>
                  <a:pt x="37400" y="2991"/>
                  <a:pt x="37168" y="3004"/>
                </a:cubicBezTo>
                <a:cubicBezTo>
                  <a:pt x="35663" y="3097"/>
                  <a:pt x="34159" y="3447"/>
                  <a:pt x="32654" y="3447"/>
                </a:cubicBezTo>
                <a:cubicBezTo>
                  <a:pt x="32360" y="3447"/>
                  <a:pt x="32066" y="3433"/>
                  <a:pt x="31772" y="3402"/>
                </a:cubicBezTo>
                <a:cubicBezTo>
                  <a:pt x="29862" y="3227"/>
                  <a:pt x="28095" y="2352"/>
                  <a:pt x="26312" y="1603"/>
                </a:cubicBezTo>
                <a:cubicBezTo>
                  <a:pt x="24338" y="776"/>
                  <a:pt x="22269" y="107"/>
                  <a:pt x="20136" y="12"/>
                </a:cubicBezTo>
                <a:cubicBezTo>
                  <a:pt x="19975" y="4"/>
                  <a:pt x="19814" y="1"/>
                  <a:pt x="19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0"/>
          <p:cNvSpPr txBox="1">
            <a:spLocks noGrp="1"/>
          </p:cNvSpPr>
          <p:nvPr>
            <p:ph type="title"/>
          </p:nvPr>
        </p:nvSpPr>
        <p:spPr>
          <a:xfrm>
            <a:off x="715050" y="538275"/>
            <a:ext cx="2262900" cy="216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aseline="0">
                <a:solidFill>
                  <a:schemeClr val="accent1"/>
                </a:solidFill>
                <a:latin typeface="Times New Roman" panose="02020603050405020304" pitchFamily="18" charset="0"/>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dirty="0"/>
          </a:p>
        </p:txBody>
      </p:sp>
      <p:grpSp>
        <p:nvGrpSpPr>
          <p:cNvPr id="154" name="Google Shape;154;p10"/>
          <p:cNvGrpSpPr/>
          <p:nvPr/>
        </p:nvGrpSpPr>
        <p:grpSpPr>
          <a:xfrm>
            <a:off x="515998" y="167290"/>
            <a:ext cx="8099717" cy="4636133"/>
            <a:chOff x="515998" y="167290"/>
            <a:chExt cx="8099717" cy="4636133"/>
          </a:xfrm>
        </p:grpSpPr>
        <p:sp>
          <p:nvSpPr>
            <p:cNvPr id="155" name="Google Shape;155;p10"/>
            <p:cNvSpPr/>
            <p:nvPr/>
          </p:nvSpPr>
          <p:spPr>
            <a:xfrm>
              <a:off x="7538125" y="438750"/>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0"/>
            <p:cNvSpPr/>
            <p:nvPr/>
          </p:nvSpPr>
          <p:spPr>
            <a:xfrm>
              <a:off x="575615" y="503986"/>
              <a:ext cx="79818" cy="68581"/>
            </a:xfrm>
            <a:custGeom>
              <a:avLst/>
              <a:gdLst/>
              <a:ahLst/>
              <a:cxnLst/>
              <a:rect l="l" t="t" r="r" b="b"/>
              <a:pathLst>
                <a:path w="1513" h="1300" extrusionOk="0">
                  <a:moveTo>
                    <a:pt x="852" y="1"/>
                  </a:moveTo>
                  <a:cubicBezTo>
                    <a:pt x="693" y="1"/>
                    <a:pt x="531" y="58"/>
                    <a:pt x="398" y="185"/>
                  </a:cubicBezTo>
                  <a:cubicBezTo>
                    <a:pt x="0" y="599"/>
                    <a:pt x="287" y="1300"/>
                    <a:pt x="860" y="1300"/>
                  </a:cubicBezTo>
                  <a:cubicBezTo>
                    <a:pt x="1210" y="1300"/>
                    <a:pt x="1496" y="1013"/>
                    <a:pt x="1512" y="647"/>
                  </a:cubicBezTo>
                  <a:cubicBezTo>
                    <a:pt x="1512" y="258"/>
                    <a:pt x="1189" y="1"/>
                    <a:pt x="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0"/>
            <p:cNvSpPr/>
            <p:nvPr/>
          </p:nvSpPr>
          <p:spPr>
            <a:xfrm>
              <a:off x="8242174" y="44199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0"/>
            <p:cNvSpPr/>
            <p:nvPr/>
          </p:nvSpPr>
          <p:spPr>
            <a:xfrm>
              <a:off x="515998" y="4605223"/>
              <a:ext cx="199045" cy="198201"/>
            </a:xfrm>
            <a:custGeom>
              <a:avLst/>
              <a:gdLst/>
              <a:ahLst/>
              <a:cxnLst/>
              <a:rect l="l" t="t" r="r" b="b"/>
              <a:pathLst>
                <a:path w="3773" h="3757" extrusionOk="0">
                  <a:moveTo>
                    <a:pt x="1878" y="0"/>
                  </a:moveTo>
                  <a:lnTo>
                    <a:pt x="0" y="1878"/>
                  </a:lnTo>
                  <a:lnTo>
                    <a:pt x="1878" y="3757"/>
                  </a:lnTo>
                  <a:lnTo>
                    <a:pt x="3773" y="1878"/>
                  </a:lnTo>
                  <a:lnTo>
                    <a:pt x="1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0"/>
            <p:cNvSpPr/>
            <p:nvPr/>
          </p:nvSpPr>
          <p:spPr>
            <a:xfrm>
              <a:off x="8249624" y="2190958"/>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0"/>
            <p:cNvSpPr/>
            <p:nvPr/>
          </p:nvSpPr>
          <p:spPr>
            <a:xfrm>
              <a:off x="3852330" y="167290"/>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0"/>
            <p:cNvSpPr/>
            <p:nvPr/>
          </p:nvSpPr>
          <p:spPr>
            <a:xfrm>
              <a:off x="6478792" y="44198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1pPr>
            <a:lvl2pPr lvl="1">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2pPr>
            <a:lvl3pPr lvl="2">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3pPr>
            <a:lvl4pPr lvl="3">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4pPr>
            <a:lvl5pPr lvl="4">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5pPr>
            <a:lvl6pPr lvl="5">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6pPr>
            <a:lvl7pPr lvl="6">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7pPr>
            <a:lvl8pPr lvl="7">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8pPr>
            <a:lvl9pPr lvl="8">
              <a:spcBef>
                <a:spcPts val="0"/>
              </a:spcBef>
              <a:spcAft>
                <a:spcPts val="0"/>
              </a:spcAft>
              <a:buClr>
                <a:schemeClr val="lt2"/>
              </a:buClr>
              <a:buSzPts val="2800"/>
              <a:buFont typeface="Barlow Semi Condensed"/>
              <a:buNone/>
              <a:defRPr sz="2800" b="1">
                <a:solidFill>
                  <a:schemeClr val="lt2"/>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2"/>
              </a:buClr>
              <a:buSzPts val="1800"/>
              <a:buFont typeface="Questrial"/>
              <a:buChar char="●"/>
              <a:defRPr sz="1800">
                <a:solidFill>
                  <a:schemeClr val="lt2"/>
                </a:solidFill>
                <a:latin typeface="Questrial"/>
                <a:ea typeface="Questrial"/>
                <a:cs typeface="Questrial"/>
                <a:sym typeface="Questrial"/>
              </a:defRPr>
            </a:lvl1pPr>
            <a:lvl2pPr marL="914400" lvl="1"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2pPr>
            <a:lvl3pPr marL="1371600" lvl="2"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3pPr>
            <a:lvl4pPr marL="1828800" lvl="3"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4pPr>
            <a:lvl5pPr marL="2286000" lvl="4"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5pPr>
            <a:lvl6pPr marL="2743200" lvl="5"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6pPr>
            <a:lvl7pPr marL="3200400" lvl="6"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7pPr>
            <a:lvl8pPr marL="3657600" lvl="7" indent="-317500">
              <a:lnSpc>
                <a:spcPct val="100000"/>
              </a:lnSpc>
              <a:spcBef>
                <a:spcPts val="1600"/>
              </a:spcBef>
              <a:spcAft>
                <a:spcPts val="0"/>
              </a:spcAft>
              <a:buClr>
                <a:schemeClr val="lt2"/>
              </a:buClr>
              <a:buSzPts val="1400"/>
              <a:buFont typeface="Questrial"/>
              <a:buChar char="○"/>
              <a:defRPr>
                <a:solidFill>
                  <a:schemeClr val="lt2"/>
                </a:solidFill>
                <a:latin typeface="Questrial"/>
                <a:ea typeface="Questrial"/>
                <a:cs typeface="Questrial"/>
                <a:sym typeface="Questrial"/>
              </a:defRPr>
            </a:lvl8pPr>
            <a:lvl9pPr marL="4114800" lvl="8" indent="-317500">
              <a:lnSpc>
                <a:spcPct val="100000"/>
              </a:lnSpc>
              <a:spcBef>
                <a:spcPts val="1600"/>
              </a:spcBef>
              <a:spcAft>
                <a:spcPts val="1600"/>
              </a:spcAft>
              <a:buClr>
                <a:schemeClr val="lt2"/>
              </a:buClr>
              <a:buSzPts val="1400"/>
              <a:buFont typeface="Questrial"/>
              <a:buChar char="■"/>
              <a:defRPr>
                <a:solidFill>
                  <a:schemeClr val="lt2"/>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8"/>
        <p:cNvGrpSpPr/>
        <p:nvPr/>
      </p:nvGrpSpPr>
      <p:grpSpPr>
        <a:xfrm>
          <a:off x="0" y="0"/>
          <a:ext cx="0" cy="0"/>
          <a:chOff x="0" y="0"/>
          <a:chExt cx="0" cy="0"/>
        </a:xfrm>
      </p:grpSpPr>
      <p:sp>
        <p:nvSpPr>
          <p:cNvPr id="659" name="Google Shape;659;p3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60" name="Google Shape;660;p3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62"/>
        <p:cNvGrpSpPr/>
        <p:nvPr/>
      </p:nvGrpSpPr>
      <p:grpSpPr>
        <a:xfrm>
          <a:off x="0" y="0"/>
          <a:ext cx="0" cy="0"/>
          <a:chOff x="0" y="0"/>
          <a:chExt cx="0" cy="0"/>
        </a:xfrm>
      </p:grpSpPr>
      <p:sp>
        <p:nvSpPr>
          <p:cNvPr id="663" name="Google Shape;663;p4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64" name="Google Shape;664;p4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3.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1GiuKuM3yQr-tf9ftQPLts6MX-TxgPZFy1_En2IMPLU/copy" TargetMode="External"/><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28.xml"/><Relationship Id="rId5" Type="http://schemas.openxmlformats.org/officeDocument/2006/relationships/image" Target="../media/image8.jpg"/><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11.jpg"/><Relationship Id="rId4" Type="http://schemas.openxmlformats.org/officeDocument/2006/relationships/image" Target="../media/image10.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1.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side-view-man-feeding-goats_10132679.htm" TargetMode="External"/><Relationship Id="rId3" Type="http://schemas.openxmlformats.org/officeDocument/2006/relationships/hyperlink" Target="https://www.freepik.com/free-photo/veterinarian-check-ing-puppy-s-health_10823362.htm/?utm_source=slidesgo_template&amp;utm_medium=referral-link&amp;utm_campaign=sg_resources&amp;utm_content=freepik" TargetMode="External"/><Relationship Id="rId7" Type="http://schemas.openxmlformats.org/officeDocument/2006/relationships/hyperlink" Target="https://www.freepik.com/free-photo/portrait-smiling-girl-feeding-biscuit-goat-barn_3170573.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3.xml"/><Relationship Id="rId6" Type="http://schemas.openxmlformats.org/officeDocument/2006/relationships/hyperlink" Target="https://www.freepik.com/free-photo/goat-eating-food-from-girl-s-hand-farm_3170571.htm/?utm_source=slidesgo_template&amp;utm_medium=referral-link&amp;utm_campaign=sg_resources&amp;utm_content=freepik" TargetMode="External"/><Relationship Id="rId5" Type="http://schemas.openxmlformats.org/officeDocument/2006/relationships/hyperlink" Target="https://www.freepik.com/free-photo/veterinarian-check-ing-puppy-s-health_10823360.htm/?utm_source=slidesgo_template&amp;utm_medium=referral-link&amp;utm_campaign=sg_resources&amp;utm_content=freepik" TargetMode="External"/><Relationship Id="rId4" Type="http://schemas.openxmlformats.org/officeDocument/2006/relationships/hyperlink" Target="https://www.freepik.com/free-photo/veterinarian-check-ing-puppy-s-health_10823359.htm/?utm_source=slidesgo_template&amp;utm_medium=referral-link&amp;utm_campaign=sg_resources&amp;utm_content=freepik" TargetMode="External"/><Relationship Id="rId9" Type="http://schemas.openxmlformats.org/officeDocument/2006/relationships/hyperlink" Target="https://www.freepik.com/free-vector/winter-forest-animal_1489629.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vector/winter-forest-animal_1489629.htm/?utm_source=slidesgo_template&amp;utm_medium=referral-link&amp;utm_campaign=sg_resources&amp;utm_content=freepik" TargetMode="External"/><Relationship Id="rId3" Type="http://schemas.openxmlformats.org/officeDocument/2006/relationships/hyperlink" Target="https://www.freepik.com/free-photo/medium-shot-doctor-reading-radiography_5691904.htm/?utm_source=slidesgo_template&amp;utm_medium=referral-link&amp;utm_campaign=sg_resources&amp;utm_content=freepik" TargetMode="External"/><Relationship Id="rId7" Type="http://schemas.openxmlformats.org/officeDocument/2006/relationships/hyperlink" Target="https://www.freepik.com/free-photo/pretty-young-woman-petting-her-dog_10891911.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31.xml"/><Relationship Id="rId6" Type="http://schemas.openxmlformats.org/officeDocument/2006/relationships/hyperlink" Target="https://www.freepik.com/free-photo/veterinarian-check-ing-puppy-s-health_10823365.htm/?utm_source=slidesgo_template&amp;utm_medium=referral-link&amp;utm_campaign=sg_resources&amp;utm_content=freepik" TargetMode="External"/><Relationship Id="rId5" Type="http://schemas.openxmlformats.org/officeDocument/2006/relationships/hyperlink" Target="https://www.freepik.com/free-photo/pretty-young-woman-petting-her-dog_10891900.htm/?utm_source=slidesgo_template&amp;utm_medium=referral-link&amp;utm_campaign=sg_resources&amp;utm_content=freepik" TargetMode="External"/><Relationship Id="rId4" Type="http://schemas.openxmlformats.org/officeDocument/2006/relationships/hyperlink" Target="https://www.freepik.com/free-photo/portrait-female-veterinarian-examining-dog-table-clinic_3181077.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3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Barlow+Semi+Condensed" TargetMode="External"/><Relationship Id="rId2" Type="http://schemas.openxmlformats.org/officeDocument/2006/relationships/notesSlide" Target="../notesSlides/notesSlide38.xml"/><Relationship Id="rId1" Type="http://schemas.openxmlformats.org/officeDocument/2006/relationships/slideLayout" Target="../slideLayouts/slideLayout38.xml"/><Relationship Id="rId4" Type="http://schemas.openxmlformats.org/officeDocument/2006/relationships/hyperlink" Target="https://fonts.google.com/specimen/Questrial"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gif"/><Relationship Id="rId2" Type="http://schemas.openxmlformats.org/officeDocument/2006/relationships/notesSlide" Target="../notesSlides/notesSlide39.xml"/><Relationship Id="rId1" Type="http://schemas.openxmlformats.org/officeDocument/2006/relationships/slideLayout" Target="../slideLayouts/slideLayout3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gif"/><Relationship Id="rId4" Type="http://schemas.openxmlformats.org/officeDocument/2006/relationships/image" Target="../media/image12.gif"/><Relationship Id="rId9" Type="http://schemas.openxmlformats.org/officeDocument/2006/relationships/image" Target="../media/image13.gif"/></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3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9.xml"/></Relationships>
</file>

<file path=ppt/slides/_rels/slide4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9.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39.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slide" Target="slide38.xml"/><Relationship Id="rId13" Type="http://schemas.openxmlformats.org/officeDocument/2006/relationships/slide" Target="slide44.xml"/><Relationship Id="rId3" Type="http://schemas.openxmlformats.org/officeDocument/2006/relationships/hyperlink" Target="http://bit.ly/2Tynxth" TargetMode="External"/><Relationship Id="rId7" Type="http://schemas.openxmlformats.org/officeDocument/2006/relationships/slide" Target="slide35.xml"/><Relationship Id="rId12" Type="http://schemas.openxmlformats.org/officeDocument/2006/relationships/hyperlink" Target="https://storyset.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slide" Target="slide37.xml"/><Relationship Id="rId11" Type="http://schemas.openxmlformats.org/officeDocument/2006/relationships/slide" Target="slide42.xml"/><Relationship Id="rId5" Type="http://schemas.openxmlformats.org/officeDocument/2006/relationships/hyperlink" Target="http://bit.ly/33VAFh3" TargetMode="External"/><Relationship Id="rId10" Type="http://schemas.openxmlformats.org/officeDocument/2006/relationships/slide" Target="slide41.xml"/><Relationship Id="rId4" Type="http://schemas.openxmlformats.org/officeDocument/2006/relationships/hyperlink" Target="http://bit.ly/30B07Gq" TargetMode="External"/><Relationship Id="rId9" Type="http://schemas.openxmlformats.org/officeDocument/2006/relationships/slide" Target="slide39.xml"/><Relationship Id="rId14" Type="http://schemas.openxmlformats.org/officeDocument/2006/relationships/slide" Target="slide4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9"/>
        <p:cNvGrpSpPr/>
        <p:nvPr/>
      </p:nvGrpSpPr>
      <p:grpSpPr>
        <a:xfrm>
          <a:off x="0" y="0"/>
          <a:ext cx="0" cy="0"/>
          <a:chOff x="0" y="0"/>
          <a:chExt cx="0" cy="0"/>
        </a:xfrm>
      </p:grpSpPr>
      <p:sp>
        <p:nvSpPr>
          <p:cNvPr id="670" name="Google Shape;670;p43"/>
          <p:cNvSpPr txBox="1">
            <a:spLocks noGrp="1"/>
          </p:cNvSpPr>
          <p:nvPr>
            <p:ph type="subTitle" idx="1"/>
          </p:nvPr>
        </p:nvSpPr>
        <p:spPr>
          <a:xfrm>
            <a:off x="6389372" y="3471684"/>
            <a:ext cx="2290500" cy="585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dirty="0"/>
              <a:t>簡報人：王玥晴</a:t>
            </a:r>
            <a:endParaRPr dirty="0"/>
          </a:p>
        </p:txBody>
      </p:sp>
      <p:grpSp>
        <p:nvGrpSpPr>
          <p:cNvPr id="672" name="Google Shape;672;p43"/>
          <p:cNvGrpSpPr/>
          <p:nvPr/>
        </p:nvGrpSpPr>
        <p:grpSpPr>
          <a:xfrm>
            <a:off x="794135" y="1376273"/>
            <a:ext cx="3724719" cy="2772588"/>
            <a:chOff x="794135" y="1376273"/>
            <a:chExt cx="3724719" cy="2772588"/>
          </a:xfrm>
        </p:grpSpPr>
        <p:sp>
          <p:nvSpPr>
            <p:cNvPr id="673" name="Google Shape;673;p43"/>
            <p:cNvSpPr/>
            <p:nvPr/>
          </p:nvSpPr>
          <p:spPr>
            <a:xfrm>
              <a:off x="1041607" y="3627876"/>
              <a:ext cx="3164086" cy="299891"/>
            </a:xfrm>
            <a:custGeom>
              <a:avLst/>
              <a:gdLst/>
              <a:ahLst/>
              <a:cxnLst/>
              <a:rect l="l" t="t" r="r" b="b"/>
              <a:pathLst>
                <a:path w="30069" h="2850" extrusionOk="0">
                  <a:moveTo>
                    <a:pt x="15042" y="0"/>
                  </a:moveTo>
                  <a:cubicBezTo>
                    <a:pt x="6733" y="0"/>
                    <a:pt x="0" y="637"/>
                    <a:pt x="0" y="1417"/>
                  </a:cubicBezTo>
                  <a:cubicBezTo>
                    <a:pt x="0" y="2213"/>
                    <a:pt x="6733" y="2849"/>
                    <a:pt x="15042" y="2849"/>
                  </a:cubicBezTo>
                  <a:cubicBezTo>
                    <a:pt x="23335" y="2849"/>
                    <a:pt x="30068" y="2213"/>
                    <a:pt x="30068" y="1417"/>
                  </a:cubicBezTo>
                  <a:cubicBezTo>
                    <a:pt x="30068" y="637"/>
                    <a:pt x="23335" y="0"/>
                    <a:pt x="15042"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830525" y="1376273"/>
              <a:ext cx="3688329" cy="2284224"/>
            </a:xfrm>
            <a:custGeom>
              <a:avLst/>
              <a:gdLst/>
              <a:ahLst/>
              <a:cxnLst/>
              <a:rect l="l" t="t" r="r" b="b"/>
              <a:pathLst>
                <a:path w="35051" h="21708" extrusionOk="0">
                  <a:moveTo>
                    <a:pt x="22666" y="0"/>
                  </a:moveTo>
                  <a:cubicBezTo>
                    <a:pt x="22576" y="0"/>
                    <a:pt x="22486" y="2"/>
                    <a:pt x="22396" y="5"/>
                  </a:cubicBezTo>
                  <a:cubicBezTo>
                    <a:pt x="21059" y="69"/>
                    <a:pt x="19770" y="467"/>
                    <a:pt x="18528" y="960"/>
                  </a:cubicBezTo>
                  <a:cubicBezTo>
                    <a:pt x="17414" y="1406"/>
                    <a:pt x="16300" y="1931"/>
                    <a:pt x="15106" y="2043"/>
                  </a:cubicBezTo>
                  <a:cubicBezTo>
                    <a:pt x="14940" y="2057"/>
                    <a:pt x="14773" y="2063"/>
                    <a:pt x="14607" y="2063"/>
                  </a:cubicBezTo>
                  <a:cubicBezTo>
                    <a:pt x="13647" y="2063"/>
                    <a:pt x="12693" y="1858"/>
                    <a:pt x="11716" y="1804"/>
                  </a:cubicBezTo>
                  <a:cubicBezTo>
                    <a:pt x="11562" y="1795"/>
                    <a:pt x="11408" y="1790"/>
                    <a:pt x="11254" y="1790"/>
                  </a:cubicBezTo>
                  <a:cubicBezTo>
                    <a:pt x="7593" y="1790"/>
                    <a:pt x="4041" y="4306"/>
                    <a:pt x="2850" y="7789"/>
                  </a:cubicBezTo>
                  <a:cubicBezTo>
                    <a:pt x="2261" y="9540"/>
                    <a:pt x="2213" y="11482"/>
                    <a:pt x="1401" y="13137"/>
                  </a:cubicBezTo>
                  <a:cubicBezTo>
                    <a:pt x="1003" y="13981"/>
                    <a:pt x="383" y="14745"/>
                    <a:pt x="208" y="15668"/>
                  </a:cubicBezTo>
                  <a:cubicBezTo>
                    <a:pt x="1" y="16703"/>
                    <a:pt x="383" y="17769"/>
                    <a:pt x="844" y="18724"/>
                  </a:cubicBezTo>
                  <a:cubicBezTo>
                    <a:pt x="1930" y="21032"/>
                    <a:pt x="3573" y="21707"/>
                    <a:pt x="5689" y="21707"/>
                  </a:cubicBezTo>
                  <a:cubicBezTo>
                    <a:pt x="6272" y="21707"/>
                    <a:pt x="6892" y="21656"/>
                    <a:pt x="7545" y="21573"/>
                  </a:cubicBezTo>
                  <a:cubicBezTo>
                    <a:pt x="12055" y="21015"/>
                    <a:pt x="16596" y="20729"/>
                    <a:pt x="21151" y="20729"/>
                  </a:cubicBezTo>
                  <a:cubicBezTo>
                    <a:pt x="21275" y="20729"/>
                    <a:pt x="21398" y="20729"/>
                    <a:pt x="21521" y="20730"/>
                  </a:cubicBezTo>
                  <a:cubicBezTo>
                    <a:pt x="21970" y="20733"/>
                    <a:pt x="22421" y="20738"/>
                    <a:pt x="22873" y="20738"/>
                  </a:cubicBezTo>
                  <a:cubicBezTo>
                    <a:pt x="24680" y="20738"/>
                    <a:pt x="26494" y="20656"/>
                    <a:pt x="28174" y="20045"/>
                  </a:cubicBezTo>
                  <a:cubicBezTo>
                    <a:pt x="31326" y="18883"/>
                    <a:pt x="33602" y="15923"/>
                    <a:pt x="34478" y="12675"/>
                  </a:cubicBezTo>
                  <a:cubicBezTo>
                    <a:pt x="35051" y="10542"/>
                    <a:pt x="34971" y="7980"/>
                    <a:pt x="33364" y="6452"/>
                  </a:cubicBezTo>
                  <a:cubicBezTo>
                    <a:pt x="32552" y="5688"/>
                    <a:pt x="31469" y="5306"/>
                    <a:pt x="30498" y="4780"/>
                  </a:cubicBezTo>
                  <a:cubicBezTo>
                    <a:pt x="29512" y="4239"/>
                    <a:pt x="28604" y="3539"/>
                    <a:pt x="27824" y="2727"/>
                  </a:cubicBezTo>
                  <a:cubicBezTo>
                    <a:pt x="27283" y="2170"/>
                    <a:pt x="26790" y="1549"/>
                    <a:pt x="26185" y="1072"/>
                  </a:cubicBezTo>
                  <a:cubicBezTo>
                    <a:pt x="25190" y="314"/>
                    <a:pt x="23918" y="0"/>
                    <a:pt x="22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1525644" y="3750147"/>
              <a:ext cx="487519" cy="105541"/>
            </a:xfrm>
            <a:custGeom>
              <a:avLst/>
              <a:gdLst/>
              <a:ahLst/>
              <a:cxnLst/>
              <a:rect l="l" t="t" r="r" b="b"/>
              <a:pathLst>
                <a:path w="4633" h="1003" extrusionOk="0">
                  <a:moveTo>
                    <a:pt x="2491" y="1"/>
                  </a:moveTo>
                  <a:cubicBezTo>
                    <a:pt x="2355" y="1"/>
                    <a:pt x="2220" y="6"/>
                    <a:pt x="2086" y="16"/>
                  </a:cubicBezTo>
                  <a:cubicBezTo>
                    <a:pt x="1608" y="64"/>
                    <a:pt x="526" y="318"/>
                    <a:pt x="0" y="812"/>
                  </a:cubicBezTo>
                  <a:cubicBezTo>
                    <a:pt x="1183" y="936"/>
                    <a:pt x="2386" y="1002"/>
                    <a:pt x="3593" y="1002"/>
                  </a:cubicBezTo>
                  <a:cubicBezTo>
                    <a:pt x="3928" y="1002"/>
                    <a:pt x="4264" y="997"/>
                    <a:pt x="4600" y="987"/>
                  </a:cubicBezTo>
                  <a:cubicBezTo>
                    <a:pt x="4632" y="828"/>
                    <a:pt x="4600" y="653"/>
                    <a:pt x="4521" y="494"/>
                  </a:cubicBezTo>
                  <a:cubicBezTo>
                    <a:pt x="4378" y="350"/>
                    <a:pt x="4203" y="255"/>
                    <a:pt x="4012" y="223"/>
                  </a:cubicBezTo>
                  <a:cubicBezTo>
                    <a:pt x="3509" y="72"/>
                    <a:pt x="2997" y="1"/>
                    <a:pt x="2491" y="1"/>
                  </a:cubicBez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2935875" y="3732996"/>
              <a:ext cx="532767" cy="88599"/>
            </a:xfrm>
            <a:custGeom>
              <a:avLst/>
              <a:gdLst/>
              <a:ahLst/>
              <a:cxnLst/>
              <a:rect l="l" t="t" r="r" b="b"/>
              <a:pathLst>
                <a:path w="5063" h="842" extrusionOk="0">
                  <a:moveTo>
                    <a:pt x="2824" y="1"/>
                  </a:moveTo>
                  <a:cubicBezTo>
                    <a:pt x="1901" y="1"/>
                    <a:pt x="998" y="224"/>
                    <a:pt x="192" y="657"/>
                  </a:cubicBezTo>
                  <a:cubicBezTo>
                    <a:pt x="144" y="688"/>
                    <a:pt x="64" y="720"/>
                    <a:pt x="1" y="768"/>
                  </a:cubicBezTo>
                  <a:cubicBezTo>
                    <a:pt x="1320" y="805"/>
                    <a:pt x="2697" y="842"/>
                    <a:pt x="3975" y="842"/>
                  </a:cubicBezTo>
                  <a:cubicBezTo>
                    <a:pt x="4347" y="842"/>
                    <a:pt x="4711" y="839"/>
                    <a:pt x="5063" y="832"/>
                  </a:cubicBezTo>
                  <a:cubicBezTo>
                    <a:pt x="5063" y="752"/>
                    <a:pt x="5031" y="672"/>
                    <a:pt x="4999" y="609"/>
                  </a:cubicBezTo>
                  <a:cubicBezTo>
                    <a:pt x="4903" y="466"/>
                    <a:pt x="4760" y="370"/>
                    <a:pt x="4601" y="322"/>
                  </a:cubicBezTo>
                  <a:cubicBezTo>
                    <a:pt x="4092" y="131"/>
                    <a:pt x="3550" y="36"/>
                    <a:pt x="3009" y="4"/>
                  </a:cubicBezTo>
                  <a:cubicBezTo>
                    <a:pt x="2947" y="2"/>
                    <a:pt x="2886" y="1"/>
                    <a:pt x="2824" y="1"/>
                  </a:cubicBez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3466843" y="3927662"/>
              <a:ext cx="21887" cy="13469"/>
            </a:xfrm>
            <a:custGeom>
              <a:avLst/>
              <a:gdLst/>
              <a:ahLst/>
              <a:cxnLst/>
              <a:rect l="l" t="t" r="r" b="b"/>
              <a:pathLst>
                <a:path w="208" h="128" fill="none" extrusionOk="0">
                  <a:moveTo>
                    <a:pt x="1" y="0"/>
                  </a:moveTo>
                  <a:cubicBezTo>
                    <a:pt x="48" y="16"/>
                    <a:pt x="160" y="96"/>
                    <a:pt x="208" y="128"/>
                  </a:cubicBezTo>
                </a:path>
              </a:pathLst>
            </a:custGeom>
            <a:noFill/>
            <a:ln w="800" cap="rnd" cmpd="sng">
              <a:solidFill>
                <a:srgbClr val="FFC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3471894" y="3922611"/>
              <a:ext cx="20204" cy="13469"/>
            </a:xfrm>
            <a:custGeom>
              <a:avLst/>
              <a:gdLst/>
              <a:ahLst/>
              <a:cxnLst/>
              <a:rect l="l" t="t" r="r" b="b"/>
              <a:pathLst>
                <a:path w="192" h="128" fill="none" extrusionOk="0">
                  <a:moveTo>
                    <a:pt x="0" y="1"/>
                  </a:moveTo>
                  <a:cubicBezTo>
                    <a:pt x="64" y="32"/>
                    <a:pt x="128" y="80"/>
                    <a:pt x="191" y="128"/>
                  </a:cubicBezTo>
                </a:path>
              </a:pathLst>
            </a:custGeom>
            <a:noFill/>
            <a:ln w="800" cap="rnd" cmpd="sng">
              <a:solidFill>
                <a:srgbClr val="FFC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43"/>
            <p:cNvGrpSpPr/>
            <p:nvPr/>
          </p:nvGrpSpPr>
          <p:grpSpPr>
            <a:xfrm>
              <a:off x="794135" y="3228564"/>
              <a:ext cx="3527541" cy="627141"/>
              <a:chOff x="5326525" y="4601675"/>
              <a:chExt cx="838075" cy="149000"/>
            </a:xfrm>
          </p:grpSpPr>
          <p:sp>
            <p:nvSpPr>
              <p:cNvPr id="680" name="Google Shape;680;p43"/>
              <p:cNvSpPr/>
              <p:nvPr/>
            </p:nvSpPr>
            <p:spPr>
              <a:xfrm>
                <a:off x="5326525" y="4615175"/>
                <a:ext cx="838075" cy="135500"/>
              </a:xfrm>
              <a:custGeom>
                <a:avLst/>
                <a:gdLst/>
                <a:ahLst/>
                <a:cxnLst/>
                <a:rect l="l" t="t" r="r" b="b"/>
                <a:pathLst>
                  <a:path w="33523" h="5420" extrusionOk="0">
                    <a:moveTo>
                      <a:pt x="25367" y="1"/>
                    </a:moveTo>
                    <a:cubicBezTo>
                      <a:pt x="23803" y="1"/>
                      <a:pt x="22162" y="547"/>
                      <a:pt x="20773" y="995"/>
                    </a:cubicBezTo>
                    <a:cubicBezTo>
                      <a:pt x="20216" y="1170"/>
                      <a:pt x="19658" y="1329"/>
                      <a:pt x="19085" y="1441"/>
                    </a:cubicBezTo>
                    <a:cubicBezTo>
                      <a:pt x="18751" y="1504"/>
                      <a:pt x="18411" y="1532"/>
                      <a:pt x="18056" y="1532"/>
                    </a:cubicBezTo>
                    <a:cubicBezTo>
                      <a:pt x="17432" y="1532"/>
                      <a:pt x="16765" y="1445"/>
                      <a:pt x="16013" y="1313"/>
                    </a:cubicBezTo>
                    <a:cubicBezTo>
                      <a:pt x="14851" y="1106"/>
                      <a:pt x="13467" y="772"/>
                      <a:pt x="11716" y="438"/>
                    </a:cubicBezTo>
                    <a:cubicBezTo>
                      <a:pt x="11270" y="358"/>
                      <a:pt x="10872" y="295"/>
                      <a:pt x="10506" y="247"/>
                    </a:cubicBezTo>
                    <a:cubicBezTo>
                      <a:pt x="9908" y="165"/>
                      <a:pt x="9389" y="128"/>
                      <a:pt x="8931" y="128"/>
                    </a:cubicBezTo>
                    <a:cubicBezTo>
                      <a:pt x="8047" y="128"/>
                      <a:pt x="7384" y="265"/>
                      <a:pt x="6797" y="486"/>
                    </a:cubicBezTo>
                    <a:cubicBezTo>
                      <a:pt x="6527" y="597"/>
                      <a:pt x="6272" y="708"/>
                      <a:pt x="6017" y="836"/>
                    </a:cubicBezTo>
                    <a:cubicBezTo>
                      <a:pt x="5858" y="915"/>
                      <a:pt x="5683" y="1011"/>
                      <a:pt x="5508" y="1106"/>
                    </a:cubicBezTo>
                    <a:cubicBezTo>
                      <a:pt x="4327" y="1772"/>
                      <a:pt x="3344" y="2121"/>
                      <a:pt x="2404" y="2121"/>
                    </a:cubicBezTo>
                    <a:cubicBezTo>
                      <a:pt x="2152" y="2121"/>
                      <a:pt x="1904" y="2096"/>
                      <a:pt x="1656" y="2045"/>
                    </a:cubicBezTo>
                    <a:cubicBezTo>
                      <a:pt x="1562" y="2027"/>
                      <a:pt x="1468" y="2018"/>
                      <a:pt x="1375" y="2018"/>
                    </a:cubicBezTo>
                    <a:cubicBezTo>
                      <a:pt x="838" y="2018"/>
                      <a:pt x="335" y="2321"/>
                      <a:pt x="64" y="2809"/>
                    </a:cubicBezTo>
                    <a:cubicBezTo>
                      <a:pt x="48" y="2841"/>
                      <a:pt x="32" y="2873"/>
                      <a:pt x="32" y="2905"/>
                    </a:cubicBezTo>
                    <a:cubicBezTo>
                      <a:pt x="16" y="2921"/>
                      <a:pt x="16" y="2937"/>
                      <a:pt x="0" y="2969"/>
                    </a:cubicBezTo>
                    <a:lnTo>
                      <a:pt x="0" y="2985"/>
                    </a:lnTo>
                    <a:cubicBezTo>
                      <a:pt x="0" y="3000"/>
                      <a:pt x="0" y="3032"/>
                      <a:pt x="0" y="3064"/>
                    </a:cubicBezTo>
                    <a:cubicBezTo>
                      <a:pt x="32" y="3207"/>
                      <a:pt x="191" y="3271"/>
                      <a:pt x="335" y="3303"/>
                    </a:cubicBezTo>
                    <a:cubicBezTo>
                      <a:pt x="1083" y="3510"/>
                      <a:pt x="1799" y="3398"/>
                      <a:pt x="2515" y="3701"/>
                    </a:cubicBezTo>
                    <a:cubicBezTo>
                      <a:pt x="3311" y="4035"/>
                      <a:pt x="4059" y="4449"/>
                      <a:pt x="4839" y="4783"/>
                    </a:cubicBezTo>
                    <a:cubicBezTo>
                      <a:pt x="5269" y="4974"/>
                      <a:pt x="6017" y="5117"/>
                      <a:pt x="6940" y="5229"/>
                    </a:cubicBezTo>
                    <a:cubicBezTo>
                      <a:pt x="8136" y="5353"/>
                      <a:pt x="9331" y="5419"/>
                      <a:pt x="10534" y="5419"/>
                    </a:cubicBezTo>
                    <a:cubicBezTo>
                      <a:pt x="10869" y="5419"/>
                      <a:pt x="11204" y="5414"/>
                      <a:pt x="11541" y="5404"/>
                    </a:cubicBezTo>
                    <a:cubicBezTo>
                      <a:pt x="12655" y="5388"/>
                      <a:pt x="13785" y="5293"/>
                      <a:pt x="14899" y="5117"/>
                    </a:cubicBezTo>
                    <a:cubicBezTo>
                      <a:pt x="15538" y="5009"/>
                      <a:pt x="16478" y="4973"/>
                      <a:pt x="17581" y="4973"/>
                    </a:cubicBezTo>
                    <a:cubicBezTo>
                      <a:pt x="18427" y="4973"/>
                      <a:pt x="19368" y="4994"/>
                      <a:pt x="20343" y="5022"/>
                    </a:cubicBezTo>
                    <a:cubicBezTo>
                      <a:pt x="21721" y="5048"/>
                      <a:pt x="23161" y="5094"/>
                      <a:pt x="24487" y="5094"/>
                    </a:cubicBezTo>
                    <a:cubicBezTo>
                      <a:pt x="24800" y="5094"/>
                      <a:pt x="25107" y="5092"/>
                      <a:pt x="25405" y="5086"/>
                    </a:cubicBezTo>
                    <a:cubicBezTo>
                      <a:pt x="26980" y="5054"/>
                      <a:pt x="28286" y="4926"/>
                      <a:pt x="28986" y="4624"/>
                    </a:cubicBezTo>
                    <a:cubicBezTo>
                      <a:pt x="30132" y="4131"/>
                      <a:pt x="30801" y="3351"/>
                      <a:pt x="31708" y="2571"/>
                    </a:cubicBezTo>
                    <a:cubicBezTo>
                      <a:pt x="31947" y="2380"/>
                      <a:pt x="33077" y="2093"/>
                      <a:pt x="33395" y="1695"/>
                    </a:cubicBezTo>
                    <a:cubicBezTo>
                      <a:pt x="33427" y="1663"/>
                      <a:pt x="33443" y="1632"/>
                      <a:pt x="33459" y="1600"/>
                    </a:cubicBezTo>
                    <a:cubicBezTo>
                      <a:pt x="33523" y="1456"/>
                      <a:pt x="33475" y="1297"/>
                      <a:pt x="33220" y="1122"/>
                    </a:cubicBezTo>
                    <a:cubicBezTo>
                      <a:pt x="33028" y="961"/>
                      <a:pt x="32676" y="914"/>
                      <a:pt x="32347" y="914"/>
                    </a:cubicBezTo>
                    <a:cubicBezTo>
                      <a:pt x="32157" y="914"/>
                      <a:pt x="31975" y="930"/>
                      <a:pt x="31835" y="947"/>
                    </a:cubicBezTo>
                    <a:cubicBezTo>
                      <a:pt x="31637" y="964"/>
                      <a:pt x="31442" y="972"/>
                      <a:pt x="31247" y="972"/>
                    </a:cubicBezTo>
                    <a:cubicBezTo>
                      <a:pt x="30878" y="972"/>
                      <a:pt x="30513" y="940"/>
                      <a:pt x="30148" y="868"/>
                    </a:cubicBezTo>
                    <a:cubicBezTo>
                      <a:pt x="29288" y="740"/>
                      <a:pt x="28302" y="486"/>
                      <a:pt x="27044" y="231"/>
                    </a:cubicBezTo>
                    <a:lnTo>
                      <a:pt x="26471" y="103"/>
                    </a:lnTo>
                    <a:cubicBezTo>
                      <a:pt x="26201" y="56"/>
                      <a:pt x="25930" y="24"/>
                      <a:pt x="25675" y="8"/>
                    </a:cubicBezTo>
                    <a:cubicBezTo>
                      <a:pt x="25573" y="3"/>
                      <a:pt x="25470" y="1"/>
                      <a:pt x="25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5326525" y="4655150"/>
                <a:ext cx="836475" cy="51750"/>
              </a:xfrm>
              <a:custGeom>
                <a:avLst/>
                <a:gdLst/>
                <a:ahLst/>
                <a:cxnLst/>
                <a:rect l="l" t="t" r="r" b="b"/>
                <a:pathLst>
                  <a:path w="33459" h="2070" extrusionOk="0">
                    <a:moveTo>
                      <a:pt x="33459" y="1"/>
                    </a:moveTo>
                    <a:lnTo>
                      <a:pt x="33459" y="1"/>
                    </a:lnTo>
                    <a:cubicBezTo>
                      <a:pt x="32695" y="160"/>
                      <a:pt x="31724" y="351"/>
                      <a:pt x="30594" y="542"/>
                    </a:cubicBezTo>
                    <a:lnTo>
                      <a:pt x="30514" y="558"/>
                    </a:lnTo>
                    <a:lnTo>
                      <a:pt x="30275" y="606"/>
                    </a:lnTo>
                    <a:lnTo>
                      <a:pt x="30196" y="622"/>
                    </a:lnTo>
                    <a:cubicBezTo>
                      <a:pt x="28636" y="892"/>
                      <a:pt x="26821" y="1179"/>
                      <a:pt x="24927" y="1417"/>
                    </a:cubicBezTo>
                    <a:cubicBezTo>
                      <a:pt x="24895" y="1433"/>
                      <a:pt x="24863" y="1433"/>
                      <a:pt x="24832" y="1433"/>
                    </a:cubicBezTo>
                    <a:lnTo>
                      <a:pt x="24657" y="1449"/>
                    </a:lnTo>
                    <a:cubicBezTo>
                      <a:pt x="24625" y="1449"/>
                      <a:pt x="24593" y="1465"/>
                      <a:pt x="24561" y="1465"/>
                    </a:cubicBezTo>
                    <a:cubicBezTo>
                      <a:pt x="22428" y="1720"/>
                      <a:pt x="20184" y="1927"/>
                      <a:pt x="18083" y="1974"/>
                    </a:cubicBezTo>
                    <a:cubicBezTo>
                      <a:pt x="17414" y="1990"/>
                      <a:pt x="16730" y="1990"/>
                      <a:pt x="16029" y="1990"/>
                    </a:cubicBezTo>
                    <a:lnTo>
                      <a:pt x="15647" y="1990"/>
                    </a:lnTo>
                    <a:cubicBezTo>
                      <a:pt x="12082" y="1959"/>
                      <a:pt x="8198" y="1768"/>
                      <a:pt x="5142" y="1592"/>
                    </a:cubicBezTo>
                    <a:lnTo>
                      <a:pt x="5094" y="1592"/>
                    </a:lnTo>
                    <a:lnTo>
                      <a:pt x="4823" y="1577"/>
                    </a:lnTo>
                    <a:lnTo>
                      <a:pt x="4760" y="1577"/>
                    </a:lnTo>
                    <a:cubicBezTo>
                      <a:pt x="4075" y="1529"/>
                      <a:pt x="3439" y="1497"/>
                      <a:pt x="2850" y="1449"/>
                    </a:cubicBezTo>
                    <a:cubicBezTo>
                      <a:pt x="1369" y="1354"/>
                      <a:pt x="510" y="1306"/>
                      <a:pt x="16" y="1290"/>
                    </a:cubicBezTo>
                    <a:cubicBezTo>
                      <a:pt x="16" y="1306"/>
                      <a:pt x="16" y="1338"/>
                      <a:pt x="0" y="1354"/>
                    </a:cubicBezTo>
                    <a:lnTo>
                      <a:pt x="0" y="1370"/>
                    </a:lnTo>
                    <a:cubicBezTo>
                      <a:pt x="589" y="1401"/>
                      <a:pt x="1640" y="1465"/>
                      <a:pt x="2850" y="1529"/>
                    </a:cubicBezTo>
                    <a:lnTo>
                      <a:pt x="4760" y="1656"/>
                    </a:lnTo>
                    <a:lnTo>
                      <a:pt x="4807" y="1656"/>
                    </a:lnTo>
                    <a:lnTo>
                      <a:pt x="5078" y="1672"/>
                    </a:lnTo>
                    <a:lnTo>
                      <a:pt x="5142" y="1672"/>
                    </a:lnTo>
                    <a:cubicBezTo>
                      <a:pt x="8198" y="1847"/>
                      <a:pt x="12082" y="2054"/>
                      <a:pt x="15663" y="2070"/>
                    </a:cubicBezTo>
                    <a:lnTo>
                      <a:pt x="16252" y="2070"/>
                    </a:lnTo>
                    <a:cubicBezTo>
                      <a:pt x="16889" y="2070"/>
                      <a:pt x="17494" y="2070"/>
                      <a:pt x="18099" y="2054"/>
                    </a:cubicBezTo>
                    <a:cubicBezTo>
                      <a:pt x="20263" y="1990"/>
                      <a:pt x="22444" y="1815"/>
                      <a:pt x="24593" y="1545"/>
                    </a:cubicBezTo>
                    <a:lnTo>
                      <a:pt x="24688" y="1545"/>
                    </a:lnTo>
                    <a:cubicBezTo>
                      <a:pt x="24752" y="1529"/>
                      <a:pt x="24816" y="1513"/>
                      <a:pt x="24863" y="1513"/>
                    </a:cubicBezTo>
                    <a:lnTo>
                      <a:pt x="24959" y="1513"/>
                    </a:lnTo>
                    <a:cubicBezTo>
                      <a:pt x="26853" y="1258"/>
                      <a:pt x="28668" y="972"/>
                      <a:pt x="30228" y="701"/>
                    </a:cubicBezTo>
                    <a:lnTo>
                      <a:pt x="30323" y="685"/>
                    </a:lnTo>
                    <a:lnTo>
                      <a:pt x="30546" y="637"/>
                    </a:lnTo>
                    <a:lnTo>
                      <a:pt x="30626" y="622"/>
                    </a:lnTo>
                    <a:cubicBezTo>
                      <a:pt x="31708" y="430"/>
                      <a:pt x="32647" y="255"/>
                      <a:pt x="33395" y="96"/>
                    </a:cubicBezTo>
                    <a:cubicBezTo>
                      <a:pt x="33427" y="64"/>
                      <a:pt x="33443" y="33"/>
                      <a:pt x="33459"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5445100" y="4688175"/>
                <a:ext cx="4000" cy="15550"/>
              </a:xfrm>
              <a:custGeom>
                <a:avLst/>
                <a:gdLst/>
                <a:ahLst/>
                <a:cxnLst/>
                <a:rect l="l" t="t" r="r" b="b"/>
                <a:pathLst>
                  <a:path w="160" h="622" extrusionOk="0">
                    <a:moveTo>
                      <a:pt x="144" y="1"/>
                    </a:moveTo>
                    <a:cubicBezTo>
                      <a:pt x="128" y="1"/>
                      <a:pt x="112" y="1"/>
                      <a:pt x="96" y="17"/>
                    </a:cubicBezTo>
                    <a:cubicBezTo>
                      <a:pt x="33" y="208"/>
                      <a:pt x="1" y="399"/>
                      <a:pt x="17" y="590"/>
                    </a:cubicBezTo>
                    <a:cubicBezTo>
                      <a:pt x="17" y="606"/>
                      <a:pt x="33" y="622"/>
                      <a:pt x="49" y="622"/>
                    </a:cubicBezTo>
                    <a:cubicBezTo>
                      <a:pt x="64" y="622"/>
                      <a:pt x="64" y="606"/>
                      <a:pt x="64" y="590"/>
                    </a:cubicBezTo>
                    <a:cubicBezTo>
                      <a:pt x="64" y="399"/>
                      <a:pt x="96" y="208"/>
                      <a:pt x="160" y="33"/>
                    </a:cubicBezTo>
                    <a:cubicBezTo>
                      <a:pt x="160" y="17"/>
                      <a:pt x="160" y="1"/>
                      <a:pt x="144"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5453075" y="4688575"/>
                <a:ext cx="4000" cy="17550"/>
              </a:xfrm>
              <a:custGeom>
                <a:avLst/>
                <a:gdLst/>
                <a:ahLst/>
                <a:cxnLst/>
                <a:rect l="l" t="t" r="r" b="b"/>
                <a:pathLst>
                  <a:path w="160" h="702" extrusionOk="0">
                    <a:moveTo>
                      <a:pt x="143" y="1"/>
                    </a:moveTo>
                    <a:cubicBezTo>
                      <a:pt x="127" y="1"/>
                      <a:pt x="112" y="1"/>
                      <a:pt x="96" y="17"/>
                    </a:cubicBezTo>
                    <a:cubicBezTo>
                      <a:pt x="16" y="224"/>
                      <a:pt x="0" y="462"/>
                      <a:pt x="32" y="669"/>
                    </a:cubicBezTo>
                    <a:cubicBezTo>
                      <a:pt x="32" y="685"/>
                      <a:pt x="48" y="701"/>
                      <a:pt x="64" y="701"/>
                    </a:cubicBezTo>
                    <a:cubicBezTo>
                      <a:pt x="80" y="701"/>
                      <a:pt x="96" y="685"/>
                      <a:pt x="96" y="669"/>
                    </a:cubicBezTo>
                    <a:cubicBezTo>
                      <a:pt x="64" y="462"/>
                      <a:pt x="80" y="240"/>
                      <a:pt x="159" y="33"/>
                    </a:cubicBezTo>
                    <a:cubicBezTo>
                      <a:pt x="159" y="17"/>
                      <a:pt x="159" y="1"/>
                      <a:pt x="143"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5717300" y="4698125"/>
                <a:ext cx="3600" cy="14750"/>
              </a:xfrm>
              <a:custGeom>
                <a:avLst/>
                <a:gdLst/>
                <a:ahLst/>
                <a:cxnLst/>
                <a:rect l="l" t="t" r="r" b="b"/>
                <a:pathLst>
                  <a:path w="144" h="590" extrusionOk="0">
                    <a:moveTo>
                      <a:pt x="48" y="1"/>
                    </a:moveTo>
                    <a:cubicBezTo>
                      <a:pt x="16" y="17"/>
                      <a:pt x="0" y="33"/>
                      <a:pt x="16" y="64"/>
                    </a:cubicBezTo>
                    <a:cubicBezTo>
                      <a:pt x="48" y="224"/>
                      <a:pt x="64" y="383"/>
                      <a:pt x="48" y="542"/>
                    </a:cubicBezTo>
                    <a:cubicBezTo>
                      <a:pt x="48" y="558"/>
                      <a:pt x="80" y="590"/>
                      <a:pt x="96" y="590"/>
                    </a:cubicBezTo>
                    <a:cubicBezTo>
                      <a:pt x="112" y="590"/>
                      <a:pt x="144" y="558"/>
                      <a:pt x="144" y="542"/>
                    </a:cubicBezTo>
                    <a:cubicBezTo>
                      <a:pt x="144" y="367"/>
                      <a:pt x="128" y="208"/>
                      <a:pt x="96" y="49"/>
                    </a:cubicBezTo>
                    <a:cubicBezTo>
                      <a:pt x="80" y="17"/>
                      <a:pt x="64" y="1"/>
                      <a:pt x="4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5724850" y="4698125"/>
                <a:ext cx="2825" cy="15550"/>
              </a:xfrm>
              <a:custGeom>
                <a:avLst/>
                <a:gdLst/>
                <a:ahLst/>
                <a:cxnLst/>
                <a:rect l="l" t="t" r="r" b="b"/>
                <a:pathLst>
                  <a:path w="113" h="622" extrusionOk="0">
                    <a:moveTo>
                      <a:pt x="49" y="1"/>
                    </a:moveTo>
                    <a:cubicBezTo>
                      <a:pt x="17" y="1"/>
                      <a:pt x="1" y="33"/>
                      <a:pt x="1" y="49"/>
                    </a:cubicBezTo>
                    <a:cubicBezTo>
                      <a:pt x="33" y="224"/>
                      <a:pt x="33" y="399"/>
                      <a:pt x="17" y="574"/>
                    </a:cubicBezTo>
                    <a:cubicBezTo>
                      <a:pt x="17" y="606"/>
                      <a:pt x="33" y="622"/>
                      <a:pt x="64" y="622"/>
                    </a:cubicBezTo>
                    <a:cubicBezTo>
                      <a:pt x="80" y="622"/>
                      <a:pt x="96" y="606"/>
                      <a:pt x="112" y="590"/>
                    </a:cubicBezTo>
                    <a:cubicBezTo>
                      <a:pt x="112" y="399"/>
                      <a:pt x="112" y="224"/>
                      <a:pt x="96" y="33"/>
                    </a:cubicBezTo>
                    <a:cubicBezTo>
                      <a:pt x="80" y="17"/>
                      <a:pt x="64" y="1"/>
                      <a:pt x="49"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5939075" y="4686000"/>
                <a:ext cx="5475" cy="18125"/>
              </a:xfrm>
              <a:custGeom>
                <a:avLst/>
                <a:gdLst/>
                <a:ahLst/>
                <a:cxnLst/>
                <a:rect l="l" t="t" r="r" b="b"/>
                <a:pathLst>
                  <a:path w="219" h="725" extrusionOk="0">
                    <a:moveTo>
                      <a:pt x="58" y="1"/>
                    </a:moveTo>
                    <a:cubicBezTo>
                      <a:pt x="31" y="1"/>
                      <a:pt x="1" y="25"/>
                      <a:pt x="11" y="56"/>
                    </a:cubicBezTo>
                    <a:cubicBezTo>
                      <a:pt x="91" y="263"/>
                      <a:pt x="139" y="470"/>
                      <a:pt x="139" y="677"/>
                    </a:cubicBezTo>
                    <a:cubicBezTo>
                      <a:pt x="139" y="709"/>
                      <a:pt x="155" y="725"/>
                      <a:pt x="186" y="725"/>
                    </a:cubicBezTo>
                    <a:cubicBezTo>
                      <a:pt x="202" y="725"/>
                      <a:pt x="218" y="709"/>
                      <a:pt x="218" y="677"/>
                    </a:cubicBezTo>
                    <a:cubicBezTo>
                      <a:pt x="218" y="454"/>
                      <a:pt x="186" y="231"/>
                      <a:pt x="91" y="24"/>
                    </a:cubicBezTo>
                    <a:cubicBezTo>
                      <a:pt x="85" y="8"/>
                      <a:pt x="72" y="1"/>
                      <a:pt x="5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5946100" y="4685400"/>
                <a:ext cx="6800" cy="15950"/>
              </a:xfrm>
              <a:custGeom>
                <a:avLst/>
                <a:gdLst/>
                <a:ahLst/>
                <a:cxnLst/>
                <a:rect l="l" t="t" r="r" b="b"/>
                <a:pathLst>
                  <a:path w="272" h="638" extrusionOk="0">
                    <a:moveTo>
                      <a:pt x="33" y="0"/>
                    </a:moveTo>
                    <a:cubicBezTo>
                      <a:pt x="17" y="16"/>
                      <a:pt x="1" y="32"/>
                      <a:pt x="17" y="64"/>
                    </a:cubicBezTo>
                    <a:lnTo>
                      <a:pt x="176" y="605"/>
                    </a:lnTo>
                    <a:cubicBezTo>
                      <a:pt x="192" y="621"/>
                      <a:pt x="208" y="637"/>
                      <a:pt x="224" y="637"/>
                    </a:cubicBezTo>
                    <a:lnTo>
                      <a:pt x="240" y="637"/>
                    </a:lnTo>
                    <a:cubicBezTo>
                      <a:pt x="256" y="637"/>
                      <a:pt x="271" y="605"/>
                      <a:pt x="256" y="589"/>
                    </a:cubicBezTo>
                    <a:lnTo>
                      <a:pt x="96" y="32"/>
                    </a:lnTo>
                    <a:cubicBezTo>
                      <a:pt x="80" y="0"/>
                      <a:pt x="65" y="0"/>
                      <a:pt x="33"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6079700" y="4664525"/>
                <a:ext cx="6100" cy="12950"/>
              </a:xfrm>
              <a:custGeom>
                <a:avLst/>
                <a:gdLst/>
                <a:ahLst/>
                <a:cxnLst/>
                <a:rect l="l" t="t" r="r" b="b"/>
                <a:pathLst>
                  <a:path w="244" h="518" extrusionOk="0">
                    <a:moveTo>
                      <a:pt x="57" y="0"/>
                    </a:moveTo>
                    <a:cubicBezTo>
                      <a:pt x="27" y="0"/>
                      <a:pt x="0" y="24"/>
                      <a:pt x="21" y="55"/>
                    </a:cubicBezTo>
                    <a:lnTo>
                      <a:pt x="164" y="485"/>
                    </a:lnTo>
                    <a:cubicBezTo>
                      <a:pt x="164" y="501"/>
                      <a:pt x="180" y="517"/>
                      <a:pt x="212" y="517"/>
                    </a:cubicBezTo>
                    <a:cubicBezTo>
                      <a:pt x="244" y="501"/>
                      <a:pt x="244" y="485"/>
                      <a:pt x="244" y="453"/>
                    </a:cubicBezTo>
                    <a:lnTo>
                      <a:pt x="101" y="24"/>
                    </a:lnTo>
                    <a:cubicBezTo>
                      <a:pt x="90" y="7"/>
                      <a:pt x="73" y="0"/>
                      <a:pt x="57"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6086675" y="4664050"/>
                <a:ext cx="6300" cy="11425"/>
              </a:xfrm>
              <a:custGeom>
                <a:avLst/>
                <a:gdLst/>
                <a:ahLst/>
                <a:cxnLst/>
                <a:rect l="l" t="t" r="r" b="b"/>
                <a:pathLst>
                  <a:path w="252" h="457" extrusionOk="0">
                    <a:moveTo>
                      <a:pt x="53" y="1"/>
                    </a:moveTo>
                    <a:cubicBezTo>
                      <a:pt x="26" y="1"/>
                      <a:pt x="0" y="38"/>
                      <a:pt x="13" y="74"/>
                    </a:cubicBezTo>
                    <a:cubicBezTo>
                      <a:pt x="108" y="170"/>
                      <a:pt x="156" y="281"/>
                      <a:pt x="156" y="409"/>
                    </a:cubicBezTo>
                    <a:cubicBezTo>
                      <a:pt x="156" y="425"/>
                      <a:pt x="188" y="441"/>
                      <a:pt x="204" y="441"/>
                    </a:cubicBezTo>
                    <a:lnTo>
                      <a:pt x="204" y="457"/>
                    </a:lnTo>
                    <a:cubicBezTo>
                      <a:pt x="235" y="457"/>
                      <a:pt x="251" y="441"/>
                      <a:pt x="251" y="409"/>
                    </a:cubicBezTo>
                    <a:cubicBezTo>
                      <a:pt x="235" y="266"/>
                      <a:pt x="188" y="122"/>
                      <a:pt x="76" y="11"/>
                    </a:cubicBezTo>
                    <a:cubicBezTo>
                      <a:pt x="69" y="4"/>
                      <a:pt x="61" y="1"/>
                      <a:pt x="53"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5476150" y="4618375"/>
                <a:ext cx="115825" cy="53025"/>
              </a:xfrm>
              <a:custGeom>
                <a:avLst/>
                <a:gdLst/>
                <a:ahLst/>
                <a:cxnLst/>
                <a:rect l="l" t="t" r="r" b="b"/>
                <a:pathLst>
                  <a:path w="4633" h="2121" extrusionOk="0">
                    <a:moveTo>
                      <a:pt x="2961" y="1"/>
                    </a:moveTo>
                    <a:cubicBezTo>
                      <a:pt x="2075" y="1"/>
                      <a:pt x="1412" y="142"/>
                      <a:pt x="812" y="373"/>
                    </a:cubicBezTo>
                    <a:cubicBezTo>
                      <a:pt x="557" y="469"/>
                      <a:pt x="287" y="580"/>
                      <a:pt x="48" y="708"/>
                    </a:cubicBezTo>
                    <a:cubicBezTo>
                      <a:pt x="0" y="915"/>
                      <a:pt x="32" y="1106"/>
                      <a:pt x="96" y="1297"/>
                    </a:cubicBezTo>
                    <a:cubicBezTo>
                      <a:pt x="239" y="1631"/>
                      <a:pt x="526" y="1886"/>
                      <a:pt x="860" y="1997"/>
                    </a:cubicBezTo>
                    <a:cubicBezTo>
                      <a:pt x="1113" y="2081"/>
                      <a:pt x="1384" y="2120"/>
                      <a:pt x="1653" y="2120"/>
                    </a:cubicBezTo>
                    <a:cubicBezTo>
                      <a:pt x="1740" y="2120"/>
                      <a:pt x="1825" y="2116"/>
                      <a:pt x="1910" y="2108"/>
                    </a:cubicBezTo>
                    <a:cubicBezTo>
                      <a:pt x="2404" y="2077"/>
                      <a:pt x="2881" y="1965"/>
                      <a:pt x="3343" y="1774"/>
                    </a:cubicBezTo>
                    <a:cubicBezTo>
                      <a:pt x="3486" y="1710"/>
                      <a:pt x="3614" y="1647"/>
                      <a:pt x="3757" y="1583"/>
                    </a:cubicBezTo>
                    <a:cubicBezTo>
                      <a:pt x="4139" y="1376"/>
                      <a:pt x="4521" y="1090"/>
                      <a:pt x="4600" y="676"/>
                    </a:cubicBezTo>
                    <a:cubicBezTo>
                      <a:pt x="4632" y="485"/>
                      <a:pt x="4616" y="294"/>
                      <a:pt x="4521" y="119"/>
                    </a:cubicBezTo>
                    <a:cubicBezTo>
                      <a:pt x="3928" y="38"/>
                      <a:pt x="3415" y="1"/>
                      <a:pt x="29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5718500" y="4639625"/>
                <a:ext cx="140100" cy="42625"/>
              </a:xfrm>
              <a:custGeom>
                <a:avLst/>
                <a:gdLst/>
                <a:ahLst/>
                <a:cxnLst/>
                <a:rect l="l" t="t" r="r" b="b"/>
                <a:pathLst>
                  <a:path w="5604" h="1705" extrusionOk="0">
                    <a:moveTo>
                      <a:pt x="5110" y="1"/>
                    </a:moveTo>
                    <a:cubicBezTo>
                      <a:pt x="4552" y="192"/>
                      <a:pt x="3995" y="335"/>
                      <a:pt x="3422" y="463"/>
                    </a:cubicBezTo>
                    <a:cubicBezTo>
                      <a:pt x="3091" y="520"/>
                      <a:pt x="2753" y="546"/>
                      <a:pt x="2402" y="546"/>
                    </a:cubicBezTo>
                    <a:cubicBezTo>
                      <a:pt x="1775" y="546"/>
                      <a:pt x="1105" y="462"/>
                      <a:pt x="350" y="319"/>
                    </a:cubicBezTo>
                    <a:lnTo>
                      <a:pt x="287" y="383"/>
                    </a:lnTo>
                    <a:cubicBezTo>
                      <a:pt x="159" y="478"/>
                      <a:pt x="64" y="622"/>
                      <a:pt x="32" y="781"/>
                    </a:cubicBezTo>
                    <a:cubicBezTo>
                      <a:pt x="0" y="1099"/>
                      <a:pt x="350" y="1306"/>
                      <a:pt x="653" y="1402"/>
                    </a:cubicBezTo>
                    <a:cubicBezTo>
                      <a:pt x="732" y="1434"/>
                      <a:pt x="812" y="1449"/>
                      <a:pt x="891" y="1481"/>
                    </a:cubicBezTo>
                    <a:cubicBezTo>
                      <a:pt x="1434" y="1631"/>
                      <a:pt x="1992" y="1705"/>
                      <a:pt x="2549" y="1705"/>
                    </a:cubicBezTo>
                    <a:cubicBezTo>
                      <a:pt x="3413" y="1705"/>
                      <a:pt x="4275" y="1527"/>
                      <a:pt x="5078" y="1179"/>
                    </a:cubicBezTo>
                    <a:cubicBezTo>
                      <a:pt x="5237" y="1115"/>
                      <a:pt x="5380" y="1020"/>
                      <a:pt x="5492" y="892"/>
                    </a:cubicBezTo>
                    <a:cubicBezTo>
                      <a:pt x="5555" y="829"/>
                      <a:pt x="5603" y="733"/>
                      <a:pt x="5603" y="622"/>
                    </a:cubicBezTo>
                    <a:cubicBezTo>
                      <a:pt x="5587" y="431"/>
                      <a:pt x="5476" y="256"/>
                      <a:pt x="5317" y="160"/>
                    </a:cubicBezTo>
                    <a:cubicBezTo>
                      <a:pt x="5253" y="96"/>
                      <a:pt x="5173" y="49"/>
                      <a:pt x="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5966000" y="4615350"/>
                <a:ext cx="115025" cy="37100"/>
              </a:xfrm>
              <a:custGeom>
                <a:avLst/>
                <a:gdLst/>
                <a:ahLst/>
                <a:cxnLst/>
                <a:rect l="l" t="t" r="r" b="b"/>
                <a:pathLst>
                  <a:path w="4601" h="1484" extrusionOk="0">
                    <a:moveTo>
                      <a:pt x="112" y="1"/>
                    </a:moveTo>
                    <a:cubicBezTo>
                      <a:pt x="1" y="224"/>
                      <a:pt x="33" y="494"/>
                      <a:pt x="176" y="701"/>
                    </a:cubicBezTo>
                    <a:cubicBezTo>
                      <a:pt x="367" y="924"/>
                      <a:pt x="606" y="1099"/>
                      <a:pt x="892" y="1179"/>
                    </a:cubicBezTo>
                    <a:cubicBezTo>
                      <a:pt x="1486" y="1403"/>
                      <a:pt x="2122" y="1484"/>
                      <a:pt x="2763" y="1484"/>
                    </a:cubicBezTo>
                    <a:cubicBezTo>
                      <a:pt x="3169" y="1484"/>
                      <a:pt x="3578" y="1451"/>
                      <a:pt x="3980" y="1402"/>
                    </a:cubicBezTo>
                    <a:cubicBezTo>
                      <a:pt x="4123" y="1386"/>
                      <a:pt x="4251" y="1354"/>
                      <a:pt x="4378" y="1290"/>
                    </a:cubicBezTo>
                    <a:cubicBezTo>
                      <a:pt x="4505" y="1227"/>
                      <a:pt x="4585" y="1115"/>
                      <a:pt x="4601" y="972"/>
                    </a:cubicBezTo>
                    <a:cubicBezTo>
                      <a:pt x="4601" y="924"/>
                      <a:pt x="4601" y="892"/>
                      <a:pt x="4585" y="861"/>
                    </a:cubicBezTo>
                    <a:cubicBezTo>
                      <a:pt x="3614" y="701"/>
                      <a:pt x="2436" y="399"/>
                      <a:pt x="908" y="96"/>
                    </a:cubicBezTo>
                    <a:cubicBezTo>
                      <a:pt x="637" y="33"/>
                      <a:pt x="367" y="1"/>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5496450" y="4614775"/>
                <a:ext cx="506600" cy="66150"/>
              </a:xfrm>
              <a:custGeom>
                <a:avLst/>
                <a:gdLst/>
                <a:ahLst/>
                <a:cxnLst/>
                <a:rect l="l" t="t" r="r" b="b"/>
                <a:pathLst>
                  <a:path w="20264" h="2646" extrusionOk="0">
                    <a:moveTo>
                      <a:pt x="18580" y="1"/>
                    </a:moveTo>
                    <a:cubicBezTo>
                      <a:pt x="17025" y="1"/>
                      <a:pt x="15367" y="561"/>
                      <a:pt x="13976" y="995"/>
                    </a:cubicBezTo>
                    <a:cubicBezTo>
                      <a:pt x="13434" y="1170"/>
                      <a:pt x="12861" y="1329"/>
                      <a:pt x="12288" y="1441"/>
                    </a:cubicBezTo>
                    <a:cubicBezTo>
                      <a:pt x="11954" y="1504"/>
                      <a:pt x="11614" y="1532"/>
                      <a:pt x="11259" y="1532"/>
                    </a:cubicBezTo>
                    <a:cubicBezTo>
                      <a:pt x="10635" y="1532"/>
                      <a:pt x="9968" y="1445"/>
                      <a:pt x="9216" y="1313"/>
                    </a:cubicBezTo>
                    <a:cubicBezTo>
                      <a:pt x="8054" y="1106"/>
                      <a:pt x="6670" y="772"/>
                      <a:pt x="4919" y="438"/>
                    </a:cubicBezTo>
                    <a:cubicBezTo>
                      <a:pt x="4489" y="358"/>
                      <a:pt x="4075" y="295"/>
                      <a:pt x="3709" y="247"/>
                    </a:cubicBezTo>
                    <a:cubicBezTo>
                      <a:pt x="3111" y="165"/>
                      <a:pt x="2594" y="128"/>
                      <a:pt x="2137" y="128"/>
                    </a:cubicBezTo>
                    <a:cubicBezTo>
                      <a:pt x="1257" y="128"/>
                      <a:pt x="597" y="266"/>
                      <a:pt x="0" y="486"/>
                    </a:cubicBezTo>
                    <a:cubicBezTo>
                      <a:pt x="32" y="629"/>
                      <a:pt x="112" y="756"/>
                      <a:pt x="191" y="852"/>
                    </a:cubicBezTo>
                    <a:cubicBezTo>
                      <a:pt x="605" y="1377"/>
                      <a:pt x="1687" y="1679"/>
                      <a:pt x="2515" y="1902"/>
                    </a:cubicBezTo>
                    <a:cubicBezTo>
                      <a:pt x="2690" y="1950"/>
                      <a:pt x="2833" y="1998"/>
                      <a:pt x="2977" y="2030"/>
                    </a:cubicBezTo>
                    <a:cubicBezTo>
                      <a:pt x="4043" y="2364"/>
                      <a:pt x="5141" y="2555"/>
                      <a:pt x="6256" y="2634"/>
                    </a:cubicBezTo>
                    <a:cubicBezTo>
                      <a:pt x="6507" y="2642"/>
                      <a:pt x="6759" y="2646"/>
                      <a:pt x="7011" y="2646"/>
                    </a:cubicBezTo>
                    <a:cubicBezTo>
                      <a:pt x="7825" y="2646"/>
                      <a:pt x="8637" y="2604"/>
                      <a:pt x="9439" y="2507"/>
                    </a:cubicBezTo>
                    <a:lnTo>
                      <a:pt x="9773" y="2475"/>
                    </a:lnTo>
                    <a:cubicBezTo>
                      <a:pt x="11317" y="2316"/>
                      <a:pt x="12846" y="2125"/>
                      <a:pt x="14374" y="1886"/>
                    </a:cubicBezTo>
                    <a:cubicBezTo>
                      <a:pt x="15743" y="1695"/>
                      <a:pt x="17095" y="1457"/>
                      <a:pt x="18433" y="1186"/>
                    </a:cubicBezTo>
                    <a:cubicBezTo>
                      <a:pt x="18974" y="1075"/>
                      <a:pt x="19531" y="963"/>
                      <a:pt x="19929" y="661"/>
                    </a:cubicBezTo>
                    <a:cubicBezTo>
                      <a:pt x="20072" y="549"/>
                      <a:pt x="20183" y="406"/>
                      <a:pt x="20263" y="231"/>
                    </a:cubicBezTo>
                    <a:lnTo>
                      <a:pt x="19674" y="104"/>
                    </a:lnTo>
                    <a:cubicBezTo>
                      <a:pt x="19404" y="56"/>
                      <a:pt x="19149" y="24"/>
                      <a:pt x="18878" y="8"/>
                    </a:cubicBezTo>
                    <a:cubicBezTo>
                      <a:pt x="18779" y="3"/>
                      <a:pt x="18680" y="1"/>
                      <a:pt x="18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5581600" y="4601675"/>
                <a:ext cx="393175" cy="53900"/>
              </a:xfrm>
              <a:custGeom>
                <a:avLst/>
                <a:gdLst/>
                <a:ahLst/>
                <a:cxnLst/>
                <a:rect l="l" t="t" r="r" b="b"/>
                <a:pathLst>
                  <a:path w="15727" h="2156" extrusionOk="0">
                    <a:moveTo>
                      <a:pt x="1099" y="0"/>
                    </a:moveTo>
                    <a:cubicBezTo>
                      <a:pt x="697" y="0"/>
                      <a:pt x="306" y="31"/>
                      <a:pt x="0" y="166"/>
                    </a:cubicBezTo>
                    <a:cubicBezTo>
                      <a:pt x="2387" y="1189"/>
                      <a:pt x="5049" y="2156"/>
                      <a:pt x="8462" y="2156"/>
                    </a:cubicBezTo>
                    <a:cubicBezTo>
                      <a:pt x="8715" y="2156"/>
                      <a:pt x="8972" y="2151"/>
                      <a:pt x="9233" y="2140"/>
                    </a:cubicBezTo>
                    <a:cubicBezTo>
                      <a:pt x="12018" y="2028"/>
                      <a:pt x="14167" y="1599"/>
                      <a:pt x="15727" y="548"/>
                    </a:cubicBezTo>
                    <a:cubicBezTo>
                      <a:pt x="15663" y="500"/>
                      <a:pt x="15600" y="468"/>
                      <a:pt x="15520" y="452"/>
                    </a:cubicBezTo>
                    <a:cubicBezTo>
                      <a:pt x="15301" y="384"/>
                      <a:pt x="15077" y="356"/>
                      <a:pt x="14852" y="356"/>
                    </a:cubicBezTo>
                    <a:cubicBezTo>
                      <a:pt x="14292" y="356"/>
                      <a:pt x="13720" y="528"/>
                      <a:pt x="13164" y="675"/>
                    </a:cubicBezTo>
                    <a:cubicBezTo>
                      <a:pt x="11838" y="1054"/>
                      <a:pt x="10450" y="1329"/>
                      <a:pt x="9077" y="1329"/>
                    </a:cubicBezTo>
                    <a:cubicBezTo>
                      <a:pt x="8373" y="1329"/>
                      <a:pt x="7673" y="1256"/>
                      <a:pt x="6988" y="1089"/>
                    </a:cubicBezTo>
                    <a:cubicBezTo>
                      <a:pt x="6288" y="930"/>
                      <a:pt x="5619" y="659"/>
                      <a:pt x="4935" y="468"/>
                    </a:cubicBezTo>
                    <a:cubicBezTo>
                      <a:pt x="3805" y="182"/>
                      <a:pt x="2627" y="39"/>
                      <a:pt x="1465" y="7"/>
                    </a:cubicBezTo>
                    <a:cubicBezTo>
                      <a:pt x="1343" y="3"/>
                      <a:pt x="1221" y="0"/>
                      <a:pt x="1099" y="0"/>
                    </a:cubicBezTo>
                    <a:close/>
                  </a:path>
                </a:pathLst>
              </a:custGeom>
              <a:solidFill>
                <a:srgbClr val="251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43"/>
            <p:cNvGrpSpPr/>
            <p:nvPr/>
          </p:nvGrpSpPr>
          <p:grpSpPr>
            <a:xfrm>
              <a:off x="3063682" y="3649358"/>
              <a:ext cx="1067007" cy="457518"/>
              <a:chOff x="5865725" y="4701650"/>
              <a:chExt cx="253500" cy="108700"/>
            </a:xfrm>
          </p:grpSpPr>
          <p:sp>
            <p:nvSpPr>
              <p:cNvPr id="696" name="Google Shape;696;p43"/>
              <p:cNvSpPr/>
              <p:nvPr/>
            </p:nvSpPr>
            <p:spPr>
              <a:xfrm>
                <a:off x="5865725" y="4701650"/>
                <a:ext cx="131750" cy="108700"/>
              </a:xfrm>
              <a:custGeom>
                <a:avLst/>
                <a:gdLst/>
                <a:ahLst/>
                <a:cxnLst/>
                <a:rect l="l" t="t" r="r" b="b"/>
                <a:pathLst>
                  <a:path w="5270" h="4348" extrusionOk="0">
                    <a:moveTo>
                      <a:pt x="2175" y="0"/>
                    </a:moveTo>
                    <a:cubicBezTo>
                      <a:pt x="2151" y="0"/>
                      <a:pt x="2126" y="1"/>
                      <a:pt x="2102" y="3"/>
                    </a:cubicBezTo>
                    <a:cubicBezTo>
                      <a:pt x="1815" y="51"/>
                      <a:pt x="1545" y="210"/>
                      <a:pt x="1369" y="417"/>
                    </a:cubicBezTo>
                    <a:cubicBezTo>
                      <a:pt x="1258" y="528"/>
                      <a:pt x="1178" y="640"/>
                      <a:pt x="1115" y="783"/>
                    </a:cubicBezTo>
                    <a:cubicBezTo>
                      <a:pt x="940" y="1149"/>
                      <a:pt x="876" y="1547"/>
                      <a:pt x="908" y="1945"/>
                    </a:cubicBezTo>
                    <a:cubicBezTo>
                      <a:pt x="892" y="2184"/>
                      <a:pt x="924" y="2423"/>
                      <a:pt x="972" y="2661"/>
                    </a:cubicBezTo>
                    <a:cubicBezTo>
                      <a:pt x="589" y="2916"/>
                      <a:pt x="287" y="3266"/>
                      <a:pt x="96" y="3696"/>
                    </a:cubicBezTo>
                    <a:cubicBezTo>
                      <a:pt x="80" y="3728"/>
                      <a:pt x="64" y="3775"/>
                      <a:pt x="48" y="3823"/>
                    </a:cubicBezTo>
                    <a:cubicBezTo>
                      <a:pt x="16" y="3887"/>
                      <a:pt x="1" y="3951"/>
                      <a:pt x="1" y="4014"/>
                    </a:cubicBezTo>
                    <a:cubicBezTo>
                      <a:pt x="48" y="4189"/>
                      <a:pt x="239" y="4253"/>
                      <a:pt x="398" y="4269"/>
                    </a:cubicBezTo>
                    <a:lnTo>
                      <a:pt x="430" y="4269"/>
                    </a:lnTo>
                    <a:cubicBezTo>
                      <a:pt x="844" y="4323"/>
                      <a:pt x="1272" y="4348"/>
                      <a:pt x="1695" y="4348"/>
                    </a:cubicBezTo>
                    <a:cubicBezTo>
                      <a:pt x="1891" y="4348"/>
                      <a:pt x="2085" y="4343"/>
                      <a:pt x="2277" y="4333"/>
                    </a:cubicBezTo>
                    <a:cubicBezTo>
                      <a:pt x="3104" y="4317"/>
                      <a:pt x="3916" y="4317"/>
                      <a:pt x="4728" y="4301"/>
                    </a:cubicBezTo>
                    <a:cubicBezTo>
                      <a:pt x="4855" y="4301"/>
                      <a:pt x="4983" y="4269"/>
                      <a:pt x="5094" y="4205"/>
                    </a:cubicBezTo>
                    <a:cubicBezTo>
                      <a:pt x="5158" y="4157"/>
                      <a:pt x="5206" y="4078"/>
                      <a:pt x="5221" y="3982"/>
                    </a:cubicBezTo>
                    <a:lnTo>
                      <a:pt x="5221" y="3966"/>
                    </a:lnTo>
                    <a:cubicBezTo>
                      <a:pt x="5269" y="3600"/>
                      <a:pt x="5158" y="3250"/>
                      <a:pt x="4887" y="2996"/>
                    </a:cubicBezTo>
                    <a:cubicBezTo>
                      <a:pt x="4871" y="2964"/>
                      <a:pt x="4839" y="2932"/>
                      <a:pt x="4824" y="2916"/>
                    </a:cubicBezTo>
                    <a:lnTo>
                      <a:pt x="4792" y="2884"/>
                    </a:lnTo>
                    <a:lnTo>
                      <a:pt x="4728" y="2820"/>
                    </a:lnTo>
                    <a:cubicBezTo>
                      <a:pt x="4553" y="2677"/>
                      <a:pt x="4346" y="2550"/>
                      <a:pt x="4139" y="2454"/>
                    </a:cubicBezTo>
                    <a:lnTo>
                      <a:pt x="4107" y="2423"/>
                    </a:lnTo>
                    <a:lnTo>
                      <a:pt x="4075" y="2407"/>
                    </a:lnTo>
                    <a:cubicBezTo>
                      <a:pt x="3662" y="2231"/>
                      <a:pt x="3232" y="2136"/>
                      <a:pt x="2786" y="2136"/>
                    </a:cubicBezTo>
                    <a:cubicBezTo>
                      <a:pt x="2866" y="2025"/>
                      <a:pt x="2945" y="1913"/>
                      <a:pt x="3009" y="1786"/>
                    </a:cubicBezTo>
                    <a:cubicBezTo>
                      <a:pt x="3200" y="1420"/>
                      <a:pt x="3216" y="990"/>
                      <a:pt x="3073" y="592"/>
                    </a:cubicBezTo>
                    <a:cubicBezTo>
                      <a:pt x="2923" y="233"/>
                      <a:pt x="2562" y="0"/>
                      <a:pt x="21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5895975" y="4716850"/>
                <a:ext cx="37825" cy="42550"/>
              </a:xfrm>
              <a:custGeom>
                <a:avLst/>
                <a:gdLst/>
                <a:ahLst/>
                <a:cxnLst/>
                <a:rect l="l" t="t" r="r" b="b"/>
                <a:pathLst>
                  <a:path w="1513" h="1702" extrusionOk="0">
                    <a:moveTo>
                      <a:pt x="1040" y="1"/>
                    </a:moveTo>
                    <a:cubicBezTo>
                      <a:pt x="957" y="1"/>
                      <a:pt x="874" y="21"/>
                      <a:pt x="796" y="64"/>
                    </a:cubicBezTo>
                    <a:cubicBezTo>
                      <a:pt x="557" y="191"/>
                      <a:pt x="366" y="398"/>
                      <a:pt x="271" y="653"/>
                    </a:cubicBezTo>
                    <a:cubicBezTo>
                      <a:pt x="159" y="875"/>
                      <a:pt x="0" y="1305"/>
                      <a:pt x="80" y="1560"/>
                    </a:cubicBezTo>
                    <a:cubicBezTo>
                      <a:pt x="107" y="1669"/>
                      <a:pt x="198" y="1702"/>
                      <a:pt x="308" y="1702"/>
                    </a:cubicBezTo>
                    <a:cubicBezTo>
                      <a:pt x="456" y="1702"/>
                      <a:pt x="639" y="1642"/>
                      <a:pt x="748" y="1623"/>
                    </a:cubicBezTo>
                    <a:cubicBezTo>
                      <a:pt x="939" y="1608"/>
                      <a:pt x="1114" y="1528"/>
                      <a:pt x="1258" y="1385"/>
                    </a:cubicBezTo>
                    <a:cubicBezTo>
                      <a:pt x="1305" y="1337"/>
                      <a:pt x="1337" y="1273"/>
                      <a:pt x="1369" y="1210"/>
                    </a:cubicBezTo>
                    <a:cubicBezTo>
                      <a:pt x="1481" y="971"/>
                      <a:pt x="1512" y="716"/>
                      <a:pt x="1497" y="446"/>
                    </a:cubicBezTo>
                    <a:cubicBezTo>
                      <a:pt x="1481" y="318"/>
                      <a:pt x="1433" y="191"/>
                      <a:pt x="1337" y="95"/>
                    </a:cubicBezTo>
                    <a:cubicBezTo>
                      <a:pt x="1249" y="33"/>
                      <a:pt x="114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5865725" y="4794025"/>
                <a:ext cx="12750" cy="14350"/>
              </a:xfrm>
              <a:custGeom>
                <a:avLst/>
                <a:gdLst/>
                <a:ahLst/>
                <a:cxnLst/>
                <a:rect l="l" t="t" r="r" b="b"/>
                <a:pathLst>
                  <a:path w="510" h="574" extrusionOk="0">
                    <a:moveTo>
                      <a:pt x="96" y="1"/>
                    </a:moveTo>
                    <a:cubicBezTo>
                      <a:pt x="80" y="33"/>
                      <a:pt x="48" y="80"/>
                      <a:pt x="32" y="128"/>
                    </a:cubicBezTo>
                    <a:cubicBezTo>
                      <a:pt x="1" y="192"/>
                      <a:pt x="1" y="256"/>
                      <a:pt x="1" y="335"/>
                    </a:cubicBezTo>
                    <a:cubicBezTo>
                      <a:pt x="32" y="494"/>
                      <a:pt x="239" y="558"/>
                      <a:pt x="398" y="574"/>
                    </a:cubicBezTo>
                    <a:lnTo>
                      <a:pt x="414" y="574"/>
                    </a:lnTo>
                    <a:lnTo>
                      <a:pt x="430" y="542"/>
                    </a:lnTo>
                    <a:cubicBezTo>
                      <a:pt x="510" y="367"/>
                      <a:pt x="287" y="33"/>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5990675" y="4792800"/>
                <a:ext cx="128550" cy="13600"/>
              </a:xfrm>
              <a:custGeom>
                <a:avLst/>
                <a:gdLst/>
                <a:ahLst/>
                <a:cxnLst/>
                <a:rect l="l" t="t" r="r" b="b"/>
                <a:pathLst>
                  <a:path w="5142" h="544" extrusionOk="0">
                    <a:moveTo>
                      <a:pt x="3028" y="1"/>
                    </a:moveTo>
                    <a:cubicBezTo>
                      <a:pt x="2813" y="1"/>
                      <a:pt x="2574" y="33"/>
                      <a:pt x="2309" y="98"/>
                    </a:cubicBezTo>
                    <a:cubicBezTo>
                      <a:pt x="2181" y="129"/>
                      <a:pt x="2038" y="177"/>
                      <a:pt x="1895" y="225"/>
                    </a:cubicBezTo>
                    <a:cubicBezTo>
                      <a:pt x="1592" y="320"/>
                      <a:pt x="1274" y="400"/>
                      <a:pt x="956" y="432"/>
                    </a:cubicBezTo>
                    <a:cubicBezTo>
                      <a:pt x="901" y="440"/>
                      <a:pt x="846" y="444"/>
                      <a:pt x="792" y="444"/>
                    </a:cubicBezTo>
                    <a:cubicBezTo>
                      <a:pt x="530" y="444"/>
                      <a:pt x="275" y="351"/>
                      <a:pt x="64" y="193"/>
                    </a:cubicBezTo>
                    <a:cubicBezTo>
                      <a:pt x="56" y="185"/>
                      <a:pt x="48" y="181"/>
                      <a:pt x="40" y="181"/>
                    </a:cubicBezTo>
                    <a:cubicBezTo>
                      <a:pt x="32" y="181"/>
                      <a:pt x="24" y="185"/>
                      <a:pt x="17" y="193"/>
                    </a:cubicBezTo>
                    <a:cubicBezTo>
                      <a:pt x="1" y="193"/>
                      <a:pt x="1" y="225"/>
                      <a:pt x="17" y="241"/>
                    </a:cubicBezTo>
                    <a:cubicBezTo>
                      <a:pt x="228" y="426"/>
                      <a:pt x="506" y="524"/>
                      <a:pt x="786" y="524"/>
                    </a:cubicBezTo>
                    <a:cubicBezTo>
                      <a:pt x="843" y="524"/>
                      <a:pt x="899" y="520"/>
                      <a:pt x="956" y="511"/>
                    </a:cubicBezTo>
                    <a:cubicBezTo>
                      <a:pt x="1290" y="480"/>
                      <a:pt x="1608" y="400"/>
                      <a:pt x="1911" y="289"/>
                    </a:cubicBezTo>
                    <a:cubicBezTo>
                      <a:pt x="2054" y="257"/>
                      <a:pt x="2197" y="209"/>
                      <a:pt x="2325" y="177"/>
                    </a:cubicBezTo>
                    <a:cubicBezTo>
                      <a:pt x="2577" y="107"/>
                      <a:pt x="2802" y="74"/>
                      <a:pt x="3005" y="74"/>
                    </a:cubicBezTo>
                    <a:cubicBezTo>
                      <a:pt x="3261" y="74"/>
                      <a:pt x="3482" y="127"/>
                      <a:pt x="3678" y="225"/>
                    </a:cubicBezTo>
                    <a:cubicBezTo>
                      <a:pt x="3741" y="257"/>
                      <a:pt x="3789" y="289"/>
                      <a:pt x="3853" y="320"/>
                    </a:cubicBezTo>
                    <a:cubicBezTo>
                      <a:pt x="3916" y="368"/>
                      <a:pt x="3980" y="400"/>
                      <a:pt x="4044" y="448"/>
                    </a:cubicBezTo>
                    <a:cubicBezTo>
                      <a:pt x="4187" y="511"/>
                      <a:pt x="4346" y="543"/>
                      <a:pt x="4505" y="543"/>
                    </a:cubicBezTo>
                    <a:cubicBezTo>
                      <a:pt x="4728" y="543"/>
                      <a:pt x="4935" y="480"/>
                      <a:pt x="5126" y="352"/>
                    </a:cubicBezTo>
                    <a:cubicBezTo>
                      <a:pt x="5142" y="352"/>
                      <a:pt x="5142" y="320"/>
                      <a:pt x="5126" y="305"/>
                    </a:cubicBezTo>
                    <a:cubicBezTo>
                      <a:pt x="5118" y="297"/>
                      <a:pt x="5110" y="293"/>
                      <a:pt x="5102" y="293"/>
                    </a:cubicBezTo>
                    <a:cubicBezTo>
                      <a:pt x="5094" y="293"/>
                      <a:pt x="5086" y="297"/>
                      <a:pt x="5078" y="305"/>
                    </a:cubicBezTo>
                    <a:cubicBezTo>
                      <a:pt x="4909" y="411"/>
                      <a:pt x="4715" y="464"/>
                      <a:pt x="4521" y="464"/>
                    </a:cubicBezTo>
                    <a:cubicBezTo>
                      <a:pt x="4368" y="464"/>
                      <a:pt x="4216" y="431"/>
                      <a:pt x="4075" y="368"/>
                    </a:cubicBezTo>
                    <a:cubicBezTo>
                      <a:pt x="4012" y="336"/>
                      <a:pt x="3932" y="289"/>
                      <a:pt x="3884" y="257"/>
                    </a:cubicBezTo>
                    <a:cubicBezTo>
                      <a:pt x="3821" y="225"/>
                      <a:pt x="3773" y="177"/>
                      <a:pt x="3709" y="145"/>
                    </a:cubicBezTo>
                    <a:cubicBezTo>
                      <a:pt x="3517" y="49"/>
                      <a:pt x="3290" y="1"/>
                      <a:pt x="3028" y="1"/>
                    </a:cubicBez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5887225" y="4783700"/>
                <a:ext cx="8375" cy="7125"/>
              </a:xfrm>
              <a:custGeom>
                <a:avLst/>
                <a:gdLst/>
                <a:ahLst/>
                <a:cxnLst/>
                <a:rect l="l" t="t" r="r" b="b"/>
                <a:pathLst>
                  <a:path w="335" h="285" extrusionOk="0">
                    <a:moveTo>
                      <a:pt x="191" y="0"/>
                    </a:moveTo>
                    <a:cubicBezTo>
                      <a:pt x="64" y="0"/>
                      <a:pt x="0" y="159"/>
                      <a:pt x="96" y="239"/>
                    </a:cubicBezTo>
                    <a:cubicBezTo>
                      <a:pt x="122" y="271"/>
                      <a:pt x="157" y="285"/>
                      <a:pt x="193" y="285"/>
                    </a:cubicBezTo>
                    <a:cubicBezTo>
                      <a:pt x="264" y="285"/>
                      <a:pt x="334" y="228"/>
                      <a:pt x="334" y="143"/>
                    </a:cubicBezTo>
                    <a:cubicBezTo>
                      <a:pt x="334" y="64"/>
                      <a:pt x="271"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5892775" y="4785225"/>
                <a:ext cx="24225" cy="12425"/>
              </a:xfrm>
              <a:custGeom>
                <a:avLst/>
                <a:gdLst/>
                <a:ahLst/>
                <a:cxnLst/>
                <a:rect l="l" t="t" r="r" b="b"/>
                <a:pathLst>
                  <a:path w="969" h="497" extrusionOk="0">
                    <a:moveTo>
                      <a:pt x="934" y="0"/>
                    </a:moveTo>
                    <a:cubicBezTo>
                      <a:pt x="931" y="0"/>
                      <a:pt x="928" y="1"/>
                      <a:pt x="924" y="3"/>
                    </a:cubicBezTo>
                    <a:cubicBezTo>
                      <a:pt x="606" y="114"/>
                      <a:pt x="287" y="257"/>
                      <a:pt x="17" y="448"/>
                    </a:cubicBezTo>
                    <a:cubicBezTo>
                      <a:pt x="1" y="464"/>
                      <a:pt x="1" y="480"/>
                      <a:pt x="17" y="480"/>
                    </a:cubicBezTo>
                    <a:lnTo>
                      <a:pt x="33" y="480"/>
                    </a:lnTo>
                    <a:cubicBezTo>
                      <a:pt x="33" y="480"/>
                      <a:pt x="33" y="480"/>
                      <a:pt x="33" y="496"/>
                    </a:cubicBezTo>
                    <a:cubicBezTo>
                      <a:pt x="319" y="305"/>
                      <a:pt x="622" y="146"/>
                      <a:pt x="940" y="50"/>
                    </a:cubicBezTo>
                    <a:cubicBezTo>
                      <a:pt x="968" y="50"/>
                      <a:pt x="959" y="0"/>
                      <a:pt x="9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5895975" y="4794025"/>
                <a:ext cx="25475" cy="4400"/>
              </a:xfrm>
              <a:custGeom>
                <a:avLst/>
                <a:gdLst/>
                <a:ahLst/>
                <a:cxnLst/>
                <a:rect l="l" t="t" r="r" b="b"/>
                <a:pathLst>
                  <a:path w="1019" h="176" extrusionOk="0">
                    <a:moveTo>
                      <a:pt x="987" y="1"/>
                    </a:moveTo>
                    <a:cubicBezTo>
                      <a:pt x="653" y="17"/>
                      <a:pt x="335" y="49"/>
                      <a:pt x="16" y="128"/>
                    </a:cubicBezTo>
                    <a:cubicBezTo>
                      <a:pt x="0" y="128"/>
                      <a:pt x="0" y="144"/>
                      <a:pt x="0" y="144"/>
                    </a:cubicBezTo>
                    <a:cubicBezTo>
                      <a:pt x="0" y="160"/>
                      <a:pt x="16" y="160"/>
                      <a:pt x="16" y="176"/>
                    </a:cubicBezTo>
                    <a:lnTo>
                      <a:pt x="32" y="160"/>
                    </a:lnTo>
                    <a:cubicBezTo>
                      <a:pt x="335" y="96"/>
                      <a:pt x="669" y="49"/>
                      <a:pt x="987" y="49"/>
                    </a:cubicBezTo>
                    <a:cubicBezTo>
                      <a:pt x="1003" y="49"/>
                      <a:pt x="1019" y="33"/>
                      <a:pt x="1019" y="17"/>
                    </a:cubicBezTo>
                    <a:cubicBezTo>
                      <a:pt x="1003" y="17"/>
                      <a:pt x="1003" y="1"/>
                      <a:pt x="987"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5958850" y="4763000"/>
                <a:ext cx="29075" cy="25875"/>
              </a:xfrm>
              <a:custGeom>
                <a:avLst/>
                <a:gdLst/>
                <a:ahLst/>
                <a:cxnLst/>
                <a:rect l="l" t="t" r="r" b="b"/>
                <a:pathLst>
                  <a:path w="1163" h="1035" extrusionOk="0">
                    <a:moveTo>
                      <a:pt x="414" y="0"/>
                    </a:moveTo>
                    <a:cubicBezTo>
                      <a:pt x="271" y="128"/>
                      <a:pt x="143" y="287"/>
                      <a:pt x="48" y="446"/>
                    </a:cubicBezTo>
                    <a:cubicBezTo>
                      <a:pt x="16" y="494"/>
                      <a:pt x="0" y="526"/>
                      <a:pt x="0" y="573"/>
                    </a:cubicBezTo>
                    <a:cubicBezTo>
                      <a:pt x="16" y="621"/>
                      <a:pt x="48" y="669"/>
                      <a:pt x="96" y="685"/>
                    </a:cubicBezTo>
                    <a:cubicBezTo>
                      <a:pt x="255" y="812"/>
                      <a:pt x="430" y="924"/>
                      <a:pt x="605" y="1019"/>
                    </a:cubicBezTo>
                    <a:cubicBezTo>
                      <a:pt x="621" y="1035"/>
                      <a:pt x="637" y="1035"/>
                      <a:pt x="669" y="1035"/>
                    </a:cubicBezTo>
                    <a:cubicBezTo>
                      <a:pt x="685" y="1035"/>
                      <a:pt x="701" y="1019"/>
                      <a:pt x="717" y="1003"/>
                    </a:cubicBezTo>
                    <a:cubicBezTo>
                      <a:pt x="860" y="844"/>
                      <a:pt x="1019" y="701"/>
                      <a:pt x="1162" y="542"/>
                    </a:cubicBezTo>
                    <a:cubicBezTo>
                      <a:pt x="1146" y="510"/>
                      <a:pt x="1114" y="494"/>
                      <a:pt x="1083" y="462"/>
                    </a:cubicBezTo>
                    <a:lnTo>
                      <a:pt x="1067" y="446"/>
                    </a:lnTo>
                    <a:lnTo>
                      <a:pt x="987" y="382"/>
                    </a:lnTo>
                    <a:cubicBezTo>
                      <a:pt x="812" y="223"/>
                      <a:pt x="621" y="96"/>
                      <a:pt x="414"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5966400" y="4782100"/>
                <a:ext cx="3200" cy="5200"/>
              </a:xfrm>
              <a:custGeom>
                <a:avLst/>
                <a:gdLst/>
                <a:ahLst/>
                <a:cxnLst/>
                <a:rect l="l" t="t" r="r" b="b"/>
                <a:pathLst>
                  <a:path w="128" h="208" fill="none" extrusionOk="0">
                    <a:moveTo>
                      <a:pt x="1" y="207"/>
                    </a:moveTo>
                    <a:cubicBezTo>
                      <a:pt x="48" y="128"/>
                      <a:pt x="80" y="64"/>
                      <a:pt x="128" y="0"/>
                    </a:cubicBezTo>
                  </a:path>
                </a:pathLst>
              </a:custGeom>
              <a:noFill/>
              <a:ln w="800" cap="rnd" cmpd="sng">
                <a:solidFill>
                  <a:srgbClr val="FFC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5965200" y="4781300"/>
                <a:ext cx="2825" cy="4800"/>
              </a:xfrm>
              <a:custGeom>
                <a:avLst/>
                <a:gdLst/>
                <a:ahLst/>
                <a:cxnLst/>
                <a:rect l="l" t="t" r="r" b="b"/>
                <a:pathLst>
                  <a:path w="113" h="192" fill="none" extrusionOk="0">
                    <a:moveTo>
                      <a:pt x="1" y="192"/>
                    </a:moveTo>
                    <a:cubicBezTo>
                      <a:pt x="17" y="144"/>
                      <a:pt x="96" y="32"/>
                      <a:pt x="112" y="1"/>
                    </a:cubicBezTo>
                  </a:path>
                </a:pathLst>
              </a:custGeom>
              <a:noFill/>
              <a:ln w="8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5981525" y="4780500"/>
                <a:ext cx="4400" cy="3600"/>
              </a:xfrm>
              <a:custGeom>
                <a:avLst/>
                <a:gdLst/>
                <a:ahLst/>
                <a:cxnLst/>
                <a:rect l="l" t="t" r="r" b="b"/>
                <a:pathLst>
                  <a:path w="176" h="144" fill="none" extrusionOk="0">
                    <a:moveTo>
                      <a:pt x="176" y="144"/>
                    </a:moveTo>
                    <a:cubicBezTo>
                      <a:pt x="112" y="96"/>
                      <a:pt x="48" y="48"/>
                      <a:pt x="1" y="1"/>
                    </a:cubicBezTo>
                  </a:path>
                </a:pathLst>
              </a:custGeom>
              <a:noFill/>
              <a:ln w="800" cap="rnd" cmpd="sng">
                <a:solidFill>
                  <a:srgbClr val="FFC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979925" y="4781300"/>
                <a:ext cx="4800" cy="4000"/>
              </a:xfrm>
              <a:custGeom>
                <a:avLst/>
                <a:gdLst/>
                <a:ahLst/>
                <a:cxnLst/>
                <a:rect l="l" t="t" r="r" b="b"/>
                <a:pathLst>
                  <a:path w="192" h="160" fill="none" extrusionOk="0">
                    <a:moveTo>
                      <a:pt x="192" y="160"/>
                    </a:moveTo>
                    <a:cubicBezTo>
                      <a:pt x="144" y="128"/>
                      <a:pt x="49" y="32"/>
                      <a:pt x="1" y="1"/>
                    </a:cubicBezTo>
                  </a:path>
                </a:pathLst>
              </a:custGeom>
              <a:noFill/>
              <a:ln w="8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43"/>
            <p:cNvGrpSpPr/>
            <p:nvPr/>
          </p:nvGrpSpPr>
          <p:grpSpPr>
            <a:xfrm>
              <a:off x="1305015" y="1646506"/>
              <a:ext cx="2676672" cy="2502356"/>
              <a:chOff x="5447900" y="4225800"/>
              <a:chExt cx="635925" cy="594525"/>
            </a:xfrm>
          </p:grpSpPr>
          <p:sp>
            <p:nvSpPr>
              <p:cNvPr id="709" name="Google Shape;709;p43"/>
              <p:cNvSpPr/>
              <p:nvPr/>
            </p:nvSpPr>
            <p:spPr>
              <a:xfrm>
                <a:off x="5921425" y="4225925"/>
                <a:ext cx="162400" cy="371950"/>
              </a:xfrm>
              <a:custGeom>
                <a:avLst/>
                <a:gdLst/>
                <a:ahLst/>
                <a:cxnLst/>
                <a:rect l="l" t="t" r="r" b="b"/>
                <a:pathLst>
                  <a:path w="6496" h="14878" extrusionOk="0">
                    <a:moveTo>
                      <a:pt x="2122" y="1"/>
                    </a:moveTo>
                    <a:cubicBezTo>
                      <a:pt x="1882" y="1"/>
                      <a:pt x="1669" y="80"/>
                      <a:pt x="1497" y="250"/>
                    </a:cubicBezTo>
                    <a:cubicBezTo>
                      <a:pt x="1" y="1762"/>
                      <a:pt x="2182" y="2430"/>
                      <a:pt x="3678" y="5455"/>
                    </a:cubicBezTo>
                    <a:cubicBezTo>
                      <a:pt x="3789" y="5661"/>
                      <a:pt x="3885" y="5900"/>
                      <a:pt x="3964" y="6123"/>
                    </a:cubicBezTo>
                    <a:cubicBezTo>
                      <a:pt x="4951" y="8972"/>
                      <a:pt x="3519" y="11981"/>
                      <a:pt x="3519" y="11981"/>
                    </a:cubicBezTo>
                    <a:lnTo>
                      <a:pt x="2834" y="14878"/>
                    </a:lnTo>
                    <a:cubicBezTo>
                      <a:pt x="2834" y="14878"/>
                      <a:pt x="4362" y="14336"/>
                      <a:pt x="6034" y="9307"/>
                    </a:cubicBezTo>
                    <a:cubicBezTo>
                      <a:pt x="6448" y="7969"/>
                      <a:pt x="6495" y="6553"/>
                      <a:pt x="6161" y="5200"/>
                    </a:cubicBezTo>
                    <a:cubicBezTo>
                      <a:pt x="5490" y="2300"/>
                      <a:pt x="3415" y="1"/>
                      <a:pt x="2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921425" y="4225800"/>
                <a:ext cx="154425" cy="153225"/>
              </a:xfrm>
              <a:custGeom>
                <a:avLst/>
                <a:gdLst/>
                <a:ahLst/>
                <a:cxnLst/>
                <a:rect l="l" t="t" r="r" b="b"/>
                <a:pathLst>
                  <a:path w="6177" h="6129" extrusionOk="0">
                    <a:moveTo>
                      <a:pt x="2127" y="0"/>
                    </a:moveTo>
                    <a:cubicBezTo>
                      <a:pt x="1885" y="0"/>
                      <a:pt x="1670" y="81"/>
                      <a:pt x="1497" y="255"/>
                    </a:cubicBezTo>
                    <a:cubicBezTo>
                      <a:pt x="1" y="1767"/>
                      <a:pt x="2182" y="2435"/>
                      <a:pt x="3678" y="5460"/>
                    </a:cubicBezTo>
                    <a:cubicBezTo>
                      <a:pt x="3789" y="5666"/>
                      <a:pt x="3885" y="5889"/>
                      <a:pt x="3964" y="6128"/>
                    </a:cubicBezTo>
                    <a:cubicBezTo>
                      <a:pt x="4092" y="6048"/>
                      <a:pt x="4187" y="5953"/>
                      <a:pt x="4251" y="5810"/>
                    </a:cubicBezTo>
                    <a:cubicBezTo>
                      <a:pt x="4331" y="5635"/>
                      <a:pt x="4426" y="5460"/>
                      <a:pt x="4553" y="5300"/>
                    </a:cubicBezTo>
                    <a:cubicBezTo>
                      <a:pt x="4720" y="5134"/>
                      <a:pt x="4951" y="5080"/>
                      <a:pt x="5194" y="5080"/>
                    </a:cubicBezTo>
                    <a:cubicBezTo>
                      <a:pt x="5368" y="5080"/>
                      <a:pt x="5549" y="5108"/>
                      <a:pt x="5715" y="5141"/>
                    </a:cubicBezTo>
                    <a:cubicBezTo>
                      <a:pt x="5859" y="5173"/>
                      <a:pt x="6018" y="5189"/>
                      <a:pt x="6177" y="5205"/>
                    </a:cubicBezTo>
                    <a:cubicBezTo>
                      <a:pt x="5493" y="2309"/>
                      <a:pt x="3421" y="0"/>
                      <a:pt x="2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5656800" y="4248475"/>
                <a:ext cx="263875" cy="262250"/>
              </a:xfrm>
              <a:custGeom>
                <a:avLst/>
                <a:gdLst/>
                <a:ahLst/>
                <a:cxnLst/>
                <a:rect l="l" t="t" r="r" b="b"/>
                <a:pathLst>
                  <a:path w="10555" h="10490" extrusionOk="0">
                    <a:moveTo>
                      <a:pt x="4935" y="0"/>
                    </a:moveTo>
                    <a:cubicBezTo>
                      <a:pt x="4697" y="16"/>
                      <a:pt x="4474" y="48"/>
                      <a:pt x="4235" y="96"/>
                    </a:cubicBezTo>
                    <a:cubicBezTo>
                      <a:pt x="3280" y="287"/>
                      <a:pt x="2404" y="732"/>
                      <a:pt x="1704" y="1385"/>
                    </a:cubicBezTo>
                    <a:cubicBezTo>
                      <a:pt x="1529" y="1544"/>
                      <a:pt x="1354" y="1719"/>
                      <a:pt x="1211" y="1910"/>
                    </a:cubicBezTo>
                    <a:cubicBezTo>
                      <a:pt x="924" y="2245"/>
                      <a:pt x="701" y="2611"/>
                      <a:pt x="510" y="3009"/>
                    </a:cubicBezTo>
                    <a:cubicBezTo>
                      <a:pt x="447" y="3120"/>
                      <a:pt x="383" y="3263"/>
                      <a:pt x="335" y="3406"/>
                    </a:cubicBezTo>
                    <a:cubicBezTo>
                      <a:pt x="240" y="3677"/>
                      <a:pt x="160" y="3964"/>
                      <a:pt x="96" y="4266"/>
                    </a:cubicBezTo>
                    <a:cubicBezTo>
                      <a:pt x="80" y="4362"/>
                      <a:pt x="65" y="4457"/>
                      <a:pt x="49" y="4553"/>
                    </a:cubicBezTo>
                    <a:cubicBezTo>
                      <a:pt x="17" y="4791"/>
                      <a:pt x="1" y="5014"/>
                      <a:pt x="1" y="5253"/>
                    </a:cubicBezTo>
                    <a:cubicBezTo>
                      <a:pt x="1" y="5396"/>
                      <a:pt x="17" y="5555"/>
                      <a:pt x="17" y="5699"/>
                    </a:cubicBezTo>
                    <a:cubicBezTo>
                      <a:pt x="33" y="5778"/>
                      <a:pt x="33" y="5874"/>
                      <a:pt x="49" y="5953"/>
                    </a:cubicBezTo>
                    <a:cubicBezTo>
                      <a:pt x="80" y="6208"/>
                      <a:pt x="144" y="6447"/>
                      <a:pt x="208" y="6701"/>
                    </a:cubicBezTo>
                    <a:cubicBezTo>
                      <a:pt x="224" y="6781"/>
                      <a:pt x="256" y="6861"/>
                      <a:pt x="271" y="6940"/>
                    </a:cubicBezTo>
                    <a:cubicBezTo>
                      <a:pt x="431" y="7370"/>
                      <a:pt x="622" y="7768"/>
                      <a:pt x="876" y="8150"/>
                    </a:cubicBezTo>
                    <a:cubicBezTo>
                      <a:pt x="924" y="8245"/>
                      <a:pt x="988" y="8309"/>
                      <a:pt x="1051" y="8405"/>
                    </a:cubicBezTo>
                    <a:cubicBezTo>
                      <a:pt x="1338" y="8771"/>
                      <a:pt x="1656" y="9105"/>
                      <a:pt x="2022" y="9391"/>
                    </a:cubicBezTo>
                    <a:lnTo>
                      <a:pt x="2229" y="9535"/>
                    </a:lnTo>
                    <a:cubicBezTo>
                      <a:pt x="2484" y="9726"/>
                      <a:pt x="2755" y="9885"/>
                      <a:pt x="3057" y="10012"/>
                    </a:cubicBezTo>
                    <a:cubicBezTo>
                      <a:pt x="3121" y="10044"/>
                      <a:pt x="3184" y="10076"/>
                      <a:pt x="3232" y="10108"/>
                    </a:cubicBezTo>
                    <a:cubicBezTo>
                      <a:pt x="3423" y="10171"/>
                      <a:pt x="3630" y="10251"/>
                      <a:pt x="3821" y="10299"/>
                    </a:cubicBezTo>
                    <a:cubicBezTo>
                      <a:pt x="3885" y="10315"/>
                      <a:pt x="3948" y="10331"/>
                      <a:pt x="3996" y="10346"/>
                    </a:cubicBezTo>
                    <a:cubicBezTo>
                      <a:pt x="4283" y="10426"/>
                      <a:pt x="4569" y="10474"/>
                      <a:pt x="4856" y="10490"/>
                    </a:cubicBezTo>
                    <a:lnTo>
                      <a:pt x="5285" y="10490"/>
                    </a:lnTo>
                    <a:cubicBezTo>
                      <a:pt x="5445" y="10490"/>
                      <a:pt x="5604" y="10490"/>
                      <a:pt x="5763" y="10474"/>
                    </a:cubicBezTo>
                    <a:cubicBezTo>
                      <a:pt x="5827" y="10458"/>
                      <a:pt x="5874" y="10458"/>
                      <a:pt x="5938" y="10458"/>
                    </a:cubicBezTo>
                    <a:cubicBezTo>
                      <a:pt x="6129" y="10426"/>
                      <a:pt x="6320" y="10394"/>
                      <a:pt x="6511" y="10346"/>
                    </a:cubicBezTo>
                    <a:cubicBezTo>
                      <a:pt x="6575" y="10331"/>
                      <a:pt x="6623" y="10315"/>
                      <a:pt x="6670" y="10299"/>
                    </a:cubicBezTo>
                    <a:cubicBezTo>
                      <a:pt x="6957" y="10219"/>
                      <a:pt x="7243" y="10124"/>
                      <a:pt x="7514" y="9996"/>
                    </a:cubicBezTo>
                    <a:cubicBezTo>
                      <a:pt x="7562" y="9980"/>
                      <a:pt x="7609" y="9949"/>
                      <a:pt x="7657" y="9917"/>
                    </a:cubicBezTo>
                    <a:cubicBezTo>
                      <a:pt x="7832" y="9837"/>
                      <a:pt x="8007" y="9742"/>
                      <a:pt x="8167" y="9630"/>
                    </a:cubicBezTo>
                    <a:lnTo>
                      <a:pt x="8326" y="9535"/>
                    </a:lnTo>
                    <a:cubicBezTo>
                      <a:pt x="8564" y="9360"/>
                      <a:pt x="8787" y="9169"/>
                      <a:pt x="8994" y="8962"/>
                    </a:cubicBezTo>
                    <a:cubicBezTo>
                      <a:pt x="9042" y="8914"/>
                      <a:pt x="9090" y="8866"/>
                      <a:pt x="9137" y="8818"/>
                    </a:cubicBezTo>
                    <a:cubicBezTo>
                      <a:pt x="9329" y="8596"/>
                      <a:pt x="9504" y="8373"/>
                      <a:pt x="9663" y="8150"/>
                    </a:cubicBezTo>
                    <a:cubicBezTo>
                      <a:pt x="9711" y="8070"/>
                      <a:pt x="9758" y="8007"/>
                      <a:pt x="9790" y="7943"/>
                    </a:cubicBezTo>
                    <a:cubicBezTo>
                      <a:pt x="9949" y="7672"/>
                      <a:pt x="10093" y="7402"/>
                      <a:pt x="10204" y="7099"/>
                    </a:cubicBezTo>
                    <a:cubicBezTo>
                      <a:pt x="10236" y="7020"/>
                      <a:pt x="10268" y="6924"/>
                      <a:pt x="10299" y="6845"/>
                    </a:cubicBezTo>
                    <a:cubicBezTo>
                      <a:pt x="10395" y="6558"/>
                      <a:pt x="10459" y="6272"/>
                      <a:pt x="10506" y="5969"/>
                    </a:cubicBezTo>
                    <a:cubicBezTo>
                      <a:pt x="10522" y="5826"/>
                      <a:pt x="10538" y="5683"/>
                      <a:pt x="10538" y="5539"/>
                    </a:cubicBezTo>
                    <a:cubicBezTo>
                      <a:pt x="10554" y="5444"/>
                      <a:pt x="10554" y="5332"/>
                      <a:pt x="10554" y="5221"/>
                    </a:cubicBezTo>
                    <a:cubicBezTo>
                      <a:pt x="10538" y="3534"/>
                      <a:pt x="9711" y="1958"/>
                      <a:pt x="8326" y="971"/>
                    </a:cubicBezTo>
                    <a:lnTo>
                      <a:pt x="8294" y="955"/>
                    </a:lnTo>
                    <a:lnTo>
                      <a:pt x="8198" y="892"/>
                    </a:lnTo>
                    <a:lnTo>
                      <a:pt x="8151" y="860"/>
                    </a:lnTo>
                    <a:cubicBezTo>
                      <a:pt x="7896" y="685"/>
                      <a:pt x="7609" y="541"/>
                      <a:pt x="7323" y="414"/>
                    </a:cubicBezTo>
                    <a:cubicBezTo>
                      <a:pt x="7243" y="382"/>
                      <a:pt x="7164" y="350"/>
                      <a:pt x="7084" y="319"/>
                    </a:cubicBezTo>
                    <a:cubicBezTo>
                      <a:pt x="6957" y="271"/>
                      <a:pt x="6829" y="223"/>
                      <a:pt x="6686" y="191"/>
                    </a:cubicBezTo>
                    <a:cubicBezTo>
                      <a:pt x="6591" y="159"/>
                      <a:pt x="6511" y="143"/>
                      <a:pt x="6416" y="128"/>
                    </a:cubicBezTo>
                    <a:cubicBezTo>
                      <a:pt x="6241" y="80"/>
                      <a:pt x="6065" y="48"/>
                      <a:pt x="5874" y="32"/>
                    </a:cubicBezTo>
                    <a:cubicBezTo>
                      <a:pt x="5747" y="16"/>
                      <a:pt x="5620" y="0"/>
                      <a:pt x="54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5662375" y="4269150"/>
                <a:ext cx="202975" cy="152050"/>
              </a:xfrm>
              <a:custGeom>
                <a:avLst/>
                <a:gdLst/>
                <a:ahLst/>
                <a:cxnLst/>
                <a:rect l="l" t="t" r="r" b="b"/>
                <a:pathLst>
                  <a:path w="8119" h="6082" extrusionOk="0">
                    <a:moveTo>
                      <a:pt x="7959" y="1"/>
                    </a:moveTo>
                    <a:cubicBezTo>
                      <a:pt x="6766" y="415"/>
                      <a:pt x="5620" y="940"/>
                      <a:pt x="4521" y="1545"/>
                    </a:cubicBezTo>
                    <a:cubicBezTo>
                      <a:pt x="4346" y="1656"/>
                      <a:pt x="4155" y="1752"/>
                      <a:pt x="3996" y="1863"/>
                    </a:cubicBezTo>
                    <a:cubicBezTo>
                      <a:pt x="3582" y="2118"/>
                      <a:pt x="3184" y="2388"/>
                      <a:pt x="2802" y="2675"/>
                    </a:cubicBezTo>
                    <a:cubicBezTo>
                      <a:pt x="1831" y="3407"/>
                      <a:pt x="988" y="4283"/>
                      <a:pt x="319" y="5285"/>
                    </a:cubicBezTo>
                    <a:cubicBezTo>
                      <a:pt x="208" y="5461"/>
                      <a:pt x="96" y="5652"/>
                      <a:pt x="1" y="5843"/>
                    </a:cubicBezTo>
                    <a:cubicBezTo>
                      <a:pt x="17" y="5922"/>
                      <a:pt x="48" y="6002"/>
                      <a:pt x="64" y="6081"/>
                    </a:cubicBezTo>
                    <a:cubicBezTo>
                      <a:pt x="176" y="5843"/>
                      <a:pt x="319" y="5604"/>
                      <a:pt x="462" y="5381"/>
                    </a:cubicBezTo>
                    <a:cubicBezTo>
                      <a:pt x="685" y="5047"/>
                      <a:pt x="924" y="4728"/>
                      <a:pt x="1195" y="4426"/>
                    </a:cubicBezTo>
                    <a:cubicBezTo>
                      <a:pt x="1306" y="4283"/>
                      <a:pt x="1417" y="4155"/>
                      <a:pt x="1545" y="4028"/>
                    </a:cubicBezTo>
                    <a:cubicBezTo>
                      <a:pt x="1720" y="3837"/>
                      <a:pt x="1895" y="3662"/>
                      <a:pt x="2086" y="3487"/>
                    </a:cubicBezTo>
                    <a:cubicBezTo>
                      <a:pt x="2165" y="3423"/>
                      <a:pt x="2229" y="3359"/>
                      <a:pt x="2309" y="3296"/>
                    </a:cubicBezTo>
                    <a:cubicBezTo>
                      <a:pt x="2452" y="3168"/>
                      <a:pt x="2611" y="3041"/>
                      <a:pt x="2754" y="2914"/>
                    </a:cubicBezTo>
                    <a:lnTo>
                      <a:pt x="2961" y="2771"/>
                    </a:lnTo>
                    <a:cubicBezTo>
                      <a:pt x="3057" y="2691"/>
                      <a:pt x="3168" y="2611"/>
                      <a:pt x="3280" y="2532"/>
                    </a:cubicBezTo>
                    <a:lnTo>
                      <a:pt x="3455" y="2404"/>
                    </a:lnTo>
                    <a:cubicBezTo>
                      <a:pt x="3630" y="2277"/>
                      <a:pt x="3805" y="2166"/>
                      <a:pt x="3996" y="2054"/>
                    </a:cubicBezTo>
                    <a:lnTo>
                      <a:pt x="4155" y="1943"/>
                    </a:lnTo>
                    <a:lnTo>
                      <a:pt x="4187" y="1927"/>
                    </a:lnTo>
                    <a:cubicBezTo>
                      <a:pt x="4235" y="1895"/>
                      <a:pt x="4283" y="1879"/>
                      <a:pt x="4330" y="1847"/>
                    </a:cubicBezTo>
                    <a:lnTo>
                      <a:pt x="4617" y="1672"/>
                    </a:lnTo>
                    <a:lnTo>
                      <a:pt x="4840" y="1545"/>
                    </a:lnTo>
                    <a:lnTo>
                      <a:pt x="4999" y="1465"/>
                    </a:lnTo>
                    <a:cubicBezTo>
                      <a:pt x="5158" y="1386"/>
                      <a:pt x="5317" y="1290"/>
                      <a:pt x="5492" y="1211"/>
                    </a:cubicBezTo>
                    <a:lnTo>
                      <a:pt x="5635" y="1147"/>
                    </a:lnTo>
                    <a:cubicBezTo>
                      <a:pt x="5874" y="1036"/>
                      <a:pt x="6097" y="924"/>
                      <a:pt x="6336" y="813"/>
                    </a:cubicBezTo>
                    <a:lnTo>
                      <a:pt x="6495" y="749"/>
                    </a:lnTo>
                    <a:cubicBezTo>
                      <a:pt x="6654" y="685"/>
                      <a:pt x="6813" y="622"/>
                      <a:pt x="6973" y="558"/>
                    </a:cubicBezTo>
                    <a:lnTo>
                      <a:pt x="7132" y="478"/>
                    </a:lnTo>
                    <a:lnTo>
                      <a:pt x="7434" y="367"/>
                    </a:lnTo>
                    <a:cubicBezTo>
                      <a:pt x="7482" y="335"/>
                      <a:pt x="7546" y="319"/>
                      <a:pt x="7593" y="303"/>
                    </a:cubicBezTo>
                    <a:lnTo>
                      <a:pt x="7959" y="160"/>
                    </a:lnTo>
                    <a:lnTo>
                      <a:pt x="8119" y="112"/>
                    </a:lnTo>
                    <a:lnTo>
                      <a:pt x="8103" y="96"/>
                    </a:lnTo>
                    <a:cubicBezTo>
                      <a:pt x="8071" y="65"/>
                      <a:pt x="8055" y="33"/>
                      <a:pt x="8023" y="1"/>
                    </a:cubicBezTo>
                    <a:lnTo>
                      <a:pt x="8007" y="33"/>
                    </a:lnTo>
                    <a:lnTo>
                      <a:pt x="79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5657600" y="4255225"/>
                <a:ext cx="182675" cy="141300"/>
              </a:xfrm>
              <a:custGeom>
                <a:avLst/>
                <a:gdLst/>
                <a:ahLst/>
                <a:cxnLst/>
                <a:rect l="l" t="t" r="r" b="b"/>
                <a:pathLst>
                  <a:path w="7307" h="5652" extrusionOk="0">
                    <a:moveTo>
                      <a:pt x="7068" y="1"/>
                    </a:moveTo>
                    <a:cubicBezTo>
                      <a:pt x="4840" y="924"/>
                      <a:pt x="2818" y="2293"/>
                      <a:pt x="1131" y="4044"/>
                    </a:cubicBezTo>
                    <a:cubicBezTo>
                      <a:pt x="717" y="4458"/>
                      <a:pt x="335" y="4919"/>
                      <a:pt x="1" y="5397"/>
                    </a:cubicBezTo>
                    <a:cubicBezTo>
                      <a:pt x="1" y="5492"/>
                      <a:pt x="17" y="5572"/>
                      <a:pt x="33" y="5651"/>
                    </a:cubicBezTo>
                    <a:cubicBezTo>
                      <a:pt x="383" y="5126"/>
                      <a:pt x="797" y="4617"/>
                      <a:pt x="1258" y="4155"/>
                    </a:cubicBezTo>
                    <a:cubicBezTo>
                      <a:pt x="2961" y="2388"/>
                      <a:pt x="5031" y="1019"/>
                      <a:pt x="7307" y="96"/>
                    </a:cubicBezTo>
                    <a:cubicBezTo>
                      <a:pt x="7227" y="64"/>
                      <a:pt x="7148" y="33"/>
                      <a:pt x="70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5658000" y="4250050"/>
                <a:ext cx="166375" cy="111450"/>
              </a:xfrm>
              <a:custGeom>
                <a:avLst/>
                <a:gdLst/>
                <a:ahLst/>
                <a:cxnLst/>
                <a:rect l="l" t="t" r="r" b="b"/>
                <a:pathLst>
                  <a:path w="6655" h="4458" extrusionOk="0">
                    <a:moveTo>
                      <a:pt x="6368" y="1"/>
                    </a:moveTo>
                    <a:cubicBezTo>
                      <a:pt x="3725" y="1115"/>
                      <a:pt x="1640" y="2484"/>
                      <a:pt x="48" y="4155"/>
                    </a:cubicBezTo>
                    <a:cubicBezTo>
                      <a:pt x="32" y="4267"/>
                      <a:pt x="17" y="4362"/>
                      <a:pt x="1" y="4458"/>
                    </a:cubicBezTo>
                    <a:cubicBezTo>
                      <a:pt x="1624" y="2691"/>
                      <a:pt x="3821" y="1242"/>
                      <a:pt x="6654" y="80"/>
                    </a:cubicBezTo>
                    <a:cubicBezTo>
                      <a:pt x="6559" y="65"/>
                      <a:pt x="6463" y="49"/>
                      <a:pt x="6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5665575" y="4247675"/>
                <a:ext cx="138900" cy="85175"/>
              </a:xfrm>
              <a:custGeom>
                <a:avLst/>
                <a:gdLst/>
                <a:ahLst/>
                <a:cxnLst/>
                <a:rect l="l" t="t" r="r" b="b"/>
                <a:pathLst>
                  <a:path w="5556" h="3407" extrusionOk="0">
                    <a:moveTo>
                      <a:pt x="5157" y="0"/>
                    </a:moveTo>
                    <a:cubicBezTo>
                      <a:pt x="3438" y="669"/>
                      <a:pt x="1640" y="1608"/>
                      <a:pt x="175" y="3009"/>
                    </a:cubicBezTo>
                    <a:cubicBezTo>
                      <a:pt x="111" y="3120"/>
                      <a:pt x="48" y="3263"/>
                      <a:pt x="0" y="3407"/>
                    </a:cubicBezTo>
                    <a:cubicBezTo>
                      <a:pt x="1576" y="1783"/>
                      <a:pt x="3629" y="748"/>
                      <a:pt x="5555" y="16"/>
                    </a:cubicBezTo>
                    <a:cubicBezTo>
                      <a:pt x="5412" y="0"/>
                      <a:pt x="5285" y="0"/>
                      <a:pt x="51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5687050" y="4247675"/>
                <a:ext cx="93550" cy="47775"/>
              </a:xfrm>
              <a:custGeom>
                <a:avLst/>
                <a:gdLst/>
                <a:ahLst/>
                <a:cxnLst/>
                <a:rect l="l" t="t" r="r" b="b"/>
                <a:pathLst>
                  <a:path w="3742" h="1911" extrusionOk="0">
                    <a:moveTo>
                      <a:pt x="3741" y="0"/>
                    </a:moveTo>
                    <a:lnTo>
                      <a:pt x="3025" y="96"/>
                    </a:lnTo>
                    <a:cubicBezTo>
                      <a:pt x="2149" y="446"/>
                      <a:pt x="1306" y="876"/>
                      <a:pt x="494" y="1385"/>
                    </a:cubicBezTo>
                    <a:cubicBezTo>
                      <a:pt x="319" y="1544"/>
                      <a:pt x="160" y="1719"/>
                      <a:pt x="1" y="1910"/>
                    </a:cubicBezTo>
                    <a:cubicBezTo>
                      <a:pt x="1163" y="1115"/>
                      <a:pt x="2420" y="462"/>
                      <a:pt x="3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5766250" y="4314925"/>
                <a:ext cx="57725" cy="192225"/>
              </a:xfrm>
              <a:custGeom>
                <a:avLst/>
                <a:gdLst/>
                <a:ahLst/>
                <a:cxnLst/>
                <a:rect l="l" t="t" r="r" b="b"/>
                <a:pathLst>
                  <a:path w="2309" h="7689" extrusionOk="0">
                    <a:moveTo>
                      <a:pt x="143" y="0"/>
                    </a:moveTo>
                    <a:lnTo>
                      <a:pt x="0" y="80"/>
                    </a:lnTo>
                    <a:cubicBezTo>
                      <a:pt x="0" y="96"/>
                      <a:pt x="16" y="112"/>
                      <a:pt x="16" y="112"/>
                    </a:cubicBezTo>
                    <a:cubicBezTo>
                      <a:pt x="223" y="462"/>
                      <a:pt x="414" y="828"/>
                      <a:pt x="605" y="1194"/>
                    </a:cubicBezTo>
                    <a:cubicBezTo>
                      <a:pt x="669" y="1337"/>
                      <a:pt x="732" y="1481"/>
                      <a:pt x="796" y="1624"/>
                    </a:cubicBezTo>
                    <a:cubicBezTo>
                      <a:pt x="1656" y="3534"/>
                      <a:pt x="2117" y="5587"/>
                      <a:pt x="2133" y="7688"/>
                    </a:cubicBezTo>
                    <a:cubicBezTo>
                      <a:pt x="2197" y="7673"/>
                      <a:pt x="2245" y="7657"/>
                      <a:pt x="2308" y="7641"/>
                    </a:cubicBezTo>
                    <a:cubicBezTo>
                      <a:pt x="2260" y="4967"/>
                      <a:pt x="1528" y="2324"/>
                      <a:pt x="159" y="16"/>
                    </a:cubicBezTo>
                    <a:cubicBezTo>
                      <a:pt x="159" y="16"/>
                      <a:pt x="143"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5783350" y="4305775"/>
                <a:ext cx="65300" cy="192625"/>
              </a:xfrm>
              <a:custGeom>
                <a:avLst/>
                <a:gdLst/>
                <a:ahLst/>
                <a:cxnLst/>
                <a:rect l="l" t="t" r="r" b="b"/>
                <a:pathLst>
                  <a:path w="2612" h="7705" extrusionOk="0">
                    <a:moveTo>
                      <a:pt x="144" y="0"/>
                    </a:moveTo>
                    <a:lnTo>
                      <a:pt x="1" y="80"/>
                    </a:lnTo>
                    <a:lnTo>
                      <a:pt x="1" y="96"/>
                    </a:lnTo>
                    <a:cubicBezTo>
                      <a:pt x="1306" y="2436"/>
                      <a:pt x="2134" y="5030"/>
                      <a:pt x="2452" y="7704"/>
                    </a:cubicBezTo>
                    <a:cubicBezTo>
                      <a:pt x="2500" y="7688"/>
                      <a:pt x="2547" y="7657"/>
                      <a:pt x="2611" y="7625"/>
                    </a:cubicBezTo>
                    <a:cubicBezTo>
                      <a:pt x="2293" y="4951"/>
                      <a:pt x="1449" y="2356"/>
                      <a:pt x="144" y="16"/>
                    </a:cubicBezTo>
                    <a:cubicBezTo>
                      <a:pt x="144" y="0"/>
                      <a:pt x="144"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5798875" y="4296625"/>
                <a:ext cx="66075" cy="192625"/>
              </a:xfrm>
              <a:custGeom>
                <a:avLst/>
                <a:gdLst/>
                <a:ahLst/>
                <a:cxnLst/>
                <a:rect l="l" t="t" r="r" b="b"/>
                <a:pathLst>
                  <a:path w="2643" h="7705" extrusionOk="0">
                    <a:moveTo>
                      <a:pt x="144" y="0"/>
                    </a:moveTo>
                    <a:lnTo>
                      <a:pt x="0" y="80"/>
                    </a:lnTo>
                    <a:cubicBezTo>
                      <a:pt x="0" y="96"/>
                      <a:pt x="16" y="112"/>
                      <a:pt x="16" y="128"/>
                    </a:cubicBezTo>
                    <a:cubicBezTo>
                      <a:pt x="1369" y="2451"/>
                      <a:pt x="1990" y="5094"/>
                      <a:pt x="2484" y="7704"/>
                    </a:cubicBezTo>
                    <a:lnTo>
                      <a:pt x="2643" y="7609"/>
                    </a:lnTo>
                    <a:cubicBezTo>
                      <a:pt x="2133" y="4998"/>
                      <a:pt x="1513" y="2372"/>
                      <a:pt x="160" y="48"/>
                    </a:cubicBezTo>
                    <a:lnTo>
                      <a:pt x="1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5819975" y="4287075"/>
                <a:ext cx="65275" cy="185450"/>
              </a:xfrm>
              <a:custGeom>
                <a:avLst/>
                <a:gdLst/>
                <a:ahLst/>
                <a:cxnLst/>
                <a:rect l="l" t="t" r="r" b="b"/>
                <a:pathLst>
                  <a:path w="2611" h="7418" extrusionOk="0">
                    <a:moveTo>
                      <a:pt x="159" y="0"/>
                    </a:moveTo>
                    <a:lnTo>
                      <a:pt x="0" y="80"/>
                    </a:lnTo>
                    <a:cubicBezTo>
                      <a:pt x="16" y="96"/>
                      <a:pt x="16" y="112"/>
                      <a:pt x="16" y="112"/>
                    </a:cubicBezTo>
                    <a:cubicBezTo>
                      <a:pt x="1242" y="2451"/>
                      <a:pt x="1958" y="5062"/>
                      <a:pt x="2467" y="7418"/>
                    </a:cubicBezTo>
                    <a:cubicBezTo>
                      <a:pt x="2515" y="7370"/>
                      <a:pt x="2563" y="7322"/>
                      <a:pt x="2610" y="7274"/>
                    </a:cubicBezTo>
                    <a:cubicBezTo>
                      <a:pt x="2085" y="4950"/>
                      <a:pt x="1385" y="2372"/>
                      <a:pt x="175" y="48"/>
                    </a:cubicBezTo>
                    <a:cubicBezTo>
                      <a:pt x="175" y="32"/>
                      <a:pt x="159" y="16"/>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5835075" y="4278300"/>
                <a:ext cx="66500" cy="173925"/>
              </a:xfrm>
              <a:custGeom>
                <a:avLst/>
                <a:gdLst/>
                <a:ahLst/>
                <a:cxnLst/>
                <a:rect l="l" t="t" r="r" b="b"/>
                <a:pathLst>
                  <a:path w="2660" h="6957" extrusionOk="0">
                    <a:moveTo>
                      <a:pt x="144" y="1"/>
                    </a:moveTo>
                    <a:lnTo>
                      <a:pt x="1" y="81"/>
                    </a:lnTo>
                    <a:cubicBezTo>
                      <a:pt x="17" y="112"/>
                      <a:pt x="33" y="144"/>
                      <a:pt x="49" y="192"/>
                    </a:cubicBezTo>
                    <a:cubicBezTo>
                      <a:pt x="1211" y="2309"/>
                      <a:pt x="2054" y="4585"/>
                      <a:pt x="2532" y="6957"/>
                    </a:cubicBezTo>
                    <a:cubicBezTo>
                      <a:pt x="2580" y="6877"/>
                      <a:pt x="2627" y="6814"/>
                      <a:pt x="2659" y="6750"/>
                    </a:cubicBezTo>
                    <a:cubicBezTo>
                      <a:pt x="2166" y="4426"/>
                      <a:pt x="1338" y="2198"/>
                      <a:pt x="208" y="112"/>
                    </a:cubicBezTo>
                    <a:lnTo>
                      <a:pt x="1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5847025" y="4275125"/>
                <a:ext cx="67275" cy="150850"/>
              </a:xfrm>
              <a:custGeom>
                <a:avLst/>
                <a:gdLst/>
                <a:ahLst/>
                <a:cxnLst/>
                <a:rect l="l" t="t" r="r" b="b"/>
                <a:pathLst>
                  <a:path w="2691" h="6034" extrusionOk="0">
                    <a:moveTo>
                      <a:pt x="160" y="1"/>
                    </a:moveTo>
                    <a:lnTo>
                      <a:pt x="0" y="80"/>
                    </a:lnTo>
                    <a:lnTo>
                      <a:pt x="32" y="128"/>
                    </a:lnTo>
                    <a:cubicBezTo>
                      <a:pt x="1115" y="1990"/>
                      <a:pt x="1974" y="3980"/>
                      <a:pt x="2595" y="6033"/>
                    </a:cubicBezTo>
                    <a:cubicBezTo>
                      <a:pt x="2627" y="5954"/>
                      <a:pt x="2659" y="5858"/>
                      <a:pt x="2690" y="5779"/>
                    </a:cubicBezTo>
                    <a:cubicBezTo>
                      <a:pt x="2070" y="3789"/>
                      <a:pt x="1242" y="1879"/>
                      <a:pt x="191" y="64"/>
                    </a:cubicBezTo>
                    <a:cubicBezTo>
                      <a:pt x="176" y="48"/>
                      <a:pt x="160" y="17"/>
                      <a:pt x="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5859750" y="4269150"/>
                <a:ext cx="60525" cy="128575"/>
              </a:xfrm>
              <a:custGeom>
                <a:avLst/>
                <a:gdLst/>
                <a:ahLst/>
                <a:cxnLst/>
                <a:rect l="l" t="t" r="r" b="b"/>
                <a:pathLst>
                  <a:path w="2421" h="5143" extrusionOk="0">
                    <a:moveTo>
                      <a:pt x="128" y="1"/>
                    </a:moveTo>
                    <a:lnTo>
                      <a:pt x="96" y="17"/>
                    </a:lnTo>
                    <a:lnTo>
                      <a:pt x="1" y="112"/>
                    </a:lnTo>
                    <a:lnTo>
                      <a:pt x="49" y="176"/>
                    </a:lnTo>
                    <a:cubicBezTo>
                      <a:pt x="1211" y="1624"/>
                      <a:pt x="1863" y="3407"/>
                      <a:pt x="2372" y="5142"/>
                    </a:cubicBezTo>
                    <a:cubicBezTo>
                      <a:pt x="2404" y="4999"/>
                      <a:pt x="2420" y="4856"/>
                      <a:pt x="2420" y="4712"/>
                    </a:cubicBezTo>
                    <a:cubicBezTo>
                      <a:pt x="1927" y="3105"/>
                      <a:pt x="1290" y="1465"/>
                      <a:pt x="208" y="112"/>
                    </a:cubicBezTo>
                    <a:cubicBezTo>
                      <a:pt x="208" y="96"/>
                      <a:pt x="208" y="96"/>
                      <a:pt x="192" y="96"/>
                    </a:cubicBezTo>
                    <a:cubicBezTo>
                      <a:pt x="176" y="65"/>
                      <a:pt x="160" y="33"/>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5678700" y="4367450"/>
                <a:ext cx="22300" cy="89950"/>
              </a:xfrm>
              <a:custGeom>
                <a:avLst/>
                <a:gdLst/>
                <a:ahLst/>
                <a:cxnLst/>
                <a:rect l="l" t="t" r="r" b="b"/>
                <a:pathLst>
                  <a:path w="892" h="3598" extrusionOk="0">
                    <a:moveTo>
                      <a:pt x="733" y="0"/>
                    </a:moveTo>
                    <a:cubicBezTo>
                      <a:pt x="669" y="160"/>
                      <a:pt x="605" y="319"/>
                      <a:pt x="542" y="478"/>
                    </a:cubicBezTo>
                    <a:cubicBezTo>
                      <a:pt x="175" y="1401"/>
                      <a:pt x="0" y="2372"/>
                      <a:pt x="16" y="3359"/>
                    </a:cubicBezTo>
                    <a:cubicBezTo>
                      <a:pt x="64" y="3439"/>
                      <a:pt x="128" y="3518"/>
                      <a:pt x="191" y="3598"/>
                    </a:cubicBezTo>
                    <a:cubicBezTo>
                      <a:pt x="128" y="2388"/>
                      <a:pt x="366" y="1194"/>
                      <a:pt x="892" y="96"/>
                    </a:cubicBezTo>
                    <a:cubicBezTo>
                      <a:pt x="892" y="96"/>
                      <a:pt x="892" y="80"/>
                      <a:pt x="892" y="80"/>
                    </a:cubicBezTo>
                    <a:lnTo>
                      <a:pt x="7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5701375" y="4349950"/>
                <a:ext cx="18325" cy="136500"/>
              </a:xfrm>
              <a:custGeom>
                <a:avLst/>
                <a:gdLst/>
                <a:ahLst/>
                <a:cxnLst/>
                <a:rect l="l" t="t" r="r" b="b"/>
                <a:pathLst>
                  <a:path w="733" h="5460" extrusionOk="0">
                    <a:moveTo>
                      <a:pt x="574" y="0"/>
                    </a:moveTo>
                    <a:cubicBezTo>
                      <a:pt x="542" y="80"/>
                      <a:pt x="526" y="175"/>
                      <a:pt x="494" y="255"/>
                    </a:cubicBezTo>
                    <a:cubicBezTo>
                      <a:pt x="96" y="1910"/>
                      <a:pt x="1" y="3629"/>
                      <a:pt x="239" y="5317"/>
                    </a:cubicBezTo>
                    <a:lnTo>
                      <a:pt x="430" y="5460"/>
                    </a:lnTo>
                    <a:cubicBezTo>
                      <a:pt x="160" y="3661"/>
                      <a:pt x="271" y="1831"/>
                      <a:pt x="733" y="64"/>
                    </a:cubicBezTo>
                    <a:cubicBezTo>
                      <a:pt x="733" y="64"/>
                      <a:pt x="733" y="48"/>
                      <a:pt x="733" y="32"/>
                    </a:cubicBezTo>
                    <a:lnTo>
                      <a:pt x="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5722875" y="4336000"/>
                <a:ext cx="14750" cy="164375"/>
              </a:xfrm>
              <a:custGeom>
                <a:avLst/>
                <a:gdLst/>
                <a:ahLst/>
                <a:cxnLst/>
                <a:rect l="l" t="t" r="r" b="b"/>
                <a:pathLst>
                  <a:path w="590" h="6575" extrusionOk="0">
                    <a:moveTo>
                      <a:pt x="366" y="1"/>
                    </a:moveTo>
                    <a:cubicBezTo>
                      <a:pt x="350" y="81"/>
                      <a:pt x="350" y="160"/>
                      <a:pt x="334" y="256"/>
                    </a:cubicBezTo>
                    <a:cubicBezTo>
                      <a:pt x="0" y="2325"/>
                      <a:pt x="32" y="4426"/>
                      <a:pt x="414" y="6495"/>
                    </a:cubicBezTo>
                    <a:cubicBezTo>
                      <a:pt x="478" y="6527"/>
                      <a:pt x="525" y="6559"/>
                      <a:pt x="589" y="6575"/>
                    </a:cubicBezTo>
                    <a:cubicBezTo>
                      <a:pt x="175" y="4442"/>
                      <a:pt x="159" y="2245"/>
                      <a:pt x="510" y="112"/>
                    </a:cubicBezTo>
                    <a:lnTo>
                      <a:pt x="525" y="33"/>
                    </a:lnTo>
                    <a:lnTo>
                      <a:pt x="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736800" y="4328050"/>
                <a:ext cx="19925" cy="178700"/>
              </a:xfrm>
              <a:custGeom>
                <a:avLst/>
                <a:gdLst/>
                <a:ahLst/>
                <a:cxnLst/>
                <a:rect l="l" t="t" r="r" b="b"/>
                <a:pathLst>
                  <a:path w="797" h="7148" extrusionOk="0">
                    <a:moveTo>
                      <a:pt x="303" y="1"/>
                    </a:moveTo>
                    <a:cubicBezTo>
                      <a:pt x="303" y="64"/>
                      <a:pt x="287" y="112"/>
                      <a:pt x="287" y="176"/>
                    </a:cubicBezTo>
                    <a:cubicBezTo>
                      <a:pt x="0" y="2484"/>
                      <a:pt x="128" y="4840"/>
                      <a:pt x="621" y="7100"/>
                    </a:cubicBezTo>
                    <a:cubicBezTo>
                      <a:pt x="685" y="7116"/>
                      <a:pt x="748" y="7132"/>
                      <a:pt x="796" y="7148"/>
                    </a:cubicBezTo>
                    <a:cubicBezTo>
                      <a:pt x="287" y="4824"/>
                      <a:pt x="175" y="2420"/>
                      <a:pt x="478" y="48"/>
                    </a:cubicBezTo>
                    <a:lnTo>
                      <a:pt x="478" y="17"/>
                    </a:lnTo>
                    <a:lnTo>
                      <a:pt x="3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5759875" y="4315725"/>
                <a:ext cx="22700" cy="195000"/>
              </a:xfrm>
              <a:custGeom>
                <a:avLst/>
                <a:gdLst/>
                <a:ahLst/>
                <a:cxnLst/>
                <a:rect l="l" t="t" r="r" b="b"/>
                <a:pathLst>
                  <a:path w="908" h="7800" extrusionOk="0">
                    <a:moveTo>
                      <a:pt x="80" y="0"/>
                    </a:moveTo>
                    <a:lnTo>
                      <a:pt x="80" y="207"/>
                    </a:lnTo>
                    <a:cubicBezTo>
                      <a:pt x="0" y="2754"/>
                      <a:pt x="223" y="5301"/>
                      <a:pt x="749" y="7800"/>
                    </a:cubicBezTo>
                    <a:lnTo>
                      <a:pt x="908" y="7800"/>
                    </a:lnTo>
                    <a:cubicBezTo>
                      <a:pt x="383" y="5269"/>
                      <a:pt x="160" y="2674"/>
                      <a:pt x="239" y="96"/>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5780975" y="4343975"/>
                <a:ext cx="24300" cy="166350"/>
              </a:xfrm>
              <a:custGeom>
                <a:avLst/>
                <a:gdLst/>
                <a:ahLst/>
                <a:cxnLst/>
                <a:rect l="l" t="t" r="r" b="b"/>
                <a:pathLst>
                  <a:path w="972" h="6654" extrusionOk="0">
                    <a:moveTo>
                      <a:pt x="16" y="0"/>
                    </a:moveTo>
                    <a:cubicBezTo>
                      <a:pt x="0" y="16"/>
                      <a:pt x="0" y="16"/>
                      <a:pt x="16" y="32"/>
                    </a:cubicBezTo>
                    <a:cubicBezTo>
                      <a:pt x="159" y="2229"/>
                      <a:pt x="462" y="4425"/>
                      <a:pt x="812" y="6654"/>
                    </a:cubicBezTo>
                    <a:cubicBezTo>
                      <a:pt x="860" y="6638"/>
                      <a:pt x="907" y="6638"/>
                      <a:pt x="971" y="6638"/>
                    </a:cubicBezTo>
                    <a:cubicBezTo>
                      <a:pt x="653" y="4553"/>
                      <a:pt x="366" y="2499"/>
                      <a:pt x="207" y="446"/>
                    </a:cubicBezTo>
                    <a:cubicBezTo>
                      <a:pt x="207" y="303"/>
                      <a:pt x="175" y="144"/>
                      <a:pt x="1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5447900" y="4272975"/>
                <a:ext cx="607675" cy="382600"/>
              </a:xfrm>
              <a:custGeom>
                <a:avLst/>
                <a:gdLst/>
                <a:ahLst/>
                <a:cxnLst/>
                <a:rect l="l" t="t" r="r" b="b"/>
                <a:pathLst>
                  <a:path w="24307" h="15304" extrusionOk="0">
                    <a:moveTo>
                      <a:pt x="18842" y="1"/>
                    </a:moveTo>
                    <a:cubicBezTo>
                      <a:pt x="18814" y="1"/>
                      <a:pt x="18789" y="8"/>
                      <a:pt x="18767" y="23"/>
                    </a:cubicBezTo>
                    <a:cubicBezTo>
                      <a:pt x="18258" y="357"/>
                      <a:pt x="18592" y="4384"/>
                      <a:pt x="18592" y="4384"/>
                    </a:cubicBezTo>
                    <a:cubicBezTo>
                      <a:pt x="18592" y="4384"/>
                      <a:pt x="18464" y="4384"/>
                      <a:pt x="18258" y="4416"/>
                    </a:cubicBezTo>
                    <a:cubicBezTo>
                      <a:pt x="17430" y="4559"/>
                      <a:pt x="15265" y="5117"/>
                      <a:pt x="15408" y="7409"/>
                    </a:cubicBezTo>
                    <a:cubicBezTo>
                      <a:pt x="15440" y="7950"/>
                      <a:pt x="15472" y="8332"/>
                      <a:pt x="15488" y="8602"/>
                    </a:cubicBezTo>
                    <a:cubicBezTo>
                      <a:pt x="15504" y="8682"/>
                      <a:pt x="15504" y="8746"/>
                      <a:pt x="15504" y="8793"/>
                    </a:cubicBezTo>
                    <a:cubicBezTo>
                      <a:pt x="15027" y="9111"/>
                      <a:pt x="14473" y="9275"/>
                      <a:pt x="13906" y="9275"/>
                    </a:cubicBezTo>
                    <a:cubicBezTo>
                      <a:pt x="13791" y="9275"/>
                      <a:pt x="13677" y="9268"/>
                      <a:pt x="13562" y="9255"/>
                    </a:cubicBezTo>
                    <a:lnTo>
                      <a:pt x="12384" y="9080"/>
                    </a:lnTo>
                    <a:cubicBezTo>
                      <a:pt x="12257" y="8475"/>
                      <a:pt x="12225" y="7838"/>
                      <a:pt x="12257" y="7218"/>
                    </a:cubicBezTo>
                    <a:cubicBezTo>
                      <a:pt x="12288" y="6995"/>
                      <a:pt x="12320" y="6772"/>
                      <a:pt x="12384" y="6565"/>
                    </a:cubicBezTo>
                    <a:cubicBezTo>
                      <a:pt x="12734" y="5562"/>
                      <a:pt x="13562" y="3382"/>
                      <a:pt x="12893" y="2888"/>
                    </a:cubicBezTo>
                    <a:cubicBezTo>
                      <a:pt x="12832" y="2842"/>
                      <a:pt x="12758" y="2821"/>
                      <a:pt x="12675" y="2821"/>
                    </a:cubicBezTo>
                    <a:cubicBezTo>
                      <a:pt x="12065" y="2821"/>
                      <a:pt x="10929" y="3954"/>
                      <a:pt x="10187" y="4878"/>
                    </a:cubicBezTo>
                    <a:cubicBezTo>
                      <a:pt x="10156" y="4910"/>
                      <a:pt x="10124" y="4941"/>
                      <a:pt x="10092" y="4973"/>
                    </a:cubicBezTo>
                    <a:cubicBezTo>
                      <a:pt x="9901" y="5212"/>
                      <a:pt x="9710" y="5467"/>
                      <a:pt x="9551" y="5737"/>
                    </a:cubicBezTo>
                    <a:cubicBezTo>
                      <a:pt x="9519" y="5769"/>
                      <a:pt x="9503" y="5817"/>
                      <a:pt x="9471" y="5849"/>
                    </a:cubicBezTo>
                    <a:cubicBezTo>
                      <a:pt x="9312" y="6135"/>
                      <a:pt x="9185" y="6358"/>
                      <a:pt x="9105" y="6565"/>
                    </a:cubicBezTo>
                    <a:cubicBezTo>
                      <a:pt x="9137" y="6358"/>
                      <a:pt x="9137" y="6135"/>
                      <a:pt x="9089" y="5944"/>
                    </a:cubicBezTo>
                    <a:cubicBezTo>
                      <a:pt x="9025" y="5705"/>
                      <a:pt x="8914" y="5499"/>
                      <a:pt x="8771" y="5308"/>
                    </a:cubicBezTo>
                    <a:cubicBezTo>
                      <a:pt x="8755" y="5292"/>
                      <a:pt x="8723" y="5260"/>
                      <a:pt x="8707" y="5228"/>
                    </a:cubicBezTo>
                    <a:cubicBezTo>
                      <a:pt x="8452" y="4941"/>
                      <a:pt x="8182" y="4671"/>
                      <a:pt x="7879" y="4432"/>
                    </a:cubicBezTo>
                    <a:cubicBezTo>
                      <a:pt x="7450" y="4098"/>
                      <a:pt x="7004" y="3779"/>
                      <a:pt x="6542" y="3493"/>
                    </a:cubicBezTo>
                    <a:cubicBezTo>
                      <a:pt x="6415" y="3429"/>
                      <a:pt x="6351" y="3397"/>
                      <a:pt x="6351" y="3397"/>
                    </a:cubicBezTo>
                    <a:cubicBezTo>
                      <a:pt x="6351" y="3397"/>
                      <a:pt x="5014" y="883"/>
                      <a:pt x="4680" y="883"/>
                    </a:cubicBezTo>
                    <a:cubicBezTo>
                      <a:pt x="4362" y="883"/>
                      <a:pt x="3359" y="2220"/>
                      <a:pt x="3693" y="4225"/>
                    </a:cubicBezTo>
                    <a:lnTo>
                      <a:pt x="3645" y="4273"/>
                    </a:lnTo>
                    <a:cubicBezTo>
                      <a:pt x="3518" y="4384"/>
                      <a:pt x="3375" y="4464"/>
                      <a:pt x="3200" y="4528"/>
                    </a:cubicBezTo>
                    <a:cubicBezTo>
                      <a:pt x="3136" y="4544"/>
                      <a:pt x="3072" y="4559"/>
                      <a:pt x="3009" y="4559"/>
                    </a:cubicBezTo>
                    <a:cubicBezTo>
                      <a:pt x="2728" y="4559"/>
                      <a:pt x="1391" y="3616"/>
                      <a:pt x="669" y="3616"/>
                    </a:cubicBezTo>
                    <a:cubicBezTo>
                      <a:pt x="531" y="3616"/>
                      <a:pt x="416" y="3650"/>
                      <a:pt x="334" y="3732"/>
                    </a:cubicBezTo>
                    <a:cubicBezTo>
                      <a:pt x="334" y="3732"/>
                      <a:pt x="0" y="4400"/>
                      <a:pt x="334" y="5562"/>
                    </a:cubicBezTo>
                    <a:cubicBezTo>
                      <a:pt x="669" y="6740"/>
                      <a:pt x="1337" y="8587"/>
                      <a:pt x="1512" y="9430"/>
                    </a:cubicBezTo>
                    <a:cubicBezTo>
                      <a:pt x="1544" y="9589"/>
                      <a:pt x="1576" y="9764"/>
                      <a:pt x="1640" y="9924"/>
                    </a:cubicBezTo>
                    <a:cubicBezTo>
                      <a:pt x="1640" y="9939"/>
                      <a:pt x="1656" y="9971"/>
                      <a:pt x="1656" y="9987"/>
                    </a:cubicBezTo>
                    <a:cubicBezTo>
                      <a:pt x="1942" y="10895"/>
                      <a:pt x="2690" y="12168"/>
                      <a:pt x="4855" y="13107"/>
                    </a:cubicBezTo>
                    <a:lnTo>
                      <a:pt x="5348" y="13314"/>
                    </a:lnTo>
                    <a:cubicBezTo>
                      <a:pt x="7735" y="14337"/>
                      <a:pt x="10397" y="15304"/>
                      <a:pt x="13810" y="15304"/>
                    </a:cubicBezTo>
                    <a:cubicBezTo>
                      <a:pt x="14063" y="15304"/>
                      <a:pt x="14320" y="15299"/>
                      <a:pt x="14581" y="15288"/>
                    </a:cubicBezTo>
                    <a:cubicBezTo>
                      <a:pt x="17366" y="15176"/>
                      <a:pt x="19515" y="14747"/>
                      <a:pt x="21075" y="13696"/>
                    </a:cubicBezTo>
                    <a:cubicBezTo>
                      <a:pt x="21759" y="13234"/>
                      <a:pt x="22348" y="12645"/>
                      <a:pt x="22794" y="11945"/>
                    </a:cubicBezTo>
                    <a:cubicBezTo>
                      <a:pt x="24306" y="9589"/>
                      <a:pt x="21107" y="3206"/>
                      <a:pt x="21107" y="3206"/>
                    </a:cubicBezTo>
                    <a:cubicBezTo>
                      <a:pt x="21107" y="3206"/>
                      <a:pt x="19424" y="1"/>
                      <a:pt x="18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5700575" y="4343575"/>
                <a:ext cx="86775" cy="109850"/>
              </a:xfrm>
              <a:custGeom>
                <a:avLst/>
                <a:gdLst/>
                <a:ahLst/>
                <a:cxnLst/>
                <a:rect l="l" t="t" r="r" b="b"/>
                <a:pathLst>
                  <a:path w="3471" h="4394" extrusionOk="0">
                    <a:moveTo>
                      <a:pt x="2589" y="0"/>
                    </a:moveTo>
                    <a:cubicBezTo>
                      <a:pt x="1958" y="0"/>
                      <a:pt x="748" y="1219"/>
                      <a:pt x="1" y="2149"/>
                    </a:cubicBezTo>
                    <a:cubicBezTo>
                      <a:pt x="49" y="2468"/>
                      <a:pt x="176" y="2786"/>
                      <a:pt x="367" y="3041"/>
                    </a:cubicBezTo>
                    <a:cubicBezTo>
                      <a:pt x="637" y="3407"/>
                      <a:pt x="972" y="3725"/>
                      <a:pt x="1354" y="3964"/>
                    </a:cubicBezTo>
                    <a:cubicBezTo>
                      <a:pt x="1593" y="4155"/>
                      <a:pt x="1863" y="4298"/>
                      <a:pt x="2166" y="4394"/>
                    </a:cubicBezTo>
                    <a:cubicBezTo>
                      <a:pt x="2181" y="4171"/>
                      <a:pt x="2229" y="3964"/>
                      <a:pt x="2293" y="3757"/>
                    </a:cubicBezTo>
                    <a:cubicBezTo>
                      <a:pt x="2627" y="2754"/>
                      <a:pt x="3471" y="573"/>
                      <a:pt x="2802" y="64"/>
                    </a:cubicBezTo>
                    <a:cubicBezTo>
                      <a:pt x="2742" y="21"/>
                      <a:pt x="2671" y="0"/>
                      <a:pt x="2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5829900" y="4383375"/>
                <a:ext cx="81625" cy="105575"/>
              </a:xfrm>
              <a:custGeom>
                <a:avLst/>
                <a:gdLst/>
                <a:ahLst/>
                <a:cxnLst/>
                <a:rect l="l" t="t" r="r" b="b"/>
                <a:pathLst>
                  <a:path w="3265" h="4223" extrusionOk="0">
                    <a:moveTo>
                      <a:pt x="2993" y="0"/>
                    </a:moveTo>
                    <a:cubicBezTo>
                      <a:pt x="2150" y="143"/>
                      <a:pt x="1" y="701"/>
                      <a:pt x="144" y="2993"/>
                    </a:cubicBezTo>
                    <a:cubicBezTo>
                      <a:pt x="176" y="3534"/>
                      <a:pt x="192" y="3916"/>
                      <a:pt x="224" y="4186"/>
                    </a:cubicBezTo>
                    <a:cubicBezTo>
                      <a:pt x="303" y="4210"/>
                      <a:pt x="391" y="4222"/>
                      <a:pt x="480" y="4222"/>
                    </a:cubicBezTo>
                    <a:cubicBezTo>
                      <a:pt x="570" y="4222"/>
                      <a:pt x="662" y="4210"/>
                      <a:pt x="749" y="4186"/>
                    </a:cubicBezTo>
                    <a:cubicBezTo>
                      <a:pt x="1258" y="4027"/>
                      <a:pt x="1465" y="3502"/>
                      <a:pt x="1609" y="3040"/>
                    </a:cubicBezTo>
                    <a:cubicBezTo>
                      <a:pt x="1720" y="2642"/>
                      <a:pt x="1831" y="2229"/>
                      <a:pt x="2086" y="1926"/>
                    </a:cubicBezTo>
                    <a:cubicBezTo>
                      <a:pt x="2420" y="1544"/>
                      <a:pt x="2978" y="1369"/>
                      <a:pt x="3169" y="892"/>
                    </a:cubicBezTo>
                    <a:cubicBezTo>
                      <a:pt x="3264" y="589"/>
                      <a:pt x="3200" y="255"/>
                      <a:pt x="2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5447900" y="4363350"/>
                <a:ext cx="93125" cy="158175"/>
              </a:xfrm>
              <a:custGeom>
                <a:avLst/>
                <a:gdLst/>
                <a:ahLst/>
                <a:cxnLst/>
                <a:rect l="l" t="t" r="r" b="b"/>
                <a:pathLst>
                  <a:path w="3725" h="6327" extrusionOk="0">
                    <a:moveTo>
                      <a:pt x="669" y="1"/>
                    </a:moveTo>
                    <a:cubicBezTo>
                      <a:pt x="531" y="1"/>
                      <a:pt x="416" y="35"/>
                      <a:pt x="334" y="117"/>
                    </a:cubicBezTo>
                    <a:cubicBezTo>
                      <a:pt x="334" y="117"/>
                      <a:pt x="0" y="785"/>
                      <a:pt x="334" y="1963"/>
                    </a:cubicBezTo>
                    <a:cubicBezTo>
                      <a:pt x="669" y="3125"/>
                      <a:pt x="1337" y="4972"/>
                      <a:pt x="1512" y="5815"/>
                    </a:cubicBezTo>
                    <a:cubicBezTo>
                      <a:pt x="1544" y="5974"/>
                      <a:pt x="1576" y="6149"/>
                      <a:pt x="1640" y="6309"/>
                    </a:cubicBezTo>
                    <a:cubicBezTo>
                      <a:pt x="1699" y="6320"/>
                      <a:pt x="1758" y="6326"/>
                      <a:pt x="1817" y="6326"/>
                    </a:cubicBezTo>
                    <a:cubicBezTo>
                      <a:pt x="2074" y="6326"/>
                      <a:pt x="2318" y="6216"/>
                      <a:pt x="2499" y="6022"/>
                    </a:cubicBezTo>
                    <a:cubicBezTo>
                      <a:pt x="2611" y="5879"/>
                      <a:pt x="2690" y="5720"/>
                      <a:pt x="2738" y="5545"/>
                    </a:cubicBezTo>
                    <a:cubicBezTo>
                      <a:pt x="2945" y="4972"/>
                      <a:pt x="3168" y="4414"/>
                      <a:pt x="3375" y="3857"/>
                    </a:cubicBezTo>
                    <a:cubicBezTo>
                      <a:pt x="3486" y="3587"/>
                      <a:pt x="3566" y="3300"/>
                      <a:pt x="3629" y="3030"/>
                    </a:cubicBezTo>
                    <a:cubicBezTo>
                      <a:pt x="3725" y="2361"/>
                      <a:pt x="3613" y="1693"/>
                      <a:pt x="3295" y="1104"/>
                    </a:cubicBezTo>
                    <a:cubicBezTo>
                      <a:pt x="3263" y="1040"/>
                      <a:pt x="3231" y="976"/>
                      <a:pt x="3200" y="913"/>
                    </a:cubicBezTo>
                    <a:cubicBezTo>
                      <a:pt x="3136" y="944"/>
                      <a:pt x="3072" y="944"/>
                      <a:pt x="3009" y="944"/>
                    </a:cubicBezTo>
                    <a:cubicBezTo>
                      <a:pt x="2728" y="944"/>
                      <a:pt x="1391" y="1"/>
                      <a:pt x="6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5566075" y="4306975"/>
                <a:ext cx="35850" cy="52150"/>
              </a:xfrm>
              <a:custGeom>
                <a:avLst/>
                <a:gdLst/>
                <a:ahLst/>
                <a:cxnLst/>
                <a:rect l="l" t="t" r="r" b="b"/>
                <a:pathLst>
                  <a:path w="1434" h="2086" extrusionOk="0">
                    <a:moveTo>
                      <a:pt x="176" y="0"/>
                    </a:moveTo>
                    <a:lnTo>
                      <a:pt x="176" y="0"/>
                    </a:lnTo>
                    <a:cubicBezTo>
                      <a:pt x="1" y="191"/>
                      <a:pt x="192" y="891"/>
                      <a:pt x="239" y="1035"/>
                    </a:cubicBezTo>
                    <a:cubicBezTo>
                      <a:pt x="335" y="1401"/>
                      <a:pt x="478" y="1751"/>
                      <a:pt x="637" y="2085"/>
                    </a:cubicBezTo>
                    <a:cubicBezTo>
                      <a:pt x="892" y="2053"/>
                      <a:pt x="1163" y="2037"/>
                      <a:pt x="1433" y="2037"/>
                    </a:cubicBezTo>
                    <a:cubicBezTo>
                      <a:pt x="1433" y="2037"/>
                      <a:pt x="606" y="462"/>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468100" y="4375250"/>
                <a:ext cx="45475" cy="65050"/>
              </a:xfrm>
              <a:custGeom>
                <a:avLst/>
                <a:gdLst/>
                <a:ahLst/>
                <a:cxnLst/>
                <a:rect l="l" t="t" r="r" b="b"/>
                <a:pathLst>
                  <a:path w="1819" h="2602" extrusionOk="0">
                    <a:moveTo>
                      <a:pt x="1819" y="962"/>
                    </a:moveTo>
                    <a:cubicBezTo>
                      <a:pt x="1819" y="962"/>
                      <a:pt x="1819" y="962"/>
                      <a:pt x="1819" y="962"/>
                    </a:cubicBezTo>
                    <a:lnTo>
                      <a:pt x="1819" y="962"/>
                    </a:lnTo>
                    <a:cubicBezTo>
                      <a:pt x="1819" y="962"/>
                      <a:pt x="1819" y="962"/>
                      <a:pt x="1819" y="962"/>
                    </a:cubicBezTo>
                    <a:close/>
                    <a:moveTo>
                      <a:pt x="169" y="1"/>
                    </a:moveTo>
                    <a:cubicBezTo>
                      <a:pt x="66" y="1"/>
                      <a:pt x="0" y="87"/>
                      <a:pt x="20" y="341"/>
                    </a:cubicBezTo>
                    <a:cubicBezTo>
                      <a:pt x="84" y="1169"/>
                      <a:pt x="736" y="1837"/>
                      <a:pt x="1070" y="2601"/>
                    </a:cubicBezTo>
                    <a:cubicBezTo>
                      <a:pt x="1341" y="2060"/>
                      <a:pt x="1580" y="1519"/>
                      <a:pt x="1819" y="962"/>
                    </a:cubicBezTo>
                    <a:lnTo>
                      <a:pt x="1819" y="962"/>
                    </a:lnTo>
                    <a:cubicBezTo>
                      <a:pt x="1818" y="962"/>
                      <a:pt x="1818" y="962"/>
                      <a:pt x="1818" y="962"/>
                    </a:cubicBezTo>
                    <a:cubicBezTo>
                      <a:pt x="1793" y="962"/>
                      <a:pt x="783" y="340"/>
                      <a:pt x="704" y="293"/>
                    </a:cubicBezTo>
                    <a:cubicBezTo>
                      <a:pt x="545" y="180"/>
                      <a:pt x="318"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5568875" y="4390725"/>
                <a:ext cx="138500" cy="164975"/>
              </a:xfrm>
              <a:custGeom>
                <a:avLst/>
                <a:gdLst/>
                <a:ahLst/>
                <a:cxnLst/>
                <a:rect l="l" t="t" r="r" b="b"/>
                <a:pathLst>
                  <a:path w="5540" h="6599" extrusionOk="0">
                    <a:moveTo>
                      <a:pt x="5478" y="1"/>
                    </a:moveTo>
                    <a:cubicBezTo>
                      <a:pt x="5464" y="1"/>
                      <a:pt x="5452" y="9"/>
                      <a:pt x="5444" y="25"/>
                    </a:cubicBezTo>
                    <a:cubicBezTo>
                      <a:pt x="4759" y="725"/>
                      <a:pt x="4314" y="1680"/>
                      <a:pt x="3868" y="2715"/>
                    </a:cubicBezTo>
                    <a:cubicBezTo>
                      <a:pt x="3566" y="3447"/>
                      <a:pt x="3200" y="4147"/>
                      <a:pt x="2802" y="4832"/>
                    </a:cubicBezTo>
                    <a:cubicBezTo>
                      <a:pt x="2213" y="5787"/>
                      <a:pt x="1194" y="6407"/>
                      <a:pt x="80" y="6487"/>
                    </a:cubicBezTo>
                    <a:cubicBezTo>
                      <a:pt x="0" y="6487"/>
                      <a:pt x="0" y="6582"/>
                      <a:pt x="80" y="6598"/>
                    </a:cubicBezTo>
                    <a:cubicBezTo>
                      <a:pt x="1226" y="6503"/>
                      <a:pt x="2276" y="5866"/>
                      <a:pt x="2881" y="4879"/>
                    </a:cubicBezTo>
                    <a:cubicBezTo>
                      <a:pt x="3295" y="4195"/>
                      <a:pt x="3645" y="3495"/>
                      <a:pt x="3964" y="2746"/>
                    </a:cubicBezTo>
                    <a:cubicBezTo>
                      <a:pt x="4409" y="1744"/>
                      <a:pt x="4839" y="773"/>
                      <a:pt x="5523" y="88"/>
                    </a:cubicBezTo>
                    <a:cubicBezTo>
                      <a:pt x="5539" y="72"/>
                      <a:pt x="5539" y="40"/>
                      <a:pt x="5523" y="25"/>
                    </a:cubicBezTo>
                    <a:cubicBezTo>
                      <a:pt x="5508" y="9"/>
                      <a:pt x="5492" y="1"/>
                      <a:pt x="5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5741975" y="4450675"/>
                <a:ext cx="20300" cy="115525"/>
              </a:xfrm>
              <a:custGeom>
                <a:avLst/>
                <a:gdLst/>
                <a:ahLst/>
                <a:cxnLst/>
                <a:rect l="l" t="t" r="r" b="b"/>
                <a:pathLst>
                  <a:path w="812" h="4621" extrusionOk="0">
                    <a:moveTo>
                      <a:pt x="479" y="0"/>
                    </a:moveTo>
                    <a:cubicBezTo>
                      <a:pt x="455" y="0"/>
                      <a:pt x="430" y="16"/>
                      <a:pt x="430" y="46"/>
                    </a:cubicBezTo>
                    <a:cubicBezTo>
                      <a:pt x="382" y="412"/>
                      <a:pt x="398" y="794"/>
                      <a:pt x="478" y="1160"/>
                    </a:cubicBezTo>
                    <a:lnTo>
                      <a:pt x="494" y="1208"/>
                    </a:lnTo>
                    <a:cubicBezTo>
                      <a:pt x="653" y="1733"/>
                      <a:pt x="701" y="2290"/>
                      <a:pt x="621" y="2847"/>
                    </a:cubicBezTo>
                    <a:cubicBezTo>
                      <a:pt x="573" y="3245"/>
                      <a:pt x="430" y="3627"/>
                      <a:pt x="239" y="3978"/>
                    </a:cubicBezTo>
                    <a:cubicBezTo>
                      <a:pt x="128" y="4153"/>
                      <a:pt x="48" y="4360"/>
                      <a:pt x="0" y="4566"/>
                    </a:cubicBezTo>
                    <a:cubicBezTo>
                      <a:pt x="0" y="4582"/>
                      <a:pt x="16" y="4614"/>
                      <a:pt x="48" y="4614"/>
                    </a:cubicBezTo>
                    <a:cubicBezTo>
                      <a:pt x="52" y="4619"/>
                      <a:pt x="58" y="4620"/>
                      <a:pt x="63" y="4620"/>
                    </a:cubicBezTo>
                    <a:cubicBezTo>
                      <a:pt x="79" y="4620"/>
                      <a:pt x="96" y="4606"/>
                      <a:pt x="96" y="4582"/>
                    </a:cubicBezTo>
                    <a:cubicBezTo>
                      <a:pt x="159" y="4391"/>
                      <a:pt x="223" y="4200"/>
                      <a:pt x="334" y="4025"/>
                    </a:cubicBezTo>
                    <a:cubicBezTo>
                      <a:pt x="541" y="3659"/>
                      <a:pt x="669" y="3277"/>
                      <a:pt x="732" y="2863"/>
                    </a:cubicBezTo>
                    <a:cubicBezTo>
                      <a:pt x="812" y="2290"/>
                      <a:pt x="764" y="1717"/>
                      <a:pt x="589" y="1176"/>
                    </a:cubicBezTo>
                    <a:lnTo>
                      <a:pt x="573" y="1128"/>
                    </a:lnTo>
                    <a:cubicBezTo>
                      <a:pt x="510" y="778"/>
                      <a:pt x="494" y="412"/>
                      <a:pt x="525" y="62"/>
                    </a:cubicBezTo>
                    <a:cubicBezTo>
                      <a:pt x="534" y="20"/>
                      <a:pt x="507"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5834300" y="4483650"/>
                <a:ext cx="71250" cy="82400"/>
              </a:xfrm>
              <a:custGeom>
                <a:avLst/>
                <a:gdLst/>
                <a:ahLst/>
                <a:cxnLst/>
                <a:rect l="l" t="t" r="r" b="b"/>
                <a:pathLst>
                  <a:path w="2850" h="3296" extrusionOk="0">
                    <a:moveTo>
                      <a:pt x="80" y="0"/>
                    </a:moveTo>
                    <a:cubicBezTo>
                      <a:pt x="48" y="0"/>
                      <a:pt x="16" y="16"/>
                      <a:pt x="16" y="48"/>
                    </a:cubicBezTo>
                    <a:cubicBezTo>
                      <a:pt x="0" y="955"/>
                      <a:pt x="398" y="1815"/>
                      <a:pt x="1114" y="2372"/>
                    </a:cubicBezTo>
                    <a:cubicBezTo>
                      <a:pt x="2324" y="3295"/>
                      <a:pt x="2770" y="3295"/>
                      <a:pt x="2802" y="3295"/>
                    </a:cubicBezTo>
                    <a:cubicBezTo>
                      <a:pt x="2817" y="3295"/>
                      <a:pt x="2849" y="3279"/>
                      <a:pt x="2849" y="3247"/>
                    </a:cubicBezTo>
                    <a:cubicBezTo>
                      <a:pt x="2849" y="3216"/>
                      <a:pt x="2817" y="3200"/>
                      <a:pt x="2802" y="3200"/>
                    </a:cubicBezTo>
                    <a:cubicBezTo>
                      <a:pt x="2786" y="3200"/>
                      <a:pt x="2340" y="3184"/>
                      <a:pt x="1194" y="2292"/>
                    </a:cubicBezTo>
                    <a:cubicBezTo>
                      <a:pt x="493" y="1767"/>
                      <a:pt x="96" y="924"/>
                      <a:pt x="127" y="48"/>
                    </a:cubicBezTo>
                    <a:cubicBezTo>
                      <a:pt x="127" y="16"/>
                      <a:pt x="96" y="0"/>
                      <a:pt x="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5890800" y="4382750"/>
                <a:ext cx="40200" cy="7000"/>
              </a:xfrm>
              <a:custGeom>
                <a:avLst/>
                <a:gdLst/>
                <a:ahLst/>
                <a:cxnLst/>
                <a:rect l="l" t="t" r="r" b="b"/>
                <a:pathLst>
                  <a:path w="1608" h="280" extrusionOk="0">
                    <a:moveTo>
                      <a:pt x="861" y="0"/>
                    </a:moveTo>
                    <a:cubicBezTo>
                      <a:pt x="326" y="0"/>
                      <a:pt x="44" y="173"/>
                      <a:pt x="32" y="184"/>
                    </a:cubicBezTo>
                    <a:cubicBezTo>
                      <a:pt x="16" y="200"/>
                      <a:pt x="0" y="232"/>
                      <a:pt x="16" y="248"/>
                    </a:cubicBezTo>
                    <a:cubicBezTo>
                      <a:pt x="32" y="264"/>
                      <a:pt x="48" y="280"/>
                      <a:pt x="64" y="280"/>
                    </a:cubicBezTo>
                    <a:cubicBezTo>
                      <a:pt x="64" y="280"/>
                      <a:pt x="80" y="280"/>
                      <a:pt x="96" y="264"/>
                    </a:cubicBezTo>
                    <a:cubicBezTo>
                      <a:pt x="96" y="264"/>
                      <a:pt x="359" y="102"/>
                      <a:pt x="874" y="102"/>
                    </a:cubicBezTo>
                    <a:cubicBezTo>
                      <a:pt x="1064" y="102"/>
                      <a:pt x="1287" y="124"/>
                      <a:pt x="1544" y="184"/>
                    </a:cubicBezTo>
                    <a:cubicBezTo>
                      <a:pt x="1553" y="189"/>
                      <a:pt x="1560" y="191"/>
                      <a:pt x="1567" y="191"/>
                    </a:cubicBezTo>
                    <a:cubicBezTo>
                      <a:pt x="1585" y="191"/>
                      <a:pt x="1596" y="176"/>
                      <a:pt x="1608" y="153"/>
                    </a:cubicBezTo>
                    <a:cubicBezTo>
                      <a:pt x="1608" y="121"/>
                      <a:pt x="1592" y="89"/>
                      <a:pt x="1560" y="89"/>
                    </a:cubicBezTo>
                    <a:cubicBezTo>
                      <a:pt x="1293" y="24"/>
                      <a:pt x="1059" y="0"/>
                      <a:pt x="8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6009375" y="4372625"/>
                <a:ext cx="23100" cy="158800"/>
              </a:xfrm>
              <a:custGeom>
                <a:avLst/>
                <a:gdLst/>
                <a:ahLst/>
                <a:cxnLst/>
                <a:rect l="l" t="t" r="r" b="b"/>
                <a:pathLst>
                  <a:path w="924" h="6352" extrusionOk="0">
                    <a:moveTo>
                      <a:pt x="415" y="0"/>
                    </a:moveTo>
                    <a:cubicBezTo>
                      <a:pt x="367" y="16"/>
                      <a:pt x="399" y="64"/>
                      <a:pt x="399" y="96"/>
                    </a:cubicBezTo>
                    <a:cubicBezTo>
                      <a:pt x="717" y="1099"/>
                      <a:pt x="828" y="2181"/>
                      <a:pt x="701" y="3232"/>
                    </a:cubicBezTo>
                    <a:cubicBezTo>
                      <a:pt x="574" y="4266"/>
                      <a:pt x="351" y="5285"/>
                      <a:pt x="17" y="6272"/>
                    </a:cubicBezTo>
                    <a:cubicBezTo>
                      <a:pt x="1" y="6304"/>
                      <a:pt x="17" y="6336"/>
                      <a:pt x="48" y="6351"/>
                    </a:cubicBezTo>
                    <a:lnTo>
                      <a:pt x="64" y="6351"/>
                    </a:lnTo>
                    <a:cubicBezTo>
                      <a:pt x="80" y="6336"/>
                      <a:pt x="96" y="6320"/>
                      <a:pt x="112" y="6304"/>
                    </a:cubicBezTo>
                    <a:cubicBezTo>
                      <a:pt x="446" y="5317"/>
                      <a:pt x="669" y="4282"/>
                      <a:pt x="797" y="3248"/>
                    </a:cubicBezTo>
                    <a:cubicBezTo>
                      <a:pt x="924" y="2165"/>
                      <a:pt x="813" y="1083"/>
                      <a:pt x="478" y="64"/>
                    </a:cubicBezTo>
                    <a:cubicBezTo>
                      <a:pt x="478" y="48"/>
                      <a:pt x="478" y="48"/>
                      <a:pt x="478" y="48"/>
                    </a:cubicBezTo>
                    <a:cubicBezTo>
                      <a:pt x="478" y="16"/>
                      <a:pt x="446" y="0"/>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5526675" y="4360525"/>
                <a:ext cx="45800" cy="27250"/>
              </a:xfrm>
              <a:custGeom>
                <a:avLst/>
                <a:gdLst/>
                <a:ahLst/>
                <a:cxnLst/>
                <a:rect l="l" t="t" r="r" b="b"/>
                <a:pathLst>
                  <a:path w="1832" h="1090" extrusionOk="0">
                    <a:moveTo>
                      <a:pt x="1779" y="0"/>
                    </a:moveTo>
                    <a:cubicBezTo>
                      <a:pt x="1770" y="0"/>
                      <a:pt x="1761" y="2"/>
                      <a:pt x="1752" y="7"/>
                    </a:cubicBezTo>
                    <a:cubicBezTo>
                      <a:pt x="1338" y="166"/>
                      <a:pt x="940" y="373"/>
                      <a:pt x="558" y="612"/>
                    </a:cubicBezTo>
                    <a:cubicBezTo>
                      <a:pt x="224" y="835"/>
                      <a:pt x="17" y="994"/>
                      <a:pt x="17" y="994"/>
                    </a:cubicBezTo>
                    <a:cubicBezTo>
                      <a:pt x="1" y="1010"/>
                      <a:pt x="1" y="1042"/>
                      <a:pt x="17" y="1057"/>
                    </a:cubicBezTo>
                    <a:cubicBezTo>
                      <a:pt x="17" y="1073"/>
                      <a:pt x="33" y="1089"/>
                      <a:pt x="49" y="1089"/>
                    </a:cubicBezTo>
                    <a:cubicBezTo>
                      <a:pt x="65" y="1089"/>
                      <a:pt x="80" y="1089"/>
                      <a:pt x="96" y="1073"/>
                    </a:cubicBezTo>
                    <a:cubicBezTo>
                      <a:pt x="96" y="1073"/>
                      <a:pt x="287" y="930"/>
                      <a:pt x="638" y="707"/>
                    </a:cubicBezTo>
                    <a:cubicBezTo>
                      <a:pt x="1004" y="468"/>
                      <a:pt x="1386" y="262"/>
                      <a:pt x="1784" y="86"/>
                    </a:cubicBezTo>
                    <a:cubicBezTo>
                      <a:pt x="1815" y="86"/>
                      <a:pt x="1831" y="55"/>
                      <a:pt x="1815" y="23"/>
                    </a:cubicBezTo>
                    <a:cubicBezTo>
                      <a:pt x="1815" y="12"/>
                      <a:pt x="1800" y="0"/>
                      <a:pt x="1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5991875" y="4435900"/>
                <a:ext cx="2000" cy="8775"/>
              </a:xfrm>
              <a:custGeom>
                <a:avLst/>
                <a:gdLst/>
                <a:ahLst/>
                <a:cxnLst/>
                <a:rect l="l" t="t" r="r" b="b"/>
                <a:pathLst>
                  <a:path w="80" h="351" extrusionOk="0">
                    <a:moveTo>
                      <a:pt x="16" y="0"/>
                    </a:moveTo>
                    <a:cubicBezTo>
                      <a:pt x="0" y="16"/>
                      <a:pt x="0" y="32"/>
                      <a:pt x="0" y="32"/>
                    </a:cubicBezTo>
                    <a:cubicBezTo>
                      <a:pt x="16" y="128"/>
                      <a:pt x="16" y="223"/>
                      <a:pt x="0" y="319"/>
                    </a:cubicBezTo>
                    <a:cubicBezTo>
                      <a:pt x="0" y="335"/>
                      <a:pt x="0" y="350"/>
                      <a:pt x="16" y="350"/>
                    </a:cubicBezTo>
                    <a:cubicBezTo>
                      <a:pt x="32" y="350"/>
                      <a:pt x="48" y="335"/>
                      <a:pt x="48" y="319"/>
                    </a:cubicBezTo>
                    <a:cubicBezTo>
                      <a:pt x="80" y="223"/>
                      <a:pt x="80" y="128"/>
                      <a:pt x="48" y="32"/>
                    </a:cubicBezTo>
                    <a:cubicBezTo>
                      <a:pt x="48" y="16"/>
                      <a:pt x="32" y="0"/>
                      <a:pt x="16"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5992800" y="4426000"/>
                <a:ext cx="4275" cy="9125"/>
              </a:xfrm>
              <a:custGeom>
                <a:avLst/>
                <a:gdLst/>
                <a:ahLst/>
                <a:cxnLst/>
                <a:rect l="l" t="t" r="r" b="b"/>
                <a:pathLst>
                  <a:path w="171" h="365" extrusionOk="0">
                    <a:moveTo>
                      <a:pt x="31" y="1"/>
                    </a:moveTo>
                    <a:cubicBezTo>
                      <a:pt x="12" y="1"/>
                      <a:pt x="0" y="19"/>
                      <a:pt x="11" y="30"/>
                    </a:cubicBezTo>
                    <a:cubicBezTo>
                      <a:pt x="75" y="126"/>
                      <a:pt x="107" y="237"/>
                      <a:pt x="107" y="333"/>
                    </a:cubicBezTo>
                    <a:cubicBezTo>
                      <a:pt x="107" y="349"/>
                      <a:pt x="123" y="364"/>
                      <a:pt x="138" y="364"/>
                    </a:cubicBezTo>
                    <a:cubicBezTo>
                      <a:pt x="154" y="364"/>
                      <a:pt x="154" y="349"/>
                      <a:pt x="154" y="333"/>
                    </a:cubicBezTo>
                    <a:cubicBezTo>
                      <a:pt x="170" y="221"/>
                      <a:pt x="123" y="110"/>
                      <a:pt x="59" y="14"/>
                    </a:cubicBezTo>
                    <a:cubicBezTo>
                      <a:pt x="49" y="4"/>
                      <a:pt x="39"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5996650" y="4439075"/>
                <a:ext cx="1625" cy="11575"/>
              </a:xfrm>
              <a:custGeom>
                <a:avLst/>
                <a:gdLst/>
                <a:ahLst/>
                <a:cxnLst/>
                <a:rect l="l" t="t" r="r" b="b"/>
                <a:pathLst>
                  <a:path w="65" h="463" extrusionOk="0">
                    <a:moveTo>
                      <a:pt x="32" y="1"/>
                    </a:moveTo>
                    <a:cubicBezTo>
                      <a:pt x="16" y="1"/>
                      <a:pt x="0" y="17"/>
                      <a:pt x="0" y="32"/>
                    </a:cubicBezTo>
                    <a:cubicBezTo>
                      <a:pt x="16" y="160"/>
                      <a:pt x="16" y="287"/>
                      <a:pt x="0" y="430"/>
                    </a:cubicBezTo>
                    <a:cubicBezTo>
                      <a:pt x="0" y="446"/>
                      <a:pt x="16" y="446"/>
                      <a:pt x="32" y="462"/>
                    </a:cubicBezTo>
                    <a:cubicBezTo>
                      <a:pt x="48" y="462"/>
                      <a:pt x="64" y="446"/>
                      <a:pt x="48" y="430"/>
                    </a:cubicBezTo>
                    <a:cubicBezTo>
                      <a:pt x="64" y="287"/>
                      <a:pt x="64" y="160"/>
                      <a:pt x="48" y="32"/>
                    </a:cubicBezTo>
                    <a:cubicBezTo>
                      <a:pt x="48" y="17"/>
                      <a:pt x="48"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5517125" y="4552875"/>
                <a:ext cx="6000" cy="6800"/>
              </a:xfrm>
              <a:custGeom>
                <a:avLst/>
                <a:gdLst/>
                <a:ahLst/>
                <a:cxnLst/>
                <a:rect l="l" t="t" r="r" b="b"/>
                <a:pathLst>
                  <a:path w="240" h="272" extrusionOk="0">
                    <a:moveTo>
                      <a:pt x="17" y="1"/>
                    </a:moveTo>
                    <a:cubicBezTo>
                      <a:pt x="1" y="17"/>
                      <a:pt x="1" y="33"/>
                      <a:pt x="17" y="49"/>
                    </a:cubicBezTo>
                    <a:cubicBezTo>
                      <a:pt x="65" y="128"/>
                      <a:pt x="128" y="208"/>
                      <a:pt x="208" y="272"/>
                    </a:cubicBezTo>
                    <a:lnTo>
                      <a:pt x="224" y="272"/>
                    </a:lnTo>
                    <a:cubicBezTo>
                      <a:pt x="224" y="256"/>
                      <a:pt x="240" y="256"/>
                      <a:pt x="240" y="256"/>
                    </a:cubicBezTo>
                    <a:cubicBezTo>
                      <a:pt x="240" y="240"/>
                      <a:pt x="240" y="224"/>
                      <a:pt x="240" y="208"/>
                    </a:cubicBezTo>
                    <a:cubicBezTo>
                      <a:pt x="160" y="160"/>
                      <a:pt x="96" y="96"/>
                      <a:pt x="65" y="17"/>
                    </a:cubicBezTo>
                    <a:cubicBezTo>
                      <a:pt x="49" y="1"/>
                      <a:pt x="33" y="1"/>
                      <a:pt x="17"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5520325" y="4562050"/>
                <a:ext cx="8375" cy="5975"/>
              </a:xfrm>
              <a:custGeom>
                <a:avLst/>
                <a:gdLst/>
                <a:ahLst/>
                <a:cxnLst/>
                <a:rect l="l" t="t" r="r" b="b"/>
                <a:pathLst>
                  <a:path w="335" h="239" extrusionOk="0">
                    <a:moveTo>
                      <a:pt x="16" y="0"/>
                    </a:moveTo>
                    <a:cubicBezTo>
                      <a:pt x="0" y="16"/>
                      <a:pt x="0" y="32"/>
                      <a:pt x="16" y="32"/>
                    </a:cubicBezTo>
                    <a:cubicBezTo>
                      <a:pt x="80" y="127"/>
                      <a:pt x="191" y="207"/>
                      <a:pt x="303" y="239"/>
                    </a:cubicBezTo>
                    <a:cubicBezTo>
                      <a:pt x="319" y="239"/>
                      <a:pt x="334" y="223"/>
                      <a:pt x="334" y="207"/>
                    </a:cubicBezTo>
                    <a:cubicBezTo>
                      <a:pt x="334" y="191"/>
                      <a:pt x="319" y="175"/>
                      <a:pt x="319" y="175"/>
                    </a:cubicBezTo>
                    <a:cubicBezTo>
                      <a:pt x="207" y="143"/>
                      <a:pt x="112" y="80"/>
                      <a:pt x="48"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5509700" y="4551375"/>
                <a:ext cx="7450" cy="9100"/>
              </a:xfrm>
              <a:custGeom>
                <a:avLst/>
                <a:gdLst/>
                <a:ahLst/>
                <a:cxnLst/>
                <a:rect l="l" t="t" r="r" b="b"/>
                <a:pathLst>
                  <a:path w="298" h="364" extrusionOk="0">
                    <a:moveTo>
                      <a:pt x="32" y="0"/>
                    </a:moveTo>
                    <a:cubicBezTo>
                      <a:pt x="13" y="0"/>
                      <a:pt x="0" y="23"/>
                      <a:pt x="11" y="45"/>
                    </a:cubicBezTo>
                    <a:cubicBezTo>
                      <a:pt x="75" y="156"/>
                      <a:pt x="171" y="268"/>
                      <a:pt x="250" y="363"/>
                    </a:cubicBezTo>
                    <a:lnTo>
                      <a:pt x="298" y="363"/>
                    </a:lnTo>
                    <a:cubicBezTo>
                      <a:pt x="298" y="347"/>
                      <a:pt x="298" y="332"/>
                      <a:pt x="298" y="332"/>
                    </a:cubicBezTo>
                    <a:cubicBezTo>
                      <a:pt x="202" y="236"/>
                      <a:pt x="123" y="125"/>
                      <a:pt x="59" y="13"/>
                    </a:cubicBezTo>
                    <a:cubicBezTo>
                      <a:pt x="50" y="4"/>
                      <a:pt x="40" y="0"/>
                      <a:pt x="32"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5734400" y="4543950"/>
                <a:ext cx="4400" cy="5775"/>
              </a:xfrm>
              <a:custGeom>
                <a:avLst/>
                <a:gdLst/>
                <a:ahLst/>
                <a:cxnLst/>
                <a:rect l="l" t="t" r="r" b="b"/>
                <a:pathLst>
                  <a:path w="176" h="231" extrusionOk="0">
                    <a:moveTo>
                      <a:pt x="156" y="1"/>
                    </a:moveTo>
                    <a:cubicBezTo>
                      <a:pt x="151" y="1"/>
                      <a:pt x="144" y="8"/>
                      <a:pt x="144" y="8"/>
                    </a:cubicBezTo>
                    <a:cubicBezTo>
                      <a:pt x="112" y="87"/>
                      <a:pt x="64" y="135"/>
                      <a:pt x="1" y="199"/>
                    </a:cubicBezTo>
                    <a:cubicBezTo>
                      <a:pt x="1" y="199"/>
                      <a:pt x="1" y="215"/>
                      <a:pt x="1" y="231"/>
                    </a:cubicBezTo>
                    <a:lnTo>
                      <a:pt x="33" y="231"/>
                    </a:lnTo>
                    <a:cubicBezTo>
                      <a:pt x="96" y="167"/>
                      <a:pt x="144" y="103"/>
                      <a:pt x="176" y="24"/>
                    </a:cubicBezTo>
                    <a:cubicBezTo>
                      <a:pt x="176" y="24"/>
                      <a:pt x="176" y="8"/>
                      <a:pt x="160" y="8"/>
                    </a:cubicBezTo>
                    <a:cubicBezTo>
                      <a:pt x="160" y="2"/>
                      <a:pt x="158"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5741575" y="4537975"/>
                <a:ext cx="3600" cy="7375"/>
              </a:xfrm>
              <a:custGeom>
                <a:avLst/>
                <a:gdLst/>
                <a:ahLst/>
                <a:cxnLst/>
                <a:rect l="l" t="t" r="r" b="b"/>
                <a:pathLst>
                  <a:path w="144" h="295" extrusionOk="0">
                    <a:moveTo>
                      <a:pt x="120" y="0"/>
                    </a:moveTo>
                    <a:cubicBezTo>
                      <a:pt x="108" y="0"/>
                      <a:pt x="96" y="8"/>
                      <a:pt x="96" y="24"/>
                    </a:cubicBezTo>
                    <a:cubicBezTo>
                      <a:pt x="96" y="119"/>
                      <a:pt x="64" y="199"/>
                      <a:pt x="0" y="263"/>
                    </a:cubicBezTo>
                    <a:cubicBezTo>
                      <a:pt x="0" y="279"/>
                      <a:pt x="0" y="295"/>
                      <a:pt x="0" y="295"/>
                    </a:cubicBezTo>
                    <a:lnTo>
                      <a:pt x="32" y="295"/>
                    </a:lnTo>
                    <a:cubicBezTo>
                      <a:pt x="96" y="215"/>
                      <a:pt x="144" y="119"/>
                      <a:pt x="144" y="24"/>
                    </a:cubicBezTo>
                    <a:cubicBezTo>
                      <a:pt x="144" y="8"/>
                      <a:pt x="132"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5734400" y="4548750"/>
                <a:ext cx="6275" cy="6950"/>
              </a:xfrm>
              <a:custGeom>
                <a:avLst/>
                <a:gdLst/>
                <a:ahLst/>
                <a:cxnLst/>
                <a:rect l="l" t="t" r="r" b="b"/>
                <a:pathLst>
                  <a:path w="251" h="278" extrusionOk="0">
                    <a:moveTo>
                      <a:pt x="224" y="0"/>
                    </a:moveTo>
                    <a:cubicBezTo>
                      <a:pt x="218" y="0"/>
                      <a:pt x="212" y="2"/>
                      <a:pt x="208" y="7"/>
                    </a:cubicBezTo>
                    <a:cubicBezTo>
                      <a:pt x="144" y="86"/>
                      <a:pt x="80" y="166"/>
                      <a:pt x="17" y="246"/>
                    </a:cubicBezTo>
                    <a:cubicBezTo>
                      <a:pt x="1" y="261"/>
                      <a:pt x="1" y="277"/>
                      <a:pt x="17" y="277"/>
                    </a:cubicBezTo>
                    <a:lnTo>
                      <a:pt x="49" y="277"/>
                    </a:lnTo>
                    <a:cubicBezTo>
                      <a:pt x="112" y="198"/>
                      <a:pt x="176" y="118"/>
                      <a:pt x="240" y="23"/>
                    </a:cubicBezTo>
                    <a:cubicBezTo>
                      <a:pt x="251" y="11"/>
                      <a:pt x="238"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5569650" y="4437875"/>
                <a:ext cx="19525" cy="16575"/>
              </a:xfrm>
              <a:custGeom>
                <a:avLst/>
                <a:gdLst/>
                <a:ahLst/>
                <a:cxnLst/>
                <a:rect l="l" t="t" r="r" b="b"/>
                <a:pathLst>
                  <a:path w="781" h="663" extrusionOk="0">
                    <a:moveTo>
                      <a:pt x="447" y="1"/>
                    </a:moveTo>
                    <a:cubicBezTo>
                      <a:pt x="144" y="1"/>
                      <a:pt x="1" y="351"/>
                      <a:pt x="208" y="558"/>
                    </a:cubicBezTo>
                    <a:cubicBezTo>
                      <a:pt x="276" y="631"/>
                      <a:pt x="360" y="663"/>
                      <a:pt x="444" y="663"/>
                    </a:cubicBezTo>
                    <a:cubicBezTo>
                      <a:pt x="615" y="663"/>
                      <a:pt x="781" y="528"/>
                      <a:pt x="781" y="335"/>
                    </a:cubicBezTo>
                    <a:cubicBezTo>
                      <a:pt x="781" y="144"/>
                      <a:pt x="622" y="1"/>
                      <a:pt x="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5618200" y="4387750"/>
                <a:ext cx="15550" cy="13425"/>
              </a:xfrm>
              <a:custGeom>
                <a:avLst/>
                <a:gdLst/>
                <a:ahLst/>
                <a:cxnLst/>
                <a:rect l="l" t="t" r="r" b="b"/>
                <a:pathLst>
                  <a:path w="622" h="537" extrusionOk="0">
                    <a:moveTo>
                      <a:pt x="351" y="0"/>
                    </a:moveTo>
                    <a:cubicBezTo>
                      <a:pt x="112" y="0"/>
                      <a:pt x="1" y="287"/>
                      <a:pt x="160" y="462"/>
                    </a:cubicBezTo>
                    <a:cubicBezTo>
                      <a:pt x="216" y="513"/>
                      <a:pt x="284" y="536"/>
                      <a:pt x="350" y="536"/>
                    </a:cubicBezTo>
                    <a:cubicBezTo>
                      <a:pt x="490" y="536"/>
                      <a:pt x="622" y="433"/>
                      <a:pt x="622" y="271"/>
                    </a:cubicBezTo>
                    <a:cubicBezTo>
                      <a:pt x="622" y="128"/>
                      <a:pt x="494" y="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5621000" y="4432025"/>
                <a:ext cx="18325" cy="19025"/>
              </a:xfrm>
              <a:custGeom>
                <a:avLst/>
                <a:gdLst/>
                <a:ahLst/>
                <a:cxnLst/>
                <a:rect l="l" t="t" r="r" b="b"/>
                <a:pathLst>
                  <a:path w="733" h="761" extrusionOk="0">
                    <a:moveTo>
                      <a:pt x="337" y="0"/>
                    </a:moveTo>
                    <a:cubicBezTo>
                      <a:pt x="327" y="0"/>
                      <a:pt x="319" y="4"/>
                      <a:pt x="319" y="12"/>
                    </a:cubicBezTo>
                    <a:cubicBezTo>
                      <a:pt x="303" y="28"/>
                      <a:pt x="303" y="44"/>
                      <a:pt x="319" y="60"/>
                    </a:cubicBezTo>
                    <a:lnTo>
                      <a:pt x="589" y="330"/>
                    </a:lnTo>
                    <a:cubicBezTo>
                      <a:pt x="589" y="330"/>
                      <a:pt x="685" y="442"/>
                      <a:pt x="526" y="617"/>
                    </a:cubicBezTo>
                    <a:cubicBezTo>
                      <a:pt x="478" y="670"/>
                      <a:pt x="409" y="688"/>
                      <a:pt x="338" y="688"/>
                    </a:cubicBezTo>
                    <a:cubicBezTo>
                      <a:pt x="197" y="688"/>
                      <a:pt x="48" y="617"/>
                      <a:pt x="48" y="617"/>
                    </a:cubicBezTo>
                    <a:cubicBezTo>
                      <a:pt x="41" y="610"/>
                      <a:pt x="35" y="606"/>
                      <a:pt x="28" y="606"/>
                    </a:cubicBezTo>
                    <a:cubicBezTo>
                      <a:pt x="19" y="606"/>
                      <a:pt x="10" y="614"/>
                      <a:pt x="0" y="633"/>
                    </a:cubicBezTo>
                    <a:cubicBezTo>
                      <a:pt x="0" y="649"/>
                      <a:pt x="0" y="665"/>
                      <a:pt x="16" y="681"/>
                    </a:cubicBezTo>
                    <a:cubicBezTo>
                      <a:pt x="112" y="728"/>
                      <a:pt x="223" y="744"/>
                      <a:pt x="335" y="760"/>
                    </a:cubicBezTo>
                    <a:cubicBezTo>
                      <a:pt x="430" y="760"/>
                      <a:pt x="526" y="728"/>
                      <a:pt x="589" y="665"/>
                    </a:cubicBezTo>
                    <a:cubicBezTo>
                      <a:pt x="701" y="569"/>
                      <a:pt x="733" y="394"/>
                      <a:pt x="653" y="283"/>
                    </a:cubicBezTo>
                    <a:lnTo>
                      <a:pt x="366" y="12"/>
                    </a:lnTo>
                    <a:cubicBezTo>
                      <a:pt x="358" y="4"/>
                      <a:pt x="347"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5635325" y="4427075"/>
                <a:ext cx="11950" cy="13625"/>
              </a:xfrm>
              <a:custGeom>
                <a:avLst/>
                <a:gdLst/>
                <a:ahLst/>
                <a:cxnLst/>
                <a:rect l="l" t="t" r="r" b="b"/>
                <a:pathLst>
                  <a:path w="478" h="545" extrusionOk="0">
                    <a:moveTo>
                      <a:pt x="304" y="1"/>
                    </a:moveTo>
                    <a:cubicBezTo>
                      <a:pt x="265" y="1"/>
                      <a:pt x="244" y="53"/>
                      <a:pt x="287" y="67"/>
                    </a:cubicBezTo>
                    <a:cubicBezTo>
                      <a:pt x="335" y="83"/>
                      <a:pt x="366" y="130"/>
                      <a:pt x="398" y="178"/>
                    </a:cubicBezTo>
                    <a:cubicBezTo>
                      <a:pt x="414" y="226"/>
                      <a:pt x="398" y="290"/>
                      <a:pt x="382" y="337"/>
                    </a:cubicBezTo>
                    <a:cubicBezTo>
                      <a:pt x="321" y="451"/>
                      <a:pt x="199" y="471"/>
                      <a:pt x="121" y="471"/>
                    </a:cubicBezTo>
                    <a:cubicBezTo>
                      <a:pt x="78" y="471"/>
                      <a:pt x="48" y="465"/>
                      <a:pt x="48" y="465"/>
                    </a:cubicBezTo>
                    <a:cubicBezTo>
                      <a:pt x="43" y="460"/>
                      <a:pt x="39" y="458"/>
                      <a:pt x="34" y="458"/>
                    </a:cubicBezTo>
                    <a:cubicBezTo>
                      <a:pt x="23" y="458"/>
                      <a:pt x="12" y="469"/>
                      <a:pt x="0" y="481"/>
                    </a:cubicBezTo>
                    <a:cubicBezTo>
                      <a:pt x="0" y="497"/>
                      <a:pt x="16" y="528"/>
                      <a:pt x="32" y="528"/>
                    </a:cubicBezTo>
                    <a:cubicBezTo>
                      <a:pt x="64" y="528"/>
                      <a:pt x="96" y="544"/>
                      <a:pt x="128" y="544"/>
                    </a:cubicBezTo>
                    <a:cubicBezTo>
                      <a:pt x="271" y="544"/>
                      <a:pt x="382" y="481"/>
                      <a:pt x="446" y="353"/>
                    </a:cubicBezTo>
                    <a:cubicBezTo>
                      <a:pt x="478" y="290"/>
                      <a:pt x="478" y="210"/>
                      <a:pt x="462" y="146"/>
                    </a:cubicBezTo>
                    <a:cubicBezTo>
                      <a:pt x="430" y="83"/>
                      <a:pt x="382" y="35"/>
                      <a:pt x="319" y="3"/>
                    </a:cubicBezTo>
                    <a:cubicBezTo>
                      <a:pt x="313" y="1"/>
                      <a:pt x="308"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5614225" y="4420225"/>
                <a:ext cx="18725" cy="17575"/>
              </a:xfrm>
              <a:custGeom>
                <a:avLst/>
                <a:gdLst/>
                <a:ahLst/>
                <a:cxnLst/>
                <a:rect l="l" t="t" r="r" b="b"/>
                <a:pathLst>
                  <a:path w="749" h="703" extrusionOk="0">
                    <a:moveTo>
                      <a:pt x="599" y="0"/>
                    </a:moveTo>
                    <a:cubicBezTo>
                      <a:pt x="549" y="0"/>
                      <a:pt x="474" y="77"/>
                      <a:pt x="446" y="118"/>
                    </a:cubicBezTo>
                    <a:cubicBezTo>
                      <a:pt x="335" y="261"/>
                      <a:pt x="224" y="388"/>
                      <a:pt x="96" y="516"/>
                    </a:cubicBezTo>
                    <a:cubicBezTo>
                      <a:pt x="64" y="532"/>
                      <a:pt x="17" y="548"/>
                      <a:pt x="17" y="580"/>
                    </a:cubicBezTo>
                    <a:cubicBezTo>
                      <a:pt x="1" y="611"/>
                      <a:pt x="48" y="675"/>
                      <a:pt x="96" y="691"/>
                    </a:cubicBezTo>
                    <a:cubicBezTo>
                      <a:pt x="128" y="699"/>
                      <a:pt x="160" y="703"/>
                      <a:pt x="192" y="703"/>
                    </a:cubicBezTo>
                    <a:cubicBezTo>
                      <a:pt x="224" y="703"/>
                      <a:pt x="255" y="699"/>
                      <a:pt x="287" y="691"/>
                    </a:cubicBezTo>
                    <a:lnTo>
                      <a:pt x="430" y="659"/>
                    </a:lnTo>
                    <a:cubicBezTo>
                      <a:pt x="510" y="659"/>
                      <a:pt x="574" y="643"/>
                      <a:pt x="637" y="595"/>
                    </a:cubicBezTo>
                    <a:cubicBezTo>
                      <a:pt x="717" y="516"/>
                      <a:pt x="749" y="388"/>
                      <a:pt x="717" y="261"/>
                    </a:cubicBezTo>
                    <a:cubicBezTo>
                      <a:pt x="701" y="213"/>
                      <a:pt x="685" y="38"/>
                      <a:pt x="621" y="6"/>
                    </a:cubicBezTo>
                    <a:cubicBezTo>
                      <a:pt x="615" y="2"/>
                      <a:pt x="607"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5530675" y="4464550"/>
                <a:ext cx="68850" cy="58950"/>
              </a:xfrm>
              <a:custGeom>
                <a:avLst/>
                <a:gdLst/>
                <a:ahLst/>
                <a:cxnLst/>
                <a:rect l="l" t="t" r="r" b="b"/>
                <a:pathLst>
                  <a:path w="2754" h="2358" extrusionOk="0">
                    <a:moveTo>
                      <a:pt x="1576" y="0"/>
                    </a:moveTo>
                    <a:cubicBezTo>
                      <a:pt x="525" y="0"/>
                      <a:pt x="0" y="1274"/>
                      <a:pt x="732" y="2006"/>
                    </a:cubicBezTo>
                    <a:cubicBezTo>
                      <a:pt x="975" y="2249"/>
                      <a:pt x="1274" y="2357"/>
                      <a:pt x="1566" y="2357"/>
                    </a:cubicBezTo>
                    <a:cubicBezTo>
                      <a:pt x="2173" y="2357"/>
                      <a:pt x="2754" y="1888"/>
                      <a:pt x="2754" y="1178"/>
                    </a:cubicBezTo>
                    <a:cubicBezTo>
                      <a:pt x="2754" y="526"/>
                      <a:pt x="2228" y="0"/>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5644075" y="4383775"/>
                <a:ext cx="31075" cy="37825"/>
              </a:xfrm>
              <a:custGeom>
                <a:avLst/>
                <a:gdLst/>
                <a:ahLst/>
                <a:cxnLst/>
                <a:rect l="l" t="t" r="r" b="b"/>
                <a:pathLst>
                  <a:path w="1243" h="1513" extrusionOk="0">
                    <a:moveTo>
                      <a:pt x="48" y="0"/>
                    </a:moveTo>
                    <a:cubicBezTo>
                      <a:pt x="16" y="112"/>
                      <a:pt x="1" y="223"/>
                      <a:pt x="1" y="334"/>
                    </a:cubicBezTo>
                    <a:cubicBezTo>
                      <a:pt x="1" y="987"/>
                      <a:pt x="526" y="1512"/>
                      <a:pt x="1178" y="1512"/>
                    </a:cubicBezTo>
                    <a:lnTo>
                      <a:pt x="1242" y="1512"/>
                    </a:lnTo>
                    <a:cubicBezTo>
                      <a:pt x="1178" y="1273"/>
                      <a:pt x="1083" y="1067"/>
                      <a:pt x="924" y="891"/>
                    </a:cubicBezTo>
                    <a:cubicBezTo>
                      <a:pt x="908" y="860"/>
                      <a:pt x="892" y="828"/>
                      <a:pt x="876" y="796"/>
                    </a:cubicBezTo>
                    <a:cubicBezTo>
                      <a:pt x="621" y="509"/>
                      <a:pt x="351" y="239"/>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5510375" y="4482450"/>
                <a:ext cx="60100" cy="48975"/>
              </a:xfrm>
              <a:custGeom>
                <a:avLst/>
                <a:gdLst/>
                <a:ahLst/>
                <a:cxnLst/>
                <a:rect l="l" t="t" r="r" b="b"/>
                <a:pathLst>
                  <a:path w="2404" h="1959" extrusionOk="0">
                    <a:moveTo>
                      <a:pt x="2356" y="1"/>
                    </a:moveTo>
                    <a:lnTo>
                      <a:pt x="16" y="1927"/>
                    </a:lnTo>
                    <a:cubicBezTo>
                      <a:pt x="0" y="1927"/>
                      <a:pt x="0" y="1943"/>
                      <a:pt x="16" y="1958"/>
                    </a:cubicBezTo>
                    <a:lnTo>
                      <a:pt x="48" y="1958"/>
                    </a:lnTo>
                    <a:lnTo>
                      <a:pt x="2404" y="48"/>
                    </a:lnTo>
                    <a:cubicBezTo>
                      <a:pt x="2404" y="32"/>
                      <a:pt x="2404" y="17"/>
                      <a:pt x="2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5524300" y="4485725"/>
                <a:ext cx="51750" cy="58025"/>
              </a:xfrm>
              <a:custGeom>
                <a:avLst/>
                <a:gdLst/>
                <a:ahLst/>
                <a:cxnLst/>
                <a:rect l="l" t="t" r="r" b="b"/>
                <a:pathLst>
                  <a:path w="2070" h="2321" extrusionOk="0">
                    <a:moveTo>
                      <a:pt x="2044" y="1"/>
                    </a:moveTo>
                    <a:cubicBezTo>
                      <a:pt x="2038" y="1"/>
                      <a:pt x="2030" y="5"/>
                      <a:pt x="2022" y="13"/>
                    </a:cubicBezTo>
                    <a:lnTo>
                      <a:pt x="16" y="2273"/>
                    </a:lnTo>
                    <a:cubicBezTo>
                      <a:pt x="0" y="2289"/>
                      <a:pt x="0" y="2305"/>
                      <a:pt x="16" y="2321"/>
                    </a:cubicBezTo>
                    <a:lnTo>
                      <a:pt x="32" y="2321"/>
                    </a:lnTo>
                    <a:cubicBezTo>
                      <a:pt x="48" y="2321"/>
                      <a:pt x="48" y="2321"/>
                      <a:pt x="64" y="2305"/>
                    </a:cubicBezTo>
                    <a:lnTo>
                      <a:pt x="2054" y="45"/>
                    </a:lnTo>
                    <a:cubicBezTo>
                      <a:pt x="2070" y="45"/>
                      <a:pt x="2070" y="29"/>
                      <a:pt x="2054" y="13"/>
                    </a:cubicBezTo>
                    <a:cubicBezTo>
                      <a:pt x="2054" y="5"/>
                      <a:pt x="2050" y="1"/>
                      <a:pt x="2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5546575" y="4488925"/>
                <a:ext cx="34650" cy="69150"/>
              </a:xfrm>
              <a:custGeom>
                <a:avLst/>
                <a:gdLst/>
                <a:ahLst/>
                <a:cxnLst/>
                <a:rect l="l" t="t" r="r" b="b"/>
                <a:pathLst>
                  <a:path w="1386" h="2766" extrusionOk="0">
                    <a:moveTo>
                      <a:pt x="1362" y="0"/>
                    </a:moveTo>
                    <a:cubicBezTo>
                      <a:pt x="1354" y="0"/>
                      <a:pt x="1346" y="4"/>
                      <a:pt x="1338" y="12"/>
                    </a:cubicBezTo>
                    <a:lnTo>
                      <a:pt x="17" y="2734"/>
                    </a:lnTo>
                    <a:cubicBezTo>
                      <a:pt x="1" y="2750"/>
                      <a:pt x="1" y="2766"/>
                      <a:pt x="17" y="2766"/>
                    </a:cubicBezTo>
                    <a:lnTo>
                      <a:pt x="33" y="2766"/>
                    </a:lnTo>
                    <a:cubicBezTo>
                      <a:pt x="33" y="2766"/>
                      <a:pt x="48" y="2766"/>
                      <a:pt x="48" y="2750"/>
                    </a:cubicBezTo>
                    <a:lnTo>
                      <a:pt x="1386" y="44"/>
                    </a:lnTo>
                    <a:cubicBezTo>
                      <a:pt x="1386" y="28"/>
                      <a:pt x="1386" y="12"/>
                      <a:pt x="1386" y="12"/>
                    </a:cubicBezTo>
                    <a:cubicBezTo>
                      <a:pt x="1378" y="4"/>
                      <a:pt x="1370"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5658800" y="4372625"/>
                <a:ext cx="42600" cy="37825"/>
              </a:xfrm>
              <a:custGeom>
                <a:avLst/>
                <a:gdLst/>
                <a:ahLst/>
                <a:cxnLst/>
                <a:rect l="l" t="t" r="r" b="b"/>
                <a:pathLst>
                  <a:path w="1704" h="1513" extrusionOk="0">
                    <a:moveTo>
                      <a:pt x="1672" y="0"/>
                    </a:moveTo>
                    <a:lnTo>
                      <a:pt x="16" y="1481"/>
                    </a:lnTo>
                    <a:cubicBezTo>
                      <a:pt x="0" y="1481"/>
                      <a:pt x="0" y="1497"/>
                      <a:pt x="16" y="1513"/>
                    </a:cubicBezTo>
                    <a:lnTo>
                      <a:pt x="32" y="1513"/>
                    </a:lnTo>
                    <a:lnTo>
                      <a:pt x="48" y="1497"/>
                    </a:lnTo>
                    <a:lnTo>
                      <a:pt x="1704" y="32"/>
                    </a:lnTo>
                    <a:cubicBezTo>
                      <a:pt x="1704" y="16"/>
                      <a:pt x="1704" y="16"/>
                      <a:pt x="1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5655625" y="4359950"/>
                <a:ext cx="38100" cy="46525"/>
              </a:xfrm>
              <a:custGeom>
                <a:avLst/>
                <a:gdLst/>
                <a:ahLst/>
                <a:cxnLst/>
                <a:rect l="l" t="t" r="r" b="b"/>
                <a:pathLst>
                  <a:path w="1524" h="1861" extrusionOk="0">
                    <a:moveTo>
                      <a:pt x="1498" y="0"/>
                    </a:moveTo>
                    <a:cubicBezTo>
                      <a:pt x="1492" y="0"/>
                      <a:pt x="1485" y="4"/>
                      <a:pt x="1480" y="14"/>
                    </a:cubicBezTo>
                    <a:lnTo>
                      <a:pt x="16" y="1829"/>
                    </a:lnTo>
                    <a:cubicBezTo>
                      <a:pt x="0" y="1844"/>
                      <a:pt x="0" y="1860"/>
                      <a:pt x="16" y="1860"/>
                    </a:cubicBezTo>
                    <a:lnTo>
                      <a:pt x="48" y="1860"/>
                    </a:lnTo>
                    <a:lnTo>
                      <a:pt x="1512" y="30"/>
                    </a:lnTo>
                    <a:cubicBezTo>
                      <a:pt x="1523" y="19"/>
                      <a:pt x="1512"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5652825" y="4344600"/>
                <a:ext cx="27875" cy="58750"/>
              </a:xfrm>
              <a:custGeom>
                <a:avLst/>
                <a:gdLst/>
                <a:ahLst/>
                <a:cxnLst/>
                <a:rect l="l" t="t" r="r" b="b"/>
                <a:pathLst>
                  <a:path w="1115" h="2350" extrusionOk="0">
                    <a:moveTo>
                      <a:pt x="1084" y="1"/>
                    </a:moveTo>
                    <a:cubicBezTo>
                      <a:pt x="1078" y="1"/>
                      <a:pt x="1072" y="3"/>
                      <a:pt x="1067" y="7"/>
                    </a:cubicBezTo>
                    <a:lnTo>
                      <a:pt x="1" y="2315"/>
                    </a:lnTo>
                    <a:cubicBezTo>
                      <a:pt x="1" y="2315"/>
                      <a:pt x="1" y="2331"/>
                      <a:pt x="1" y="2331"/>
                    </a:cubicBezTo>
                    <a:cubicBezTo>
                      <a:pt x="7" y="2345"/>
                      <a:pt x="17" y="2349"/>
                      <a:pt x="26" y="2349"/>
                    </a:cubicBezTo>
                    <a:cubicBezTo>
                      <a:pt x="38" y="2349"/>
                      <a:pt x="48" y="2340"/>
                      <a:pt x="48" y="2331"/>
                    </a:cubicBezTo>
                    <a:lnTo>
                      <a:pt x="1115" y="23"/>
                    </a:lnTo>
                    <a:cubicBezTo>
                      <a:pt x="1115" y="12"/>
                      <a:pt x="109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5671125" y="4491200"/>
                <a:ext cx="153650" cy="329125"/>
              </a:xfrm>
              <a:custGeom>
                <a:avLst/>
                <a:gdLst/>
                <a:ahLst/>
                <a:cxnLst/>
                <a:rect l="l" t="t" r="r" b="b"/>
                <a:pathLst>
                  <a:path w="6146" h="13165" extrusionOk="0">
                    <a:moveTo>
                      <a:pt x="5129" y="3529"/>
                    </a:moveTo>
                    <a:cubicBezTo>
                      <a:pt x="5243" y="3529"/>
                      <a:pt x="5356" y="3568"/>
                      <a:pt x="5445" y="3646"/>
                    </a:cubicBezTo>
                    <a:cubicBezTo>
                      <a:pt x="5524" y="3710"/>
                      <a:pt x="5572" y="3805"/>
                      <a:pt x="5572" y="3916"/>
                    </a:cubicBezTo>
                    <a:cubicBezTo>
                      <a:pt x="5556" y="4012"/>
                      <a:pt x="5492" y="4107"/>
                      <a:pt x="5397" y="4155"/>
                    </a:cubicBezTo>
                    <a:cubicBezTo>
                      <a:pt x="5325" y="4187"/>
                      <a:pt x="5250" y="4203"/>
                      <a:pt x="5174" y="4203"/>
                    </a:cubicBezTo>
                    <a:cubicBezTo>
                      <a:pt x="5098" y="4203"/>
                      <a:pt x="5023" y="4187"/>
                      <a:pt x="4951" y="4155"/>
                    </a:cubicBezTo>
                    <a:cubicBezTo>
                      <a:pt x="4808" y="4076"/>
                      <a:pt x="4697" y="3948"/>
                      <a:pt x="4633" y="3805"/>
                    </a:cubicBezTo>
                    <a:cubicBezTo>
                      <a:pt x="4728" y="3694"/>
                      <a:pt x="4840" y="3598"/>
                      <a:pt x="4983" y="3550"/>
                    </a:cubicBezTo>
                    <a:cubicBezTo>
                      <a:pt x="5031" y="3536"/>
                      <a:pt x="5080" y="3529"/>
                      <a:pt x="5129" y="3529"/>
                    </a:cubicBezTo>
                    <a:close/>
                    <a:moveTo>
                      <a:pt x="6018" y="1"/>
                    </a:moveTo>
                    <a:cubicBezTo>
                      <a:pt x="5970" y="1"/>
                      <a:pt x="5922" y="49"/>
                      <a:pt x="5922" y="112"/>
                    </a:cubicBezTo>
                    <a:cubicBezTo>
                      <a:pt x="5938" y="733"/>
                      <a:pt x="5620" y="988"/>
                      <a:pt x="5254" y="1274"/>
                    </a:cubicBezTo>
                    <a:cubicBezTo>
                      <a:pt x="5031" y="1417"/>
                      <a:pt x="4856" y="1608"/>
                      <a:pt x="4697" y="1831"/>
                    </a:cubicBezTo>
                    <a:cubicBezTo>
                      <a:pt x="4378" y="2309"/>
                      <a:pt x="4251" y="2882"/>
                      <a:pt x="4330" y="3439"/>
                    </a:cubicBezTo>
                    <a:cubicBezTo>
                      <a:pt x="4346" y="3550"/>
                      <a:pt x="4362" y="3678"/>
                      <a:pt x="4410" y="3789"/>
                    </a:cubicBezTo>
                    <a:cubicBezTo>
                      <a:pt x="4330" y="3901"/>
                      <a:pt x="4267" y="4044"/>
                      <a:pt x="4219" y="4187"/>
                    </a:cubicBezTo>
                    <a:cubicBezTo>
                      <a:pt x="4060" y="4760"/>
                      <a:pt x="3996" y="5349"/>
                      <a:pt x="4028" y="5954"/>
                    </a:cubicBezTo>
                    <a:cubicBezTo>
                      <a:pt x="4028" y="6606"/>
                      <a:pt x="4012" y="7243"/>
                      <a:pt x="3773" y="7816"/>
                    </a:cubicBezTo>
                    <a:cubicBezTo>
                      <a:pt x="3503" y="8373"/>
                      <a:pt x="3089" y="8851"/>
                      <a:pt x="2580" y="9201"/>
                    </a:cubicBezTo>
                    <a:cubicBezTo>
                      <a:pt x="2245" y="9440"/>
                      <a:pt x="1895" y="9663"/>
                      <a:pt x="1545" y="9854"/>
                    </a:cubicBezTo>
                    <a:cubicBezTo>
                      <a:pt x="1354" y="9965"/>
                      <a:pt x="1163" y="10092"/>
                      <a:pt x="972" y="10204"/>
                    </a:cubicBezTo>
                    <a:cubicBezTo>
                      <a:pt x="685" y="10363"/>
                      <a:pt x="415" y="10602"/>
                      <a:pt x="224" y="10872"/>
                    </a:cubicBezTo>
                    <a:cubicBezTo>
                      <a:pt x="17" y="11175"/>
                      <a:pt x="1" y="11573"/>
                      <a:pt x="176" y="11891"/>
                    </a:cubicBezTo>
                    <a:cubicBezTo>
                      <a:pt x="335" y="12114"/>
                      <a:pt x="574" y="12273"/>
                      <a:pt x="845" y="12321"/>
                    </a:cubicBezTo>
                    <a:cubicBezTo>
                      <a:pt x="1127" y="12375"/>
                      <a:pt x="1410" y="12400"/>
                      <a:pt x="1698" y="12400"/>
                    </a:cubicBezTo>
                    <a:cubicBezTo>
                      <a:pt x="1831" y="12400"/>
                      <a:pt x="1966" y="12395"/>
                      <a:pt x="2102" y="12384"/>
                    </a:cubicBezTo>
                    <a:cubicBezTo>
                      <a:pt x="2205" y="12377"/>
                      <a:pt x="2310" y="12373"/>
                      <a:pt x="2415" y="12373"/>
                    </a:cubicBezTo>
                    <a:cubicBezTo>
                      <a:pt x="2730" y="12373"/>
                      <a:pt x="3049" y="12408"/>
                      <a:pt x="3359" y="12480"/>
                    </a:cubicBezTo>
                    <a:cubicBezTo>
                      <a:pt x="3789" y="12639"/>
                      <a:pt x="4171" y="12862"/>
                      <a:pt x="4521" y="13149"/>
                    </a:cubicBezTo>
                    <a:cubicBezTo>
                      <a:pt x="4537" y="13164"/>
                      <a:pt x="4553" y="13164"/>
                      <a:pt x="4585" y="13164"/>
                    </a:cubicBezTo>
                    <a:cubicBezTo>
                      <a:pt x="4697" y="13164"/>
                      <a:pt x="4728" y="13037"/>
                      <a:pt x="4649" y="12973"/>
                    </a:cubicBezTo>
                    <a:cubicBezTo>
                      <a:pt x="4071" y="12436"/>
                      <a:pt x="3312" y="12148"/>
                      <a:pt x="2533" y="12148"/>
                    </a:cubicBezTo>
                    <a:cubicBezTo>
                      <a:pt x="2390" y="12148"/>
                      <a:pt x="2246" y="12158"/>
                      <a:pt x="2102" y="12178"/>
                    </a:cubicBezTo>
                    <a:cubicBezTo>
                      <a:pt x="1976" y="12188"/>
                      <a:pt x="1848" y="12193"/>
                      <a:pt x="1721" y="12193"/>
                    </a:cubicBezTo>
                    <a:cubicBezTo>
                      <a:pt x="1445" y="12193"/>
                      <a:pt x="1169" y="12168"/>
                      <a:pt x="908" y="12114"/>
                    </a:cubicBezTo>
                    <a:cubicBezTo>
                      <a:pt x="685" y="12082"/>
                      <a:pt x="478" y="11955"/>
                      <a:pt x="351" y="11780"/>
                    </a:cubicBezTo>
                    <a:cubicBezTo>
                      <a:pt x="224" y="11525"/>
                      <a:pt x="240" y="11223"/>
                      <a:pt x="399" y="10984"/>
                    </a:cubicBezTo>
                    <a:cubicBezTo>
                      <a:pt x="590" y="10729"/>
                      <a:pt x="813" y="10538"/>
                      <a:pt x="1083" y="10379"/>
                    </a:cubicBezTo>
                    <a:cubicBezTo>
                      <a:pt x="1274" y="10267"/>
                      <a:pt x="1465" y="10156"/>
                      <a:pt x="1656" y="10045"/>
                    </a:cubicBezTo>
                    <a:cubicBezTo>
                      <a:pt x="2007" y="9838"/>
                      <a:pt x="2373" y="9615"/>
                      <a:pt x="2707" y="9376"/>
                    </a:cubicBezTo>
                    <a:cubicBezTo>
                      <a:pt x="3248" y="9010"/>
                      <a:pt x="3678" y="8501"/>
                      <a:pt x="3964" y="7912"/>
                    </a:cubicBezTo>
                    <a:cubicBezTo>
                      <a:pt x="4235" y="7291"/>
                      <a:pt x="4235" y="6606"/>
                      <a:pt x="4235" y="5954"/>
                    </a:cubicBezTo>
                    <a:cubicBezTo>
                      <a:pt x="4203" y="5381"/>
                      <a:pt x="4267" y="4808"/>
                      <a:pt x="4410" y="4251"/>
                    </a:cubicBezTo>
                    <a:cubicBezTo>
                      <a:pt x="4442" y="4171"/>
                      <a:pt x="4474" y="4092"/>
                      <a:pt x="4521" y="4012"/>
                    </a:cubicBezTo>
                    <a:cubicBezTo>
                      <a:pt x="4601" y="4155"/>
                      <a:pt x="4712" y="4267"/>
                      <a:pt x="4856" y="4330"/>
                    </a:cubicBezTo>
                    <a:cubicBezTo>
                      <a:pt x="4955" y="4384"/>
                      <a:pt x="5062" y="4408"/>
                      <a:pt x="5167" y="4408"/>
                    </a:cubicBezTo>
                    <a:cubicBezTo>
                      <a:pt x="5281" y="4408"/>
                      <a:pt x="5393" y="4380"/>
                      <a:pt x="5492" y="4330"/>
                    </a:cubicBezTo>
                    <a:cubicBezTo>
                      <a:pt x="5843" y="4171"/>
                      <a:pt x="5890" y="3694"/>
                      <a:pt x="5572" y="3471"/>
                    </a:cubicBezTo>
                    <a:cubicBezTo>
                      <a:pt x="5437" y="3369"/>
                      <a:pt x="5278" y="3316"/>
                      <a:pt x="5117" y="3316"/>
                    </a:cubicBezTo>
                    <a:cubicBezTo>
                      <a:pt x="5051" y="3316"/>
                      <a:pt x="4984" y="3325"/>
                      <a:pt x="4919" y="3343"/>
                    </a:cubicBezTo>
                    <a:cubicBezTo>
                      <a:pt x="4776" y="3391"/>
                      <a:pt x="4665" y="3471"/>
                      <a:pt x="4553" y="3582"/>
                    </a:cubicBezTo>
                    <a:cubicBezTo>
                      <a:pt x="4553" y="3519"/>
                      <a:pt x="4537" y="3471"/>
                      <a:pt x="4521" y="3407"/>
                    </a:cubicBezTo>
                    <a:cubicBezTo>
                      <a:pt x="4458" y="2898"/>
                      <a:pt x="4569" y="2372"/>
                      <a:pt x="4856" y="1943"/>
                    </a:cubicBezTo>
                    <a:cubicBezTo>
                      <a:pt x="5015" y="1752"/>
                      <a:pt x="5190" y="1577"/>
                      <a:pt x="5381" y="1433"/>
                    </a:cubicBezTo>
                    <a:cubicBezTo>
                      <a:pt x="5747" y="1131"/>
                      <a:pt x="6145" y="828"/>
                      <a:pt x="6129" y="112"/>
                    </a:cubicBezTo>
                    <a:cubicBezTo>
                      <a:pt x="6129" y="49"/>
                      <a:pt x="6081" y="1"/>
                      <a:pt x="60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1" name="Google Shape;671;p43"/>
          <p:cNvSpPr txBox="1">
            <a:spLocks noGrp="1"/>
          </p:cNvSpPr>
          <p:nvPr>
            <p:ph type="ctrTitle"/>
          </p:nvPr>
        </p:nvSpPr>
        <p:spPr>
          <a:xfrm>
            <a:off x="3663267" y="1140413"/>
            <a:ext cx="5016605" cy="2291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zh-TW" sz="6500" dirty="0">
                <a:solidFill>
                  <a:schemeClr val="accent1"/>
                </a:solidFill>
              </a:rPr>
              <a:t>FULL LOVE</a:t>
            </a:r>
            <a:r>
              <a:rPr lang="en" sz="6500" dirty="0">
                <a:solidFill>
                  <a:schemeClr val="accent1"/>
                </a:solidFill>
              </a:rPr>
              <a:t> </a:t>
            </a:r>
            <a:br>
              <a:rPr lang="en" sz="6500" dirty="0">
                <a:solidFill>
                  <a:schemeClr val="accent1"/>
                </a:solidFill>
              </a:rPr>
            </a:br>
            <a:r>
              <a:rPr lang="zh-TW" altLang="en-US" sz="6500" dirty="0">
                <a:solidFill>
                  <a:schemeClr val="lt2"/>
                </a:solidFill>
              </a:rPr>
              <a:t>愛寵</a:t>
            </a:r>
            <a:endParaRPr sz="6500" dirty="0">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sp>
        <p:nvSpPr>
          <p:cNvPr id="1297" name="Google Shape;1297;p59"/>
          <p:cNvSpPr txBox="1">
            <a:spLocks noGrp="1"/>
          </p:cNvSpPr>
          <p:nvPr>
            <p:ph type="subTitle" idx="1"/>
          </p:nvPr>
        </p:nvSpPr>
        <p:spPr>
          <a:xfrm>
            <a:off x="720825" y="3056450"/>
            <a:ext cx="2898900" cy="57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solidFill>
                  <a:schemeClr val="accent1"/>
                </a:solidFill>
              </a:rPr>
              <a:t>實際操作</a:t>
            </a:r>
          </a:p>
          <a:p>
            <a:pPr marL="0" lvl="0" indent="0" algn="l" rtl="0">
              <a:spcBef>
                <a:spcPts val="0"/>
              </a:spcBef>
              <a:spcAft>
                <a:spcPts val="0"/>
              </a:spcAft>
              <a:buNone/>
            </a:pPr>
            <a:endParaRPr dirty="0">
              <a:solidFill>
                <a:schemeClr val="accent1"/>
              </a:solidFill>
            </a:endParaRPr>
          </a:p>
          <a:p>
            <a:pPr marL="0" lvl="0" indent="0" algn="l" rtl="0">
              <a:spcBef>
                <a:spcPts val="0"/>
              </a:spcBef>
              <a:spcAft>
                <a:spcPts val="0"/>
              </a:spcAft>
              <a:buNone/>
            </a:pPr>
            <a:endParaRPr dirty="0">
              <a:solidFill>
                <a:schemeClr val="accent1"/>
              </a:solidFill>
            </a:endParaRPr>
          </a:p>
        </p:txBody>
      </p:sp>
      <p:sp>
        <p:nvSpPr>
          <p:cNvPr id="1298" name="Google Shape;1298;p59"/>
          <p:cNvSpPr txBox="1">
            <a:spLocks noGrp="1"/>
          </p:cNvSpPr>
          <p:nvPr>
            <p:ph type="title"/>
          </p:nvPr>
        </p:nvSpPr>
        <p:spPr>
          <a:xfrm>
            <a:off x="720825" y="2157146"/>
            <a:ext cx="4341300" cy="94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solidFill>
                  <a:schemeClr val="lt2"/>
                </a:solidFill>
              </a:rPr>
              <a:t>網頁展示</a:t>
            </a:r>
            <a:endParaRPr dirty="0"/>
          </a:p>
        </p:txBody>
      </p:sp>
      <p:sp>
        <p:nvSpPr>
          <p:cNvPr id="1299" name="Google Shape;1299;p59"/>
          <p:cNvSpPr txBox="1">
            <a:spLocks noGrp="1"/>
          </p:cNvSpPr>
          <p:nvPr>
            <p:ph type="title" idx="2"/>
          </p:nvPr>
        </p:nvSpPr>
        <p:spPr>
          <a:xfrm>
            <a:off x="6273150" y="801075"/>
            <a:ext cx="2155800" cy="113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1300" name="Google Shape;1300;p59"/>
          <p:cNvGrpSpPr/>
          <p:nvPr/>
        </p:nvGrpSpPr>
        <p:grpSpPr>
          <a:xfrm>
            <a:off x="5345433" y="2662359"/>
            <a:ext cx="2687204" cy="1792857"/>
            <a:chOff x="5345433" y="2662359"/>
            <a:chExt cx="2687204" cy="1792857"/>
          </a:xfrm>
        </p:grpSpPr>
        <p:sp>
          <p:nvSpPr>
            <p:cNvPr id="1301" name="Google Shape;1301;p59"/>
            <p:cNvSpPr/>
            <p:nvPr/>
          </p:nvSpPr>
          <p:spPr>
            <a:xfrm flipH="1">
              <a:off x="5485272" y="4237462"/>
              <a:ext cx="2303891" cy="217754"/>
            </a:xfrm>
            <a:custGeom>
              <a:avLst/>
              <a:gdLst/>
              <a:ahLst/>
              <a:cxnLst/>
              <a:rect l="l" t="t" r="r" b="b"/>
              <a:pathLst>
                <a:path w="21235" h="2007" extrusionOk="0">
                  <a:moveTo>
                    <a:pt x="10618" y="1"/>
                  </a:moveTo>
                  <a:cubicBezTo>
                    <a:pt x="4760" y="1"/>
                    <a:pt x="1" y="446"/>
                    <a:pt x="1" y="1003"/>
                  </a:cubicBezTo>
                  <a:cubicBezTo>
                    <a:pt x="1" y="1560"/>
                    <a:pt x="4760" y="2006"/>
                    <a:pt x="10618" y="2006"/>
                  </a:cubicBezTo>
                  <a:cubicBezTo>
                    <a:pt x="16491" y="2006"/>
                    <a:pt x="21235" y="1560"/>
                    <a:pt x="21235" y="1003"/>
                  </a:cubicBezTo>
                  <a:cubicBezTo>
                    <a:pt x="21235" y="446"/>
                    <a:pt x="16491" y="1"/>
                    <a:pt x="10618"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9"/>
            <p:cNvSpPr/>
            <p:nvPr/>
          </p:nvSpPr>
          <p:spPr>
            <a:xfrm flipH="1">
              <a:off x="5345433" y="2682106"/>
              <a:ext cx="2687204" cy="1665003"/>
            </a:xfrm>
            <a:custGeom>
              <a:avLst/>
              <a:gdLst/>
              <a:ahLst/>
              <a:cxnLst/>
              <a:rect l="l" t="t" r="r" b="b"/>
              <a:pathLst>
                <a:path w="24768" h="15346" extrusionOk="0">
                  <a:moveTo>
                    <a:pt x="8656" y="1"/>
                  </a:moveTo>
                  <a:cubicBezTo>
                    <a:pt x="7796" y="1"/>
                    <a:pt x="6961" y="270"/>
                    <a:pt x="6256" y="774"/>
                  </a:cubicBezTo>
                  <a:cubicBezTo>
                    <a:pt x="5842" y="1140"/>
                    <a:pt x="5460" y="1522"/>
                    <a:pt x="5094" y="1952"/>
                  </a:cubicBezTo>
                  <a:cubicBezTo>
                    <a:pt x="4553" y="2525"/>
                    <a:pt x="3916" y="3002"/>
                    <a:pt x="3216" y="3384"/>
                  </a:cubicBezTo>
                  <a:cubicBezTo>
                    <a:pt x="2531" y="3750"/>
                    <a:pt x="1767" y="4037"/>
                    <a:pt x="1194" y="4578"/>
                  </a:cubicBezTo>
                  <a:cubicBezTo>
                    <a:pt x="48" y="5645"/>
                    <a:pt x="0" y="7459"/>
                    <a:pt x="398" y="8971"/>
                  </a:cubicBezTo>
                  <a:cubicBezTo>
                    <a:pt x="1019" y="11263"/>
                    <a:pt x="2627" y="13349"/>
                    <a:pt x="4855" y="14176"/>
                  </a:cubicBezTo>
                  <a:cubicBezTo>
                    <a:pt x="6113" y="14636"/>
                    <a:pt x="7475" y="14671"/>
                    <a:pt x="8833" y="14671"/>
                  </a:cubicBezTo>
                  <a:cubicBezTo>
                    <a:pt x="9073" y="14671"/>
                    <a:pt x="9312" y="14670"/>
                    <a:pt x="9551" y="14670"/>
                  </a:cubicBezTo>
                  <a:cubicBezTo>
                    <a:pt x="9677" y="14669"/>
                    <a:pt x="9804" y="14669"/>
                    <a:pt x="9930" y="14669"/>
                  </a:cubicBezTo>
                  <a:cubicBezTo>
                    <a:pt x="13099" y="14669"/>
                    <a:pt x="16267" y="14861"/>
                    <a:pt x="19420" y="15259"/>
                  </a:cubicBezTo>
                  <a:cubicBezTo>
                    <a:pt x="19866" y="15312"/>
                    <a:pt x="20290" y="15345"/>
                    <a:pt x="20691" y="15345"/>
                  </a:cubicBezTo>
                  <a:cubicBezTo>
                    <a:pt x="22204" y="15345"/>
                    <a:pt x="23383" y="14873"/>
                    <a:pt x="24163" y="13237"/>
                  </a:cubicBezTo>
                  <a:cubicBezTo>
                    <a:pt x="24481" y="12553"/>
                    <a:pt x="24768" y="11805"/>
                    <a:pt x="24609" y="11072"/>
                  </a:cubicBezTo>
                  <a:cubicBezTo>
                    <a:pt x="24497" y="10420"/>
                    <a:pt x="24052" y="9879"/>
                    <a:pt x="23765" y="9290"/>
                  </a:cubicBezTo>
                  <a:cubicBezTo>
                    <a:pt x="23192" y="8112"/>
                    <a:pt x="23160" y="6743"/>
                    <a:pt x="22730" y="5501"/>
                  </a:cubicBezTo>
                  <a:cubicBezTo>
                    <a:pt x="21906" y="3043"/>
                    <a:pt x="19398" y="1274"/>
                    <a:pt x="16806" y="1274"/>
                  </a:cubicBezTo>
                  <a:cubicBezTo>
                    <a:pt x="16696" y="1274"/>
                    <a:pt x="16585" y="1277"/>
                    <a:pt x="16475" y="1283"/>
                  </a:cubicBezTo>
                  <a:cubicBezTo>
                    <a:pt x="15813" y="1323"/>
                    <a:pt x="15152" y="1462"/>
                    <a:pt x="14490" y="1462"/>
                  </a:cubicBezTo>
                  <a:cubicBezTo>
                    <a:pt x="14356" y="1462"/>
                    <a:pt x="14222" y="1456"/>
                    <a:pt x="14087" y="1442"/>
                  </a:cubicBezTo>
                  <a:cubicBezTo>
                    <a:pt x="13244" y="1379"/>
                    <a:pt x="12448" y="997"/>
                    <a:pt x="11668" y="694"/>
                  </a:cubicBezTo>
                  <a:cubicBezTo>
                    <a:pt x="10792" y="312"/>
                    <a:pt x="9885" y="89"/>
                    <a:pt x="8930" y="10"/>
                  </a:cubicBezTo>
                  <a:cubicBezTo>
                    <a:pt x="8838" y="4"/>
                    <a:pt x="8747" y="1"/>
                    <a:pt x="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9"/>
            <p:cNvSpPr/>
            <p:nvPr/>
          </p:nvSpPr>
          <p:spPr>
            <a:xfrm flipH="1">
              <a:off x="5599089" y="3769391"/>
              <a:ext cx="83107" cy="630479"/>
            </a:xfrm>
            <a:custGeom>
              <a:avLst/>
              <a:gdLst/>
              <a:ahLst/>
              <a:cxnLst/>
              <a:rect l="l" t="t" r="r" b="b"/>
              <a:pathLst>
                <a:path w="766" h="5811" fill="none" extrusionOk="0">
                  <a:moveTo>
                    <a:pt x="1" y="1"/>
                  </a:moveTo>
                  <a:cubicBezTo>
                    <a:pt x="1" y="1"/>
                    <a:pt x="765" y="3216"/>
                    <a:pt x="240" y="5811"/>
                  </a:cubicBezTo>
                </a:path>
              </a:pathLst>
            </a:custGeom>
            <a:noFill/>
            <a:ln w="9525"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flipH="1">
              <a:off x="5652691" y="3788487"/>
              <a:ext cx="129652" cy="113054"/>
            </a:xfrm>
            <a:custGeom>
              <a:avLst/>
              <a:gdLst/>
              <a:ahLst/>
              <a:cxnLst/>
              <a:rect l="l" t="t" r="r" b="b"/>
              <a:pathLst>
                <a:path w="1195" h="1042" extrusionOk="0">
                  <a:moveTo>
                    <a:pt x="1" y="0"/>
                  </a:moveTo>
                  <a:cubicBezTo>
                    <a:pt x="17" y="191"/>
                    <a:pt x="96" y="366"/>
                    <a:pt x="208" y="493"/>
                  </a:cubicBezTo>
                  <a:cubicBezTo>
                    <a:pt x="303" y="653"/>
                    <a:pt x="446" y="796"/>
                    <a:pt x="590" y="891"/>
                  </a:cubicBezTo>
                  <a:cubicBezTo>
                    <a:pt x="659" y="937"/>
                    <a:pt x="853" y="1042"/>
                    <a:pt x="985" y="1042"/>
                  </a:cubicBezTo>
                  <a:cubicBezTo>
                    <a:pt x="1036" y="1042"/>
                    <a:pt x="1077" y="1027"/>
                    <a:pt x="1099" y="987"/>
                  </a:cubicBezTo>
                  <a:cubicBezTo>
                    <a:pt x="1195" y="860"/>
                    <a:pt x="924" y="541"/>
                    <a:pt x="844" y="462"/>
                  </a:cubicBezTo>
                  <a:cubicBezTo>
                    <a:pt x="733" y="350"/>
                    <a:pt x="606" y="271"/>
                    <a:pt x="478" y="223"/>
                  </a:cubicBezTo>
                  <a:cubicBezTo>
                    <a:pt x="335" y="143"/>
                    <a:pt x="176" y="6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flipH="1">
              <a:off x="5578366" y="3753875"/>
              <a:ext cx="93414" cy="150378"/>
            </a:xfrm>
            <a:custGeom>
              <a:avLst/>
              <a:gdLst/>
              <a:ahLst/>
              <a:cxnLst/>
              <a:rect l="l" t="t" r="r" b="b"/>
              <a:pathLst>
                <a:path w="861" h="1386" extrusionOk="0">
                  <a:moveTo>
                    <a:pt x="828" y="1"/>
                  </a:moveTo>
                  <a:lnTo>
                    <a:pt x="828" y="1"/>
                  </a:lnTo>
                  <a:cubicBezTo>
                    <a:pt x="589" y="176"/>
                    <a:pt x="383" y="399"/>
                    <a:pt x="255" y="669"/>
                  </a:cubicBezTo>
                  <a:cubicBezTo>
                    <a:pt x="191" y="781"/>
                    <a:pt x="0" y="1258"/>
                    <a:pt x="144" y="1370"/>
                  </a:cubicBezTo>
                  <a:cubicBezTo>
                    <a:pt x="158" y="1380"/>
                    <a:pt x="175" y="1385"/>
                    <a:pt x="192" y="1385"/>
                  </a:cubicBezTo>
                  <a:cubicBezTo>
                    <a:pt x="330" y="1385"/>
                    <a:pt x="547" y="1088"/>
                    <a:pt x="589" y="1003"/>
                  </a:cubicBezTo>
                  <a:cubicBezTo>
                    <a:pt x="653" y="892"/>
                    <a:pt x="701" y="765"/>
                    <a:pt x="749" y="637"/>
                  </a:cubicBezTo>
                  <a:cubicBezTo>
                    <a:pt x="828" y="446"/>
                    <a:pt x="860" y="223"/>
                    <a:pt x="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9"/>
            <p:cNvSpPr/>
            <p:nvPr/>
          </p:nvSpPr>
          <p:spPr>
            <a:xfrm flipH="1">
              <a:off x="5645745" y="3542407"/>
              <a:ext cx="103721" cy="178370"/>
            </a:xfrm>
            <a:custGeom>
              <a:avLst/>
              <a:gdLst/>
              <a:ahLst/>
              <a:cxnLst/>
              <a:rect l="l" t="t" r="r" b="b"/>
              <a:pathLst>
                <a:path w="956" h="1644" extrusionOk="0">
                  <a:moveTo>
                    <a:pt x="405" y="1"/>
                  </a:moveTo>
                  <a:cubicBezTo>
                    <a:pt x="380" y="1"/>
                    <a:pt x="356" y="8"/>
                    <a:pt x="334" y="24"/>
                  </a:cubicBezTo>
                  <a:cubicBezTo>
                    <a:pt x="271" y="87"/>
                    <a:pt x="239" y="215"/>
                    <a:pt x="175" y="262"/>
                  </a:cubicBezTo>
                  <a:lnTo>
                    <a:pt x="80" y="262"/>
                  </a:lnTo>
                  <a:cubicBezTo>
                    <a:pt x="64" y="278"/>
                    <a:pt x="48" y="278"/>
                    <a:pt x="48" y="294"/>
                  </a:cubicBezTo>
                  <a:cubicBezTo>
                    <a:pt x="16" y="358"/>
                    <a:pt x="0" y="422"/>
                    <a:pt x="0" y="485"/>
                  </a:cubicBezTo>
                  <a:cubicBezTo>
                    <a:pt x="16" y="581"/>
                    <a:pt x="48" y="660"/>
                    <a:pt x="80" y="756"/>
                  </a:cubicBezTo>
                  <a:cubicBezTo>
                    <a:pt x="96" y="788"/>
                    <a:pt x="112" y="820"/>
                    <a:pt x="112" y="851"/>
                  </a:cubicBezTo>
                  <a:cubicBezTo>
                    <a:pt x="159" y="1011"/>
                    <a:pt x="191" y="1170"/>
                    <a:pt x="223" y="1329"/>
                  </a:cubicBezTo>
                  <a:cubicBezTo>
                    <a:pt x="191" y="1456"/>
                    <a:pt x="223" y="1599"/>
                    <a:pt x="303" y="1631"/>
                  </a:cubicBezTo>
                  <a:cubicBezTo>
                    <a:pt x="319" y="1639"/>
                    <a:pt x="338" y="1643"/>
                    <a:pt x="358" y="1643"/>
                  </a:cubicBezTo>
                  <a:cubicBezTo>
                    <a:pt x="378" y="1643"/>
                    <a:pt x="398" y="1639"/>
                    <a:pt x="414" y="1631"/>
                  </a:cubicBezTo>
                  <a:cubicBezTo>
                    <a:pt x="573" y="1552"/>
                    <a:pt x="716" y="1408"/>
                    <a:pt x="796" y="1233"/>
                  </a:cubicBezTo>
                  <a:cubicBezTo>
                    <a:pt x="860" y="1122"/>
                    <a:pt x="907" y="979"/>
                    <a:pt x="923" y="835"/>
                  </a:cubicBezTo>
                  <a:cubicBezTo>
                    <a:pt x="955" y="692"/>
                    <a:pt x="907" y="549"/>
                    <a:pt x="796" y="438"/>
                  </a:cubicBezTo>
                  <a:cubicBezTo>
                    <a:pt x="780" y="438"/>
                    <a:pt x="748" y="422"/>
                    <a:pt x="732" y="422"/>
                  </a:cubicBezTo>
                  <a:cubicBezTo>
                    <a:pt x="701" y="406"/>
                    <a:pt x="669" y="390"/>
                    <a:pt x="637" y="374"/>
                  </a:cubicBezTo>
                  <a:cubicBezTo>
                    <a:pt x="589" y="278"/>
                    <a:pt x="557" y="183"/>
                    <a:pt x="525" y="87"/>
                  </a:cubicBezTo>
                  <a:cubicBezTo>
                    <a:pt x="525" y="87"/>
                    <a:pt x="525" y="87"/>
                    <a:pt x="525" y="71"/>
                  </a:cubicBezTo>
                  <a:cubicBezTo>
                    <a:pt x="504" y="29"/>
                    <a:pt x="455"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9"/>
            <p:cNvSpPr/>
            <p:nvPr/>
          </p:nvSpPr>
          <p:spPr>
            <a:xfrm flipH="1">
              <a:off x="5690667" y="3591992"/>
              <a:ext cx="152110" cy="130305"/>
            </a:xfrm>
            <a:custGeom>
              <a:avLst/>
              <a:gdLst/>
              <a:ahLst/>
              <a:cxnLst/>
              <a:rect l="l" t="t" r="r" b="b"/>
              <a:pathLst>
                <a:path w="1402" h="1201" extrusionOk="0">
                  <a:moveTo>
                    <a:pt x="526" y="0"/>
                  </a:moveTo>
                  <a:cubicBezTo>
                    <a:pt x="498" y="0"/>
                    <a:pt x="470" y="4"/>
                    <a:pt x="446" y="12"/>
                  </a:cubicBezTo>
                  <a:lnTo>
                    <a:pt x="446" y="28"/>
                  </a:lnTo>
                  <a:cubicBezTo>
                    <a:pt x="430" y="44"/>
                    <a:pt x="415" y="60"/>
                    <a:pt x="399" y="76"/>
                  </a:cubicBezTo>
                  <a:cubicBezTo>
                    <a:pt x="383" y="92"/>
                    <a:pt x="351" y="92"/>
                    <a:pt x="319" y="92"/>
                  </a:cubicBezTo>
                  <a:lnTo>
                    <a:pt x="303" y="92"/>
                  </a:lnTo>
                  <a:cubicBezTo>
                    <a:pt x="261" y="92"/>
                    <a:pt x="211" y="85"/>
                    <a:pt x="164" y="85"/>
                  </a:cubicBezTo>
                  <a:cubicBezTo>
                    <a:pt x="140" y="85"/>
                    <a:pt x="117" y="87"/>
                    <a:pt x="96" y="92"/>
                  </a:cubicBezTo>
                  <a:cubicBezTo>
                    <a:pt x="80" y="92"/>
                    <a:pt x="64" y="92"/>
                    <a:pt x="48" y="108"/>
                  </a:cubicBezTo>
                  <a:cubicBezTo>
                    <a:pt x="1" y="172"/>
                    <a:pt x="1" y="251"/>
                    <a:pt x="32" y="315"/>
                  </a:cubicBezTo>
                  <a:cubicBezTo>
                    <a:pt x="48" y="347"/>
                    <a:pt x="64" y="378"/>
                    <a:pt x="96" y="394"/>
                  </a:cubicBezTo>
                  <a:lnTo>
                    <a:pt x="96" y="410"/>
                  </a:lnTo>
                  <a:cubicBezTo>
                    <a:pt x="144" y="458"/>
                    <a:pt x="176" y="522"/>
                    <a:pt x="192" y="585"/>
                  </a:cubicBezTo>
                  <a:lnTo>
                    <a:pt x="192" y="601"/>
                  </a:lnTo>
                  <a:cubicBezTo>
                    <a:pt x="192" y="665"/>
                    <a:pt x="160" y="697"/>
                    <a:pt x="160" y="760"/>
                  </a:cubicBezTo>
                  <a:cubicBezTo>
                    <a:pt x="128" y="872"/>
                    <a:pt x="255" y="1015"/>
                    <a:pt x="383" y="1095"/>
                  </a:cubicBezTo>
                  <a:cubicBezTo>
                    <a:pt x="510" y="1158"/>
                    <a:pt x="637" y="1190"/>
                    <a:pt x="781" y="1190"/>
                  </a:cubicBezTo>
                  <a:cubicBezTo>
                    <a:pt x="833" y="1197"/>
                    <a:pt x="886" y="1201"/>
                    <a:pt x="939" y="1201"/>
                  </a:cubicBezTo>
                  <a:cubicBezTo>
                    <a:pt x="1013" y="1201"/>
                    <a:pt x="1088" y="1193"/>
                    <a:pt x="1163" y="1174"/>
                  </a:cubicBezTo>
                  <a:cubicBezTo>
                    <a:pt x="1210" y="1158"/>
                    <a:pt x="1274" y="1142"/>
                    <a:pt x="1322" y="1111"/>
                  </a:cubicBezTo>
                  <a:cubicBezTo>
                    <a:pt x="1370" y="1095"/>
                    <a:pt x="1385" y="1047"/>
                    <a:pt x="1401" y="1015"/>
                  </a:cubicBezTo>
                  <a:cubicBezTo>
                    <a:pt x="1401" y="920"/>
                    <a:pt x="1322" y="808"/>
                    <a:pt x="1242" y="729"/>
                  </a:cubicBezTo>
                  <a:lnTo>
                    <a:pt x="1019" y="490"/>
                  </a:lnTo>
                  <a:lnTo>
                    <a:pt x="1019" y="474"/>
                  </a:lnTo>
                  <a:lnTo>
                    <a:pt x="940" y="394"/>
                  </a:lnTo>
                  <a:lnTo>
                    <a:pt x="940" y="378"/>
                  </a:lnTo>
                  <a:lnTo>
                    <a:pt x="940" y="363"/>
                  </a:lnTo>
                  <a:cubicBezTo>
                    <a:pt x="924" y="347"/>
                    <a:pt x="908" y="331"/>
                    <a:pt x="892" y="315"/>
                  </a:cubicBezTo>
                  <a:cubicBezTo>
                    <a:pt x="844" y="219"/>
                    <a:pt x="765" y="140"/>
                    <a:pt x="701" y="76"/>
                  </a:cubicBezTo>
                  <a:cubicBezTo>
                    <a:pt x="669" y="44"/>
                    <a:pt x="637" y="28"/>
                    <a:pt x="606" y="12"/>
                  </a:cubicBezTo>
                  <a:cubicBezTo>
                    <a:pt x="582" y="4"/>
                    <a:pt x="554" y="0"/>
                    <a:pt x="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9"/>
            <p:cNvSpPr/>
            <p:nvPr/>
          </p:nvSpPr>
          <p:spPr>
            <a:xfrm flipH="1">
              <a:off x="5669937" y="3589822"/>
              <a:ext cx="20831" cy="45026"/>
            </a:xfrm>
            <a:custGeom>
              <a:avLst/>
              <a:gdLst/>
              <a:ahLst/>
              <a:cxnLst/>
              <a:rect l="l" t="t" r="r" b="b"/>
              <a:pathLst>
                <a:path w="192" h="415" extrusionOk="0">
                  <a:moveTo>
                    <a:pt x="191" y="1"/>
                  </a:moveTo>
                  <a:cubicBezTo>
                    <a:pt x="175" y="32"/>
                    <a:pt x="160" y="80"/>
                    <a:pt x="144" y="112"/>
                  </a:cubicBezTo>
                  <a:cubicBezTo>
                    <a:pt x="139" y="126"/>
                    <a:pt x="135" y="141"/>
                    <a:pt x="130" y="155"/>
                  </a:cubicBezTo>
                  <a:lnTo>
                    <a:pt x="130" y="155"/>
                  </a:lnTo>
                  <a:cubicBezTo>
                    <a:pt x="135" y="146"/>
                    <a:pt x="139" y="137"/>
                    <a:pt x="144" y="128"/>
                  </a:cubicBezTo>
                  <a:lnTo>
                    <a:pt x="191" y="1"/>
                  </a:lnTo>
                  <a:close/>
                  <a:moveTo>
                    <a:pt x="130" y="155"/>
                  </a:moveTo>
                  <a:lnTo>
                    <a:pt x="130" y="155"/>
                  </a:lnTo>
                  <a:cubicBezTo>
                    <a:pt x="87" y="244"/>
                    <a:pt x="44" y="342"/>
                    <a:pt x="0" y="414"/>
                  </a:cubicBezTo>
                  <a:cubicBezTo>
                    <a:pt x="56" y="331"/>
                    <a:pt x="99" y="248"/>
                    <a:pt x="130" y="155"/>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9"/>
            <p:cNvSpPr/>
            <p:nvPr/>
          </p:nvSpPr>
          <p:spPr>
            <a:xfrm flipH="1">
              <a:off x="5669936" y="3588086"/>
              <a:ext cx="108" cy="108"/>
            </a:xfrm>
            <a:custGeom>
              <a:avLst/>
              <a:gdLst/>
              <a:ahLst/>
              <a:cxnLst/>
              <a:rect l="l" t="t" r="r" b="b"/>
              <a:pathLst>
                <a:path w="1" h="1" extrusionOk="0">
                  <a:moveTo>
                    <a:pt x="0" y="1"/>
                  </a:moveTo>
                  <a:lnTo>
                    <a:pt x="0" y="1"/>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flipH="1">
              <a:off x="5682089" y="3582878"/>
              <a:ext cx="31138" cy="64014"/>
            </a:xfrm>
            <a:custGeom>
              <a:avLst/>
              <a:gdLst/>
              <a:ahLst/>
              <a:cxnLst/>
              <a:rect l="l" t="t" r="r" b="b"/>
              <a:pathLst>
                <a:path w="287" h="590" extrusionOk="0">
                  <a:moveTo>
                    <a:pt x="0" y="590"/>
                  </a:moveTo>
                  <a:lnTo>
                    <a:pt x="0" y="590"/>
                  </a:lnTo>
                  <a:lnTo>
                    <a:pt x="0" y="590"/>
                  </a:lnTo>
                  <a:cubicBezTo>
                    <a:pt x="112" y="399"/>
                    <a:pt x="207" y="192"/>
                    <a:pt x="287" y="1"/>
                  </a:cubicBezTo>
                  <a:lnTo>
                    <a:pt x="287" y="1"/>
                  </a:lnTo>
                  <a:cubicBezTo>
                    <a:pt x="207" y="192"/>
                    <a:pt x="112" y="399"/>
                    <a:pt x="0" y="59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9"/>
            <p:cNvSpPr/>
            <p:nvPr/>
          </p:nvSpPr>
          <p:spPr>
            <a:xfrm flipH="1">
              <a:off x="5695868" y="3550111"/>
              <a:ext cx="19095" cy="103724"/>
            </a:xfrm>
            <a:custGeom>
              <a:avLst/>
              <a:gdLst/>
              <a:ahLst/>
              <a:cxnLst/>
              <a:rect l="l" t="t" r="r" b="b"/>
              <a:pathLst>
                <a:path w="176" h="956" extrusionOk="0">
                  <a:moveTo>
                    <a:pt x="1" y="955"/>
                  </a:moveTo>
                  <a:lnTo>
                    <a:pt x="1" y="955"/>
                  </a:lnTo>
                  <a:lnTo>
                    <a:pt x="176" y="0"/>
                  </a:lnTo>
                  <a:lnTo>
                    <a:pt x="176" y="0"/>
                  </a:lnTo>
                  <a:lnTo>
                    <a:pt x="1" y="955"/>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9"/>
            <p:cNvSpPr/>
            <p:nvPr/>
          </p:nvSpPr>
          <p:spPr>
            <a:xfrm flipH="1">
              <a:off x="5718327" y="3541431"/>
              <a:ext cx="6944" cy="108931"/>
            </a:xfrm>
            <a:custGeom>
              <a:avLst/>
              <a:gdLst/>
              <a:ahLst/>
              <a:cxnLst/>
              <a:rect l="l" t="t" r="r" b="b"/>
              <a:pathLst>
                <a:path w="64" h="1004" extrusionOk="0">
                  <a:moveTo>
                    <a:pt x="64" y="1"/>
                  </a:moveTo>
                  <a:lnTo>
                    <a:pt x="64" y="1"/>
                  </a:lnTo>
                  <a:cubicBezTo>
                    <a:pt x="32" y="335"/>
                    <a:pt x="0" y="669"/>
                    <a:pt x="0" y="1004"/>
                  </a:cubicBezTo>
                  <a:cubicBezTo>
                    <a:pt x="16" y="669"/>
                    <a:pt x="32" y="351"/>
                    <a:pt x="64"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flipH="1">
              <a:off x="5730371" y="3569207"/>
              <a:ext cx="7052" cy="93091"/>
            </a:xfrm>
            <a:custGeom>
              <a:avLst/>
              <a:gdLst/>
              <a:ahLst/>
              <a:cxnLst/>
              <a:rect l="l" t="t" r="r" b="b"/>
              <a:pathLst>
                <a:path w="65" h="858" extrusionOk="0">
                  <a:moveTo>
                    <a:pt x="1" y="0"/>
                  </a:moveTo>
                  <a:cubicBezTo>
                    <a:pt x="1" y="239"/>
                    <a:pt x="17" y="461"/>
                    <a:pt x="48" y="700"/>
                  </a:cubicBezTo>
                  <a:cubicBezTo>
                    <a:pt x="48" y="747"/>
                    <a:pt x="64" y="795"/>
                    <a:pt x="64" y="858"/>
                  </a:cubicBezTo>
                  <a:lnTo>
                    <a:pt x="64" y="858"/>
                  </a:lnTo>
                  <a:cubicBezTo>
                    <a:pt x="64" y="795"/>
                    <a:pt x="48" y="731"/>
                    <a:pt x="48" y="684"/>
                  </a:cubicBezTo>
                  <a:cubicBezTo>
                    <a:pt x="17" y="461"/>
                    <a:pt x="1" y="223"/>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flipH="1">
              <a:off x="5733843" y="3574307"/>
              <a:ext cx="17359" cy="86473"/>
            </a:xfrm>
            <a:custGeom>
              <a:avLst/>
              <a:gdLst/>
              <a:ahLst/>
              <a:cxnLst/>
              <a:rect l="l" t="t" r="r" b="b"/>
              <a:pathLst>
                <a:path w="160" h="797" extrusionOk="0">
                  <a:moveTo>
                    <a:pt x="0" y="0"/>
                  </a:moveTo>
                  <a:cubicBezTo>
                    <a:pt x="16" y="191"/>
                    <a:pt x="48" y="366"/>
                    <a:pt x="80" y="557"/>
                  </a:cubicBezTo>
                  <a:cubicBezTo>
                    <a:pt x="112" y="637"/>
                    <a:pt x="128" y="717"/>
                    <a:pt x="159" y="796"/>
                  </a:cubicBezTo>
                  <a:cubicBezTo>
                    <a:pt x="128" y="717"/>
                    <a:pt x="112" y="621"/>
                    <a:pt x="80" y="526"/>
                  </a:cubicBezTo>
                  <a:cubicBezTo>
                    <a:pt x="48" y="350"/>
                    <a:pt x="16" y="175"/>
                    <a:pt x="0"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flipH="1">
              <a:off x="5790807" y="3658937"/>
              <a:ext cx="34718" cy="15624"/>
            </a:xfrm>
            <a:custGeom>
              <a:avLst/>
              <a:gdLst/>
              <a:ahLst/>
              <a:cxnLst/>
              <a:rect l="l" t="t" r="r" b="b"/>
              <a:pathLst>
                <a:path w="320" h="144" extrusionOk="0">
                  <a:moveTo>
                    <a:pt x="17" y="0"/>
                  </a:moveTo>
                  <a:lnTo>
                    <a:pt x="17" y="0"/>
                  </a:lnTo>
                  <a:cubicBezTo>
                    <a:pt x="112" y="48"/>
                    <a:pt x="208" y="96"/>
                    <a:pt x="319" y="143"/>
                  </a:cubicBezTo>
                  <a:lnTo>
                    <a:pt x="319" y="143"/>
                  </a:lnTo>
                  <a:lnTo>
                    <a:pt x="319" y="143"/>
                  </a:lnTo>
                  <a:lnTo>
                    <a:pt x="319" y="143"/>
                  </a:lnTo>
                  <a:cubicBezTo>
                    <a:pt x="208" y="96"/>
                    <a:pt x="112" y="48"/>
                    <a:pt x="17" y="0"/>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flipH="1">
              <a:off x="5766613" y="3634741"/>
              <a:ext cx="69220" cy="38083"/>
            </a:xfrm>
            <a:custGeom>
              <a:avLst/>
              <a:gdLst/>
              <a:ahLst/>
              <a:cxnLst/>
              <a:rect l="l" t="t" r="r" b="b"/>
              <a:pathLst>
                <a:path w="638" h="351" extrusionOk="0">
                  <a:moveTo>
                    <a:pt x="0" y="0"/>
                  </a:moveTo>
                  <a:lnTo>
                    <a:pt x="16" y="16"/>
                  </a:lnTo>
                  <a:cubicBezTo>
                    <a:pt x="207" y="144"/>
                    <a:pt x="430" y="239"/>
                    <a:pt x="637" y="351"/>
                  </a:cubicBezTo>
                  <a:cubicBezTo>
                    <a:pt x="430" y="239"/>
                    <a:pt x="207" y="128"/>
                    <a:pt x="0"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flipH="1">
              <a:off x="5761514" y="3603602"/>
              <a:ext cx="79527" cy="70957"/>
            </a:xfrm>
            <a:custGeom>
              <a:avLst/>
              <a:gdLst/>
              <a:ahLst/>
              <a:cxnLst/>
              <a:rect l="l" t="t" r="r" b="b"/>
              <a:pathLst>
                <a:path w="733" h="654" extrusionOk="0">
                  <a:moveTo>
                    <a:pt x="1" y="1"/>
                  </a:moveTo>
                  <a:lnTo>
                    <a:pt x="733" y="653"/>
                  </a:lnTo>
                  <a:lnTo>
                    <a:pt x="733" y="653"/>
                  </a:lnTo>
                  <a:lnTo>
                    <a:pt x="733" y="653"/>
                  </a:lnTo>
                  <a:lnTo>
                    <a:pt x="1" y="1"/>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flipH="1">
              <a:off x="5756305" y="3601866"/>
              <a:ext cx="55332" cy="64014"/>
            </a:xfrm>
            <a:custGeom>
              <a:avLst/>
              <a:gdLst/>
              <a:ahLst/>
              <a:cxnLst/>
              <a:rect l="l" t="t" r="r" b="b"/>
              <a:pathLst>
                <a:path w="510" h="590" extrusionOk="0">
                  <a:moveTo>
                    <a:pt x="0" y="1"/>
                  </a:moveTo>
                  <a:cubicBezTo>
                    <a:pt x="175" y="192"/>
                    <a:pt x="350" y="399"/>
                    <a:pt x="510" y="590"/>
                  </a:cubicBezTo>
                  <a:lnTo>
                    <a:pt x="510" y="590"/>
                  </a:lnTo>
                  <a:lnTo>
                    <a:pt x="510" y="590"/>
                  </a:lnTo>
                  <a:cubicBezTo>
                    <a:pt x="350" y="399"/>
                    <a:pt x="175" y="192"/>
                    <a:pt x="0"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flipH="1">
              <a:off x="5744261" y="3593294"/>
              <a:ext cx="53597" cy="79529"/>
            </a:xfrm>
            <a:custGeom>
              <a:avLst/>
              <a:gdLst/>
              <a:ahLst/>
              <a:cxnLst/>
              <a:rect l="l" t="t" r="r" b="b"/>
              <a:pathLst>
                <a:path w="494" h="733" extrusionOk="0">
                  <a:moveTo>
                    <a:pt x="1" y="0"/>
                  </a:moveTo>
                  <a:lnTo>
                    <a:pt x="1" y="0"/>
                  </a:lnTo>
                  <a:cubicBezTo>
                    <a:pt x="192" y="239"/>
                    <a:pt x="351" y="478"/>
                    <a:pt x="494" y="733"/>
                  </a:cubicBezTo>
                  <a:cubicBezTo>
                    <a:pt x="351" y="478"/>
                    <a:pt x="192" y="239"/>
                    <a:pt x="16"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9"/>
            <p:cNvSpPr/>
            <p:nvPr/>
          </p:nvSpPr>
          <p:spPr>
            <a:xfrm flipH="1">
              <a:off x="5740788" y="3593294"/>
              <a:ext cx="36346" cy="76057"/>
            </a:xfrm>
            <a:custGeom>
              <a:avLst/>
              <a:gdLst/>
              <a:ahLst/>
              <a:cxnLst/>
              <a:rect l="l" t="t" r="r" b="b"/>
              <a:pathLst>
                <a:path w="335" h="701" extrusionOk="0">
                  <a:moveTo>
                    <a:pt x="1" y="0"/>
                  </a:moveTo>
                  <a:lnTo>
                    <a:pt x="1" y="0"/>
                  </a:lnTo>
                  <a:cubicBezTo>
                    <a:pt x="128" y="223"/>
                    <a:pt x="255" y="462"/>
                    <a:pt x="335" y="701"/>
                  </a:cubicBezTo>
                  <a:cubicBezTo>
                    <a:pt x="255" y="462"/>
                    <a:pt x="144" y="223"/>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9"/>
            <p:cNvSpPr/>
            <p:nvPr/>
          </p:nvSpPr>
          <p:spPr>
            <a:xfrm flipH="1">
              <a:off x="5694135" y="3620528"/>
              <a:ext cx="81263" cy="88534"/>
            </a:xfrm>
            <a:custGeom>
              <a:avLst/>
              <a:gdLst/>
              <a:ahLst/>
              <a:cxnLst/>
              <a:rect l="l" t="t" r="r" b="b"/>
              <a:pathLst>
                <a:path w="749" h="816" extrusionOk="0">
                  <a:moveTo>
                    <a:pt x="540" y="1"/>
                  </a:moveTo>
                  <a:cubicBezTo>
                    <a:pt x="505" y="1"/>
                    <a:pt x="492" y="40"/>
                    <a:pt x="478" y="68"/>
                  </a:cubicBezTo>
                  <a:cubicBezTo>
                    <a:pt x="478" y="100"/>
                    <a:pt x="462" y="163"/>
                    <a:pt x="446" y="211"/>
                  </a:cubicBezTo>
                  <a:cubicBezTo>
                    <a:pt x="414" y="131"/>
                    <a:pt x="351" y="68"/>
                    <a:pt x="287" y="20"/>
                  </a:cubicBezTo>
                  <a:cubicBezTo>
                    <a:pt x="271" y="12"/>
                    <a:pt x="255" y="8"/>
                    <a:pt x="241" y="8"/>
                  </a:cubicBezTo>
                  <a:cubicBezTo>
                    <a:pt x="227" y="8"/>
                    <a:pt x="215" y="12"/>
                    <a:pt x="207" y="20"/>
                  </a:cubicBezTo>
                  <a:cubicBezTo>
                    <a:pt x="207" y="20"/>
                    <a:pt x="207" y="36"/>
                    <a:pt x="207" y="36"/>
                  </a:cubicBezTo>
                  <a:cubicBezTo>
                    <a:pt x="223" y="115"/>
                    <a:pt x="239" y="179"/>
                    <a:pt x="287" y="227"/>
                  </a:cubicBezTo>
                  <a:cubicBezTo>
                    <a:pt x="242" y="216"/>
                    <a:pt x="197" y="204"/>
                    <a:pt x="152" y="204"/>
                  </a:cubicBezTo>
                  <a:cubicBezTo>
                    <a:pt x="133" y="204"/>
                    <a:pt x="115" y="206"/>
                    <a:pt x="96" y="211"/>
                  </a:cubicBezTo>
                  <a:cubicBezTo>
                    <a:pt x="80" y="211"/>
                    <a:pt x="64" y="211"/>
                    <a:pt x="48" y="227"/>
                  </a:cubicBezTo>
                  <a:cubicBezTo>
                    <a:pt x="0" y="259"/>
                    <a:pt x="16" y="322"/>
                    <a:pt x="48" y="370"/>
                  </a:cubicBezTo>
                  <a:cubicBezTo>
                    <a:pt x="112" y="482"/>
                    <a:pt x="191" y="577"/>
                    <a:pt x="271" y="673"/>
                  </a:cubicBezTo>
                  <a:cubicBezTo>
                    <a:pt x="351" y="768"/>
                    <a:pt x="462" y="816"/>
                    <a:pt x="573" y="816"/>
                  </a:cubicBezTo>
                  <a:cubicBezTo>
                    <a:pt x="669" y="816"/>
                    <a:pt x="733" y="752"/>
                    <a:pt x="749" y="657"/>
                  </a:cubicBezTo>
                  <a:cubicBezTo>
                    <a:pt x="733" y="577"/>
                    <a:pt x="717" y="482"/>
                    <a:pt x="685" y="386"/>
                  </a:cubicBezTo>
                  <a:cubicBezTo>
                    <a:pt x="685" y="259"/>
                    <a:pt x="637" y="131"/>
                    <a:pt x="573" y="20"/>
                  </a:cubicBezTo>
                  <a:cubicBezTo>
                    <a:pt x="573" y="20"/>
                    <a:pt x="558" y="4"/>
                    <a:pt x="558" y="4"/>
                  </a:cubicBezTo>
                  <a:cubicBezTo>
                    <a:pt x="551" y="2"/>
                    <a:pt x="545" y="1"/>
                    <a:pt x="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9"/>
            <p:cNvSpPr/>
            <p:nvPr/>
          </p:nvSpPr>
          <p:spPr>
            <a:xfrm flipH="1">
              <a:off x="5635436" y="3580817"/>
              <a:ext cx="76055" cy="159166"/>
            </a:xfrm>
            <a:custGeom>
              <a:avLst/>
              <a:gdLst/>
              <a:ahLst/>
              <a:cxnLst/>
              <a:rect l="l" t="t" r="r" b="b"/>
              <a:pathLst>
                <a:path w="701" h="1467" extrusionOk="0">
                  <a:moveTo>
                    <a:pt x="602" y="0"/>
                  </a:moveTo>
                  <a:cubicBezTo>
                    <a:pt x="555" y="0"/>
                    <a:pt x="500" y="34"/>
                    <a:pt x="478" y="68"/>
                  </a:cubicBezTo>
                  <a:cubicBezTo>
                    <a:pt x="414" y="131"/>
                    <a:pt x="382" y="227"/>
                    <a:pt x="382" y="322"/>
                  </a:cubicBezTo>
                  <a:cubicBezTo>
                    <a:pt x="344" y="300"/>
                    <a:pt x="302" y="290"/>
                    <a:pt x="261" y="290"/>
                  </a:cubicBezTo>
                  <a:cubicBezTo>
                    <a:pt x="182" y="290"/>
                    <a:pt x="106" y="329"/>
                    <a:pt x="64" y="402"/>
                  </a:cubicBezTo>
                  <a:cubicBezTo>
                    <a:pt x="16" y="513"/>
                    <a:pt x="0" y="641"/>
                    <a:pt x="32" y="752"/>
                  </a:cubicBezTo>
                  <a:cubicBezTo>
                    <a:pt x="32" y="911"/>
                    <a:pt x="64" y="1054"/>
                    <a:pt x="112" y="1198"/>
                  </a:cubicBezTo>
                  <a:cubicBezTo>
                    <a:pt x="136" y="1308"/>
                    <a:pt x="218" y="1467"/>
                    <a:pt x="327" y="1467"/>
                  </a:cubicBezTo>
                  <a:cubicBezTo>
                    <a:pt x="360" y="1467"/>
                    <a:pt x="394" y="1453"/>
                    <a:pt x="430" y="1421"/>
                  </a:cubicBezTo>
                  <a:cubicBezTo>
                    <a:pt x="478" y="1341"/>
                    <a:pt x="526" y="1245"/>
                    <a:pt x="526" y="1150"/>
                  </a:cubicBezTo>
                  <a:cubicBezTo>
                    <a:pt x="557" y="1023"/>
                    <a:pt x="589" y="911"/>
                    <a:pt x="621" y="800"/>
                  </a:cubicBezTo>
                  <a:cubicBezTo>
                    <a:pt x="669" y="577"/>
                    <a:pt x="701" y="354"/>
                    <a:pt x="685" y="131"/>
                  </a:cubicBezTo>
                  <a:cubicBezTo>
                    <a:pt x="685" y="99"/>
                    <a:pt x="685" y="52"/>
                    <a:pt x="653" y="20"/>
                  </a:cubicBezTo>
                  <a:cubicBezTo>
                    <a:pt x="639" y="6"/>
                    <a:pt x="621"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9"/>
            <p:cNvSpPr/>
            <p:nvPr/>
          </p:nvSpPr>
          <p:spPr>
            <a:xfrm flipH="1">
              <a:off x="5654421" y="3646785"/>
              <a:ext cx="17359" cy="81265"/>
            </a:xfrm>
            <a:custGeom>
              <a:avLst/>
              <a:gdLst/>
              <a:ahLst/>
              <a:cxnLst/>
              <a:rect l="l" t="t" r="r" b="b"/>
              <a:pathLst>
                <a:path w="160" h="749" fill="none" extrusionOk="0">
                  <a:moveTo>
                    <a:pt x="144" y="1"/>
                  </a:moveTo>
                  <a:cubicBezTo>
                    <a:pt x="160" y="255"/>
                    <a:pt x="112" y="510"/>
                    <a:pt x="0" y="749"/>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9"/>
            <p:cNvSpPr/>
            <p:nvPr/>
          </p:nvSpPr>
          <p:spPr>
            <a:xfrm flipH="1">
              <a:off x="5673408" y="3660673"/>
              <a:ext cx="1844" cy="58806"/>
            </a:xfrm>
            <a:custGeom>
              <a:avLst/>
              <a:gdLst/>
              <a:ahLst/>
              <a:cxnLst/>
              <a:rect l="l" t="t" r="r" b="b"/>
              <a:pathLst>
                <a:path w="17" h="542" fill="none" extrusionOk="0">
                  <a:moveTo>
                    <a:pt x="1" y="0"/>
                  </a:moveTo>
                  <a:cubicBezTo>
                    <a:pt x="17" y="191"/>
                    <a:pt x="17" y="366"/>
                    <a:pt x="1" y="54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flipH="1">
              <a:off x="5685452" y="3681397"/>
              <a:ext cx="3580" cy="58806"/>
            </a:xfrm>
            <a:custGeom>
              <a:avLst/>
              <a:gdLst/>
              <a:ahLst/>
              <a:cxnLst/>
              <a:rect l="l" t="t" r="r" b="b"/>
              <a:pathLst>
                <a:path w="33" h="542" fill="none" extrusionOk="0">
                  <a:moveTo>
                    <a:pt x="0" y="0"/>
                  </a:moveTo>
                  <a:cubicBezTo>
                    <a:pt x="32" y="175"/>
                    <a:pt x="32" y="366"/>
                    <a:pt x="32" y="54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9"/>
            <p:cNvSpPr/>
            <p:nvPr/>
          </p:nvSpPr>
          <p:spPr>
            <a:xfrm flipH="1">
              <a:off x="5645751" y="3656008"/>
              <a:ext cx="217749" cy="108389"/>
            </a:xfrm>
            <a:custGeom>
              <a:avLst/>
              <a:gdLst/>
              <a:ahLst/>
              <a:cxnLst/>
              <a:rect l="l" t="t" r="r" b="b"/>
              <a:pathLst>
                <a:path w="2007" h="999" extrusionOk="0">
                  <a:moveTo>
                    <a:pt x="876" y="1"/>
                  </a:moveTo>
                  <a:cubicBezTo>
                    <a:pt x="849" y="1"/>
                    <a:pt x="823" y="5"/>
                    <a:pt x="797" y="11"/>
                  </a:cubicBezTo>
                  <a:cubicBezTo>
                    <a:pt x="717" y="27"/>
                    <a:pt x="701" y="139"/>
                    <a:pt x="749" y="170"/>
                  </a:cubicBezTo>
                  <a:cubicBezTo>
                    <a:pt x="643" y="118"/>
                    <a:pt x="538" y="87"/>
                    <a:pt x="423" y="87"/>
                  </a:cubicBezTo>
                  <a:cubicBezTo>
                    <a:pt x="400" y="87"/>
                    <a:pt x="375" y="88"/>
                    <a:pt x="351" y="91"/>
                  </a:cubicBezTo>
                  <a:cubicBezTo>
                    <a:pt x="255" y="91"/>
                    <a:pt x="176" y="107"/>
                    <a:pt x="112" y="155"/>
                  </a:cubicBezTo>
                  <a:cubicBezTo>
                    <a:pt x="32" y="202"/>
                    <a:pt x="1" y="298"/>
                    <a:pt x="17" y="377"/>
                  </a:cubicBezTo>
                  <a:cubicBezTo>
                    <a:pt x="32" y="441"/>
                    <a:pt x="96" y="505"/>
                    <a:pt x="160" y="521"/>
                  </a:cubicBezTo>
                  <a:cubicBezTo>
                    <a:pt x="223" y="552"/>
                    <a:pt x="287" y="568"/>
                    <a:pt x="351" y="584"/>
                  </a:cubicBezTo>
                  <a:cubicBezTo>
                    <a:pt x="510" y="616"/>
                    <a:pt x="637" y="664"/>
                    <a:pt x="765" y="743"/>
                  </a:cubicBezTo>
                  <a:cubicBezTo>
                    <a:pt x="876" y="791"/>
                    <a:pt x="972" y="871"/>
                    <a:pt x="1083" y="934"/>
                  </a:cubicBezTo>
                  <a:cubicBezTo>
                    <a:pt x="1147" y="977"/>
                    <a:pt x="1225" y="998"/>
                    <a:pt x="1307" y="998"/>
                  </a:cubicBezTo>
                  <a:cubicBezTo>
                    <a:pt x="1348" y="998"/>
                    <a:pt x="1391" y="993"/>
                    <a:pt x="1433" y="982"/>
                  </a:cubicBezTo>
                  <a:cubicBezTo>
                    <a:pt x="2006" y="807"/>
                    <a:pt x="1226" y="139"/>
                    <a:pt x="988" y="27"/>
                  </a:cubicBezTo>
                  <a:cubicBezTo>
                    <a:pt x="950" y="9"/>
                    <a:pt x="913"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9"/>
            <p:cNvSpPr/>
            <p:nvPr/>
          </p:nvSpPr>
          <p:spPr>
            <a:xfrm flipH="1">
              <a:off x="5711387" y="3712428"/>
              <a:ext cx="74428" cy="38083"/>
            </a:xfrm>
            <a:custGeom>
              <a:avLst/>
              <a:gdLst/>
              <a:ahLst/>
              <a:cxnLst/>
              <a:rect l="l" t="t" r="r" b="b"/>
              <a:pathLst>
                <a:path w="686" h="351" fill="none" extrusionOk="0">
                  <a:moveTo>
                    <a:pt x="1" y="1"/>
                  </a:moveTo>
                  <a:cubicBezTo>
                    <a:pt x="208" y="160"/>
                    <a:pt x="431" y="287"/>
                    <a:pt x="685" y="35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9"/>
            <p:cNvSpPr/>
            <p:nvPr/>
          </p:nvSpPr>
          <p:spPr>
            <a:xfrm flipH="1">
              <a:off x="5716593" y="3707220"/>
              <a:ext cx="46761" cy="36455"/>
            </a:xfrm>
            <a:custGeom>
              <a:avLst/>
              <a:gdLst/>
              <a:ahLst/>
              <a:cxnLst/>
              <a:rect l="l" t="t" r="r" b="b"/>
              <a:pathLst>
                <a:path w="431" h="336" fill="none" extrusionOk="0">
                  <a:moveTo>
                    <a:pt x="1" y="1"/>
                  </a:moveTo>
                  <a:cubicBezTo>
                    <a:pt x="128" y="128"/>
                    <a:pt x="271" y="240"/>
                    <a:pt x="431" y="335"/>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9"/>
            <p:cNvSpPr/>
            <p:nvPr/>
          </p:nvSpPr>
          <p:spPr>
            <a:xfrm flipH="1">
              <a:off x="5692398" y="3707220"/>
              <a:ext cx="45025" cy="39819"/>
            </a:xfrm>
            <a:custGeom>
              <a:avLst/>
              <a:gdLst/>
              <a:ahLst/>
              <a:cxnLst/>
              <a:rect l="l" t="t" r="r" b="b"/>
              <a:pathLst>
                <a:path w="415" h="367" fill="none" extrusionOk="0">
                  <a:moveTo>
                    <a:pt x="1" y="1"/>
                  </a:moveTo>
                  <a:cubicBezTo>
                    <a:pt x="128" y="128"/>
                    <a:pt x="255" y="256"/>
                    <a:pt x="414" y="367"/>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9"/>
            <p:cNvSpPr/>
            <p:nvPr/>
          </p:nvSpPr>
          <p:spPr>
            <a:xfrm flipH="1">
              <a:off x="5637174" y="3702012"/>
              <a:ext cx="115764" cy="70523"/>
            </a:xfrm>
            <a:custGeom>
              <a:avLst/>
              <a:gdLst/>
              <a:ahLst/>
              <a:cxnLst/>
              <a:rect l="l" t="t" r="r" b="b"/>
              <a:pathLst>
                <a:path w="1067" h="650" extrusionOk="0">
                  <a:moveTo>
                    <a:pt x="974" y="0"/>
                  </a:moveTo>
                  <a:cubicBezTo>
                    <a:pt x="957" y="0"/>
                    <a:pt x="940" y="6"/>
                    <a:pt x="924" y="17"/>
                  </a:cubicBezTo>
                  <a:cubicBezTo>
                    <a:pt x="892" y="33"/>
                    <a:pt x="876" y="81"/>
                    <a:pt x="844" y="81"/>
                  </a:cubicBezTo>
                  <a:cubicBezTo>
                    <a:pt x="876" y="49"/>
                    <a:pt x="844" y="1"/>
                    <a:pt x="796" y="1"/>
                  </a:cubicBezTo>
                  <a:cubicBezTo>
                    <a:pt x="748" y="1"/>
                    <a:pt x="717" y="33"/>
                    <a:pt x="701" y="81"/>
                  </a:cubicBezTo>
                  <a:cubicBezTo>
                    <a:pt x="669" y="113"/>
                    <a:pt x="653" y="224"/>
                    <a:pt x="621" y="240"/>
                  </a:cubicBezTo>
                  <a:cubicBezTo>
                    <a:pt x="614" y="244"/>
                    <a:pt x="607" y="246"/>
                    <a:pt x="598" y="246"/>
                  </a:cubicBezTo>
                  <a:cubicBezTo>
                    <a:pt x="548" y="246"/>
                    <a:pt x="473" y="174"/>
                    <a:pt x="446" y="160"/>
                  </a:cubicBezTo>
                  <a:cubicBezTo>
                    <a:pt x="418" y="149"/>
                    <a:pt x="392" y="144"/>
                    <a:pt x="367" y="144"/>
                  </a:cubicBezTo>
                  <a:cubicBezTo>
                    <a:pt x="321" y="144"/>
                    <a:pt x="280" y="161"/>
                    <a:pt x="239" y="192"/>
                  </a:cubicBezTo>
                  <a:cubicBezTo>
                    <a:pt x="175" y="256"/>
                    <a:pt x="207" y="351"/>
                    <a:pt x="239" y="431"/>
                  </a:cubicBezTo>
                  <a:cubicBezTo>
                    <a:pt x="191" y="431"/>
                    <a:pt x="128" y="415"/>
                    <a:pt x="80" y="415"/>
                  </a:cubicBezTo>
                  <a:cubicBezTo>
                    <a:pt x="32" y="415"/>
                    <a:pt x="0" y="431"/>
                    <a:pt x="0" y="463"/>
                  </a:cubicBezTo>
                  <a:cubicBezTo>
                    <a:pt x="0" y="479"/>
                    <a:pt x="0" y="495"/>
                    <a:pt x="16" y="510"/>
                  </a:cubicBezTo>
                  <a:cubicBezTo>
                    <a:pt x="144" y="590"/>
                    <a:pt x="287" y="638"/>
                    <a:pt x="430" y="638"/>
                  </a:cubicBezTo>
                  <a:cubicBezTo>
                    <a:pt x="470" y="646"/>
                    <a:pt x="514" y="650"/>
                    <a:pt x="557" y="650"/>
                  </a:cubicBezTo>
                  <a:cubicBezTo>
                    <a:pt x="601" y="650"/>
                    <a:pt x="645" y="646"/>
                    <a:pt x="685" y="638"/>
                  </a:cubicBezTo>
                  <a:cubicBezTo>
                    <a:pt x="748" y="606"/>
                    <a:pt x="796" y="558"/>
                    <a:pt x="844" y="510"/>
                  </a:cubicBezTo>
                  <a:cubicBezTo>
                    <a:pt x="939" y="431"/>
                    <a:pt x="1003" y="319"/>
                    <a:pt x="1051" y="208"/>
                  </a:cubicBezTo>
                  <a:cubicBezTo>
                    <a:pt x="1067" y="160"/>
                    <a:pt x="1067" y="97"/>
                    <a:pt x="1051" y="49"/>
                  </a:cubicBezTo>
                  <a:cubicBezTo>
                    <a:pt x="1030" y="18"/>
                    <a:pt x="1003" y="0"/>
                    <a:pt x="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9"/>
            <p:cNvSpPr/>
            <p:nvPr/>
          </p:nvSpPr>
          <p:spPr>
            <a:xfrm flipH="1">
              <a:off x="7248522" y="3819518"/>
              <a:ext cx="321254" cy="487154"/>
            </a:xfrm>
            <a:custGeom>
              <a:avLst/>
              <a:gdLst/>
              <a:ahLst/>
              <a:cxnLst/>
              <a:rect l="l" t="t" r="r" b="b"/>
              <a:pathLst>
                <a:path w="2961" h="4490" extrusionOk="0">
                  <a:moveTo>
                    <a:pt x="2961" y="1"/>
                  </a:moveTo>
                  <a:lnTo>
                    <a:pt x="0" y="1131"/>
                  </a:lnTo>
                  <a:lnTo>
                    <a:pt x="1337" y="4489"/>
                  </a:lnTo>
                  <a:lnTo>
                    <a:pt x="2531" y="4489"/>
                  </a:lnTo>
                  <a:cubicBezTo>
                    <a:pt x="2388" y="4187"/>
                    <a:pt x="2961" y="1"/>
                    <a:pt x="2961" y="1"/>
                  </a:cubicBezTo>
                  <a:close/>
                </a:path>
              </a:pathLst>
            </a:custGeom>
            <a:solidFill>
              <a:srgbClr val="FFC1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9"/>
            <p:cNvSpPr/>
            <p:nvPr/>
          </p:nvSpPr>
          <p:spPr>
            <a:xfrm flipH="1">
              <a:off x="6369444" y="3860965"/>
              <a:ext cx="150266" cy="440500"/>
            </a:xfrm>
            <a:custGeom>
              <a:avLst/>
              <a:gdLst/>
              <a:ahLst/>
              <a:cxnLst/>
              <a:rect l="l" t="t" r="r" b="b"/>
              <a:pathLst>
                <a:path w="1385" h="4060" extrusionOk="0">
                  <a:moveTo>
                    <a:pt x="1385" y="1"/>
                  </a:moveTo>
                  <a:lnTo>
                    <a:pt x="0" y="956"/>
                  </a:lnTo>
                  <a:lnTo>
                    <a:pt x="398" y="4059"/>
                  </a:lnTo>
                  <a:lnTo>
                    <a:pt x="1385" y="4028"/>
                  </a:lnTo>
                  <a:cubicBezTo>
                    <a:pt x="1273" y="3757"/>
                    <a:pt x="1385" y="1"/>
                    <a:pt x="1385" y="1"/>
                  </a:cubicBezTo>
                  <a:close/>
                </a:path>
              </a:pathLst>
            </a:custGeom>
            <a:solidFill>
              <a:srgbClr val="FFC1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9"/>
            <p:cNvSpPr/>
            <p:nvPr/>
          </p:nvSpPr>
          <p:spPr>
            <a:xfrm flipH="1">
              <a:off x="5853075" y="2934804"/>
              <a:ext cx="2044914" cy="1392565"/>
            </a:xfrm>
            <a:custGeom>
              <a:avLst/>
              <a:gdLst/>
              <a:ahLst/>
              <a:cxnLst/>
              <a:rect l="l" t="t" r="r" b="b"/>
              <a:pathLst>
                <a:path w="18848" h="12835" extrusionOk="0">
                  <a:moveTo>
                    <a:pt x="12471" y="0"/>
                  </a:moveTo>
                  <a:cubicBezTo>
                    <a:pt x="12126" y="0"/>
                    <a:pt x="11907" y="37"/>
                    <a:pt x="11907" y="37"/>
                  </a:cubicBezTo>
                  <a:cubicBezTo>
                    <a:pt x="9376" y="307"/>
                    <a:pt x="5317" y="1024"/>
                    <a:pt x="4283" y="1215"/>
                  </a:cubicBezTo>
                  <a:cubicBezTo>
                    <a:pt x="3359" y="1374"/>
                    <a:pt x="383" y="1644"/>
                    <a:pt x="192" y="5831"/>
                  </a:cubicBezTo>
                  <a:cubicBezTo>
                    <a:pt x="1" y="10017"/>
                    <a:pt x="2850" y="12834"/>
                    <a:pt x="2850" y="12834"/>
                  </a:cubicBezTo>
                  <a:lnTo>
                    <a:pt x="3853" y="12675"/>
                  </a:lnTo>
                  <a:cubicBezTo>
                    <a:pt x="3853" y="12675"/>
                    <a:pt x="3662" y="11959"/>
                    <a:pt x="3853" y="11497"/>
                  </a:cubicBezTo>
                  <a:cubicBezTo>
                    <a:pt x="3996" y="11147"/>
                    <a:pt x="4108" y="10797"/>
                    <a:pt x="4187" y="10431"/>
                  </a:cubicBezTo>
                  <a:cubicBezTo>
                    <a:pt x="5892" y="11211"/>
                    <a:pt x="8431" y="11328"/>
                    <a:pt x="9801" y="11328"/>
                  </a:cubicBezTo>
                  <a:cubicBezTo>
                    <a:pt x="10389" y="11328"/>
                    <a:pt x="10761" y="11306"/>
                    <a:pt x="10761" y="11306"/>
                  </a:cubicBezTo>
                  <a:lnTo>
                    <a:pt x="11923" y="12675"/>
                  </a:lnTo>
                  <a:lnTo>
                    <a:pt x="12799" y="12675"/>
                  </a:lnTo>
                  <a:cubicBezTo>
                    <a:pt x="12799" y="12675"/>
                    <a:pt x="13515" y="9635"/>
                    <a:pt x="14088" y="8839"/>
                  </a:cubicBezTo>
                  <a:cubicBezTo>
                    <a:pt x="14661" y="8027"/>
                    <a:pt x="16714" y="7470"/>
                    <a:pt x="17797" y="6929"/>
                  </a:cubicBezTo>
                  <a:cubicBezTo>
                    <a:pt x="17844" y="6913"/>
                    <a:pt x="17892" y="6881"/>
                    <a:pt x="17924" y="6849"/>
                  </a:cubicBezTo>
                  <a:cubicBezTo>
                    <a:pt x="18847" y="6260"/>
                    <a:pt x="18545" y="4637"/>
                    <a:pt x="18433" y="4334"/>
                  </a:cubicBezTo>
                  <a:cubicBezTo>
                    <a:pt x="18338" y="4191"/>
                    <a:pt x="18210" y="4080"/>
                    <a:pt x="18067" y="4032"/>
                  </a:cubicBezTo>
                  <a:cubicBezTo>
                    <a:pt x="17892" y="3936"/>
                    <a:pt x="17701" y="3857"/>
                    <a:pt x="17526" y="3809"/>
                  </a:cubicBezTo>
                  <a:cubicBezTo>
                    <a:pt x="16762" y="3316"/>
                    <a:pt x="17176" y="3077"/>
                    <a:pt x="15696" y="1374"/>
                  </a:cubicBezTo>
                  <a:cubicBezTo>
                    <a:pt x="14671" y="184"/>
                    <a:pt x="13249" y="0"/>
                    <a:pt x="1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9"/>
            <p:cNvSpPr/>
            <p:nvPr/>
          </p:nvSpPr>
          <p:spPr>
            <a:xfrm flipH="1">
              <a:off x="6212235" y="2662359"/>
              <a:ext cx="305847" cy="404262"/>
            </a:xfrm>
            <a:custGeom>
              <a:avLst/>
              <a:gdLst/>
              <a:ahLst/>
              <a:cxnLst/>
              <a:rect l="l" t="t" r="r" b="b"/>
              <a:pathLst>
                <a:path w="2819" h="3726" extrusionOk="0">
                  <a:moveTo>
                    <a:pt x="1991" y="1"/>
                  </a:moveTo>
                  <a:cubicBezTo>
                    <a:pt x="1991" y="1"/>
                    <a:pt x="685" y="319"/>
                    <a:pt x="1" y="2707"/>
                  </a:cubicBezTo>
                  <a:lnTo>
                    <a:pt x="2707" y="3726"/>
                  </a:lnTo>
                  <a:lnTo>
                    <a:pt x="2818" y="3726"/>
                  </a:lnTo>
                  <a:cubicBezTo>
                    <a:pt x="2818" y="3726"/>
                    <a:pt x="2389" y="622"/>
                    <a:pt x="1991"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9"/>
            <p:cNvSpPr/>
            <p:nvPr/>
          </p:nvSpPr>
          <p:spPr>
            <a:xfrm flipH="1">
              <a:off x="6466138" y="2765218"/>
              <a:ext cx="566561" cy="629502"/>
            </a:xfrm>
            <a:custGeom>
              <a:avLst/>
              <a:gdLst/>
              <a:ahLst/>
              <a:cxnLst/>
              <a:rect l="l" t="t" r="r" b="b"/>
              <a:pathLst>
                <a:path w="5222" h="5802" extrusionOk="0">
                  <a:moveTo>
                    <a:pt x="986" y="1"/>
                  </a:moveTo>
                  <a:cubicBezTo>
                    <a:pt x="904" y="1"/>
                    <a:pt x="698" y="113"/>
                    <a:pt x="685" y="1234"/>
                  </a:cubicBezTo>
                  <a:cubicBezTo>
                    <a:pt x="653" y="2634"/>
                    <a:pt x="1" y="2953"/>
                    <a:pt x="908" y="4353"/>
                  </a:cubicBezTo>
                  <a:cubicBezTo>
                    <a:pt x="1815" y="5754"/>
                    <a:pt x="2818" y="5802"/>
                    <a:pt x="2818" y="5802"/>
                  </a:cubicBezTo>
                  <a:lnTo>
                    <a:pt x="5221" y="3287"/>
                  </a:lnTo>
                  <a:cubicBezTo>
                    <a:pt x="4298" y="1679"/>
                    <a:pt x="2802" y="501"/>
                    <a:pt x="1019" y="8"/>
                  </a:cubicBezTo>
                  <a:cubicBezTo>
                    <a:pt x="1019" y="8"/>
                    <a:pt x="1007" y="1"/>
                    <a:pt x="986"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9"/>
            <p:cNvSpPr/>
            <p:nvPr/>
          </p:nvSpPr>
          <p:spPr>
            <a:xfrm flipH="1">
              <a:off x="6580161" y="2846919"/>
              <a:ext cx="343712" cy="455581"/>
            </a:xfrm>
            <a:custGeom>
              <a:avLst/>
              <a:gdLst/>
              <a:ahLst/>
              <a:cxnLst/>
              <a:rect l="l" t="t" r="r" b="b"/>
              <a:pathLst>
                <a:path w="3168" h="4199" extrusionOk="0">
                  <a:moveTo>
                    <a:pt x="211" y="1"/>
                  </a:moveTo>
                  <a:cubicBezTo>
                    <a:pt x="141" y="1"/>
                    <a:pt x="80" y="48"/>
                    <a:pt x="80" y="130"/>
                  </a:cubicBezTo>
                  <a:lnTo>
                    <a:pt x="48" y="1834"/>
                  </a:lnTo>
                  <a:cubicBezTo>
                    <a:pt x="0" y="2200"/>
                    <a:pt x="48" y="2582"/>
                    <a:pt x="175" y="2948"/>
                  </a:cubicBezTo>
                  <a:cubicBezTo>
                    <a:pt x="366" y="3282"/>
                    <a:pt x="653" y="3569"/>
                    <a:pt x="971" y="3775"/>
                  </a:cubicBezTo>
                  <a:cubicBezTo>
                    <a:pt x="1178" y="3935"/>
                    <a:pt x="1401" y="4062"/>
                    <a:pt x="1640" y="4142"/>
                  </a:cubicBezTo>
                  <a:cubicBezTo>
                    <a:pt x="1737" y="4180"/>
                    <a:pt x="1839" y="4198"/>
                    <a:pt x="1941" y="4198"/>
                  </a:cubicBezTo>
                  <a:cubicBezTo>
                    <a:pt x="2090" y="4198"/>
                    <a:pt x="2240" y="4160"/>
                    <a:pt x="2372" y="4094"/>
                  </a:cubicBezTo>
                  <a:cubicBezTo>
                    <a:pt x="2499" y="4030"/>
                    <a:pt x="2595" y="3919"/>
                    <a:pt x="2706" y="3855"/>
                  </a:cubicBezTo>
                  <a:cubicBezTo>
                    <a:pt x="3168" y="3553"/>
                    <a:pt x="3120" y="3489"/>
                    <a:pt x="2865" y="3075"/>
                  </a:cubicBezTo>
                  <a:cubicBezTo>
                    <a:pt x="2595" y="2661"/>
                    <a:pt x="2452" y="2216"/>
                    <a:pt x="2181" y="1818"/>
                  </a:cubicBezTo>
                  <a:cubicBezTo>
                    <a:pt x="1672" y="1101"/>
                    <a:pt x="1019" y="481"/>
                    <a:pt x="287" y="19"/>
                  </a:cubicBezTo>
                  <a:cubicBezTo>
                    <a:pt x="262" y="6"/>
                    <a:pt x="236" y="1"/>
                    <a:pt x="211" y="1"/>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9"/>
            <p:cNvSpPr/>
            <p:nvPr/>
          </p:nvSpPr>
          <p:spPr>
            <a:xfrm flipH="1">
              <a:off x="6193248" y="2934479"/>
              <a:ext cx="326461" cy="151137"/>
            </a:xfrm>
            <a:custGeom>
              <a:avLst/>
              <a:gdLst/>
              <a:ahLst/>
              <a:cxnLst/>
              <a:rect l="l" t="t" r="r" b="b"/>
              <a:pathLst>
                <a:path w="3009" h="1393" extrusionOk="0">
                  <a:moveTo>
                    <a:pt x="1" y="1"/>
                  </a:moveTo>
                  <a:cubicBezTo>
                    <a:pt x="0" y="1"/>
                    <a:pt x="0" y="3"/>
                    <a:pt x="0" y="8"/>
                  </a:cubicBezTo>
                  <a:cubicBezTo>
                    <a:pt x="0" y="24"/>
                    <a:pt x="16" y="24"/>
                    <a:pt x="16" y="24"/>
                  </a:cubicBezTo>
                  <a:cubicBezTo>
                    <a:pt x="1687" y="103"/>
                    <a:pt x="2993" y="1393"/>
                    <a:pt x="2993" y="1393"/>
                  </a:cubicBezTo>
                  <a:cubicBezTo>
                    <a:pt x="2993" y="1393"/>
                    <a:pt x="2993" y="1393"/>
                    <a:pt x="3008" y="1377"/>
                  </a:cubicBezTo>
                  <a:cubicBezTo>
                    <a:pt x="3008" y="1377"/>
                    <a:pt x="3008" y="1377"/>
                    <a:pt x="3008" y="1361"/>
                  </a:cubicBezTo>
                  <a:cubicBezTo>
                    <a:pt x="2993" y="1361"/>
                    <a:pt x="1703" y="71"/>
                    <a:pt x="16" y="8"/>
                  </a:cubicBezTo>
                  <a:cubicBezTo>
                    <a:pt x="5" y="8"/>
                    <a:pt x="2" y="1"/>
                    <a:pt x="1"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9"/>
            <p:cNvSpPr/>
            <p:nvPr/>
          </p:nvSpPr>
          <p:spPr>
            <a:xfrm flipH="1">
              <a:off x="6464400" y="2764350"/>
              <a:ext cx="521644" cy="632106"/>
            </a:xfrm>
            <a:custGeom>
              <a:avLst/>
              <a:gdLst/>
              <a:ahLst/>
              <a:cxnLst/>
              <a:rect l="l" t="t" r="r" b="b"/>
              <a:pathLst>
                <a:path w="4808" h="5826" extrusionOk="0">
                  <a:moveTo>
                    <a:pt x="671" y="0"/>
                  </a:moveTo>
                  <a:cubicBezTo>
                    <a:pt x="610" y="0"/>
                    <a:pt x="557" y="11"/>
                    <a:pt x="510" y="32"/>
                  </a:cubicBezTo>
                  <a:cubicBezTo>
                    <a:pt x="271" y="143"/>
                    <a:pt x="271" y="366"/>
                    <a:pt x="255" y="764"/>
                  </a:cubicBezTo>
                  <a:cubicBezTo>
                    <a:pt x="255" y="844"/>
                    <a:pt x="255" y="939"/>
                    <a:pt x="255" y="1035"/>
                  </a:cubicBezTo>
                  <a:cubicBezTo>
                    <a:pt x="239" y="1210"/>
                    <a:pt x="207" y="1448"/>
                    <a:pt x="175" y="1735"/>
                  </a:cubicBezTo>
                  <a:cubicBezTo>
                    <a:pt x="96" y="2356"/>
                    <a:pt x="0" y="3120"/>
                    <a:pt x="80" y="3597"/>
                  </a:cubicBezTo>
                  <a:cubicBezTo>
                    <a:pt x="287" y="4791"/>
                    <a:pt x="1274" y="5698"/>
                    <a:pt x="2468" y="5826"/>
                  </a:cubicBezTo>
                  <a:cubicBezTo>
                    <a:pt x="2483" y="5826"/>
                    <a:pt x="2483" y="5810"/>
                    <a:pt x="2483" y="5794"/>
                  </a:cubicBezTo>
                  <a:cubicBezTo>
                    <a:pt x="2483" y="5794"/>
                    <a:pt x="2483" y="5787"/>
                    <a:pt x="2479" y="5787"/>
                  </a:cubicBezTo>
                  <a:cubicBezTo>
                    <a:pt x="2476" y="5787"/>
                    <a:pt x="2473" y="5789"/>
                    <a:pt x="2468" y="5794"/>
                  </a:cubicBezTo>
                  <a:cubicBezTo>
                    <a:pt x="1290" y="5667"/>
                    <a:pt x="319" y="4775"/>
                    <a:pt x="112" y="3597"/>
                  </a:cubicBezTo>
                  <a:cubicBezTo>
                    <a:pt x="32" y="3120"/>
                    <a:pt x="128" y="2356"/>
                    <a:pt x="191" y="1735"/>
                  </a:cubicBezTo>
                  <a:cubicBezTo>
                    <a:pt x="223" y="1464"/>
                    <a:pt x="271" y="1210"/>
                    <a:pt x="271" y="1035"/>
                  </a:cubicBezTo>
                  <a:cubicBezTo>
                    <a:pt x="287" y="939"/>
                    <a:pt x="287" y="844"/>
                    <a:pt x="287" y="764"/>
                  </a:cubicBezTo>
                  <a:cubicBezTo>
                    <a:pt x="287" y="366"/>
                    <a:pt x="303" y="159"/>
                    <a:pt x="526" y="48"/>
                  </a:cubicBezTo>
                  <a:cubicBezTo>
                    <a:pt x="566" y="31"/>
                    <a:pt x="612" y="22"/>
                    <a:pt x="665" y="22"/>
                  </a:cubicBezTo>
                  <a:cubicBezTo>
                    <a:pt x="1048" y="22"/>
                    <a:pt x="1752" y="463"/>
                    <a:pt x="2690" y="1051"/>
                  </a:cubicBezTo>
                  <a:cubicBezTo>
                    <a:pt x="2786" y="1114"/>
                    <a:pt x="2881" y="1178"/>
                    <a:pt x="2993" y="1242"/>
                  </a:cubicBezTo>
                  <a:cubicBezTo>
                    <a:pt x="4234" y="2022"/>
                    <a:pt x="4776" y="3406"/>
                    <a:pt x="4776" y="3422"/>
                  </a:cubicBezTo>
                  <a:lnTo>
                    <a:pt x="4807" y="3422"/>
                  </a:lnTo>
                  <a:cubicBezTo>
                    <a:pt x="4807" y="3406"/>
                    <a:pt x="4807" y="3406"/>
                    <a:pt x="4807" y="3406"/>
                  </a:cubicBezTo>
                  <a:cubicBezTo>
                    <a:pt x="4807" y="3390"/>
                    <a:pt x="4250" y="1990"/>
                    <a:pt x="3009" y="1226"/>
                  </a:cubicBezTo>
                  <a:lnTo>
                    <a:pt x="2706" y="1019"/>
                  </a:lnTo>
                  <a:cubicBezTo>
                    <a:pt x="1741" y="426"/>
                    <a:pt x="1063" y="0"/>
                    <a:pt x="671"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9"/>
            <p:cNvSpPr/>
            <p:nvPr/>
          </p:nvSpPr>
          <p:spPr>
            <a:xfrm flipH="1">
              <a:off x="5852981" y="3372170"/>
              <a:ext cx="114137" cy="305854"/>
            </a:xfrm>
            <a:custGeom>
              <a:avLst/>
              <a:gdLst/>
              <a:ahLst/>
              <a:cxnLst/>
              <a:rect l="l" t="t" r="r" b="b"/>
              <a:pathLst>
                <a:path w="1052" h="2819" extrusionOk="0">
                  <a:moveTo>
                    <a:pt x="271" y="1"/>
                  </a:moveTo>
                  <a:cubicBezTo>
                    <a:pt x="144" y="431"/>
                    <a:pt x="64" y="892"/>
                    <a:pt x="48" y="1354"/>
                  </a:cubicBezTo>
                  <a:cubicBezTo>
                    <a:pt x="1" y="1847"/>
                    <a:pt x="32" y="2341"/>
                    <a:pt x="128" y="2818"/>
                  </a:cubicBezTo>
                  <a:cubicBezTo>
                    <a:pt x="1051" y="2229"/>
                    <a:pt x="749" y="606"/>
                    <a:pt x="637" y="303"/>
                  </a:cubicBezTo>
                  <a:cubicBezTo>
                    <a:pt x="542" y="160"/>
                    <a:pt x="414" y="49"/>
                    <a:pt x="271" y="1"/>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9"/>
            <p:cNvSpPr/>
            <p:nvPr/>
          </p:nvSpPr>
          <p:spPr>
            <a:xfrm flipH="1">
              <a:off x="5916883" y="3453437"/>
              <a:ext cx="13996" cy="96780"/>
            </a:xfrm>
            <a:custGeom>
              <a:avLst/>
              <a:gdLst/>
              <a:ahLst/>
              <a:cxnLst/>
              <a:rect l="l" t="t" r="r" b="b"/>
              <a:pathLst>
                <a:path w="129" h="892" extrusionOk="0">
                  <a:moveTo>
                    <a:pt x="65" y="0"/>
                  </a:moveTo>
                  <a:cubicBezTo>
                    <a:pt x="33" y="0"/>
                    <a:pt x="1" y="191"/>
                    <a:pt x="1" y="446"/>
                  </a:cubicBezTo>
                  <a:cubicBezTo>
                    <a:pt x="1" y="684"/>
                    <a:pt x="33" y="891"/>
                    <a:pt x="65" y="891"/>
                  </a:cubicBezTo>
                  <a:cubicBezTo>
                    <a:pt x="96" y="891"/>
                    <a:pt x="128" y="684"/>
                    <a:pt x="128" y="446"/>
                  </a:cubicBezTo>
                  <a:cubicBezTo>
                    <a:pt x="128" y="191"/>
                    <a:pt x="96" y="0"/>
                    <a:pt x="65"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9"/>
            <p:cNvSpPr/>
            <p:nvPr/>
          </p:nvSpPr>
          <p:spPr>
            <a:xfrm flipH="1">
              <a:off x="5987735" y="3349710"/>
              <a:ext cx="31138" cy="117611"/>
            </a:xfrm>
            <a:custGeom>
              <a:avLst/>
              <a:gdLst/>
              <a:ahLst/>
              <a:cxnLst/>
              <a:rect l="l" t="t" r="r" b="b"/>
              <a:pathLst>
                <a:path w="287" h="1084" extrusionOk="0">
                  <a:moveTo>
                    <a:pt x="271" y="1"/>
                  </a:moveTo>
                  <a:cubicBezTo>
                    <a:pt x="127" y="335"/>
                    <a:pt x="32" y="701"/>
                    <a:pt x="0" y="1067"/>
                  </a:cubicBezTo>
                  <a:lnTo>
                    <a:pt x="0" y="1083"/>
                  </a:lnTo>
                  <a:lnTo>
                    <a:pt x="16" y="1067"/>
                  </a:lnTo>
                  <a:cubicBezTo>
                    <a:pt x="48" y="717"/>
                    <a:pt x="143" y="351"/>
                    <a:pt x="271" y="17"/>
                  </a:cubicBezTo>
                  <a:cubicBezTo>
                    <a:pt x="287" y="17"/>
                    <a:pt x="287" y="1"/>
                    <a:pt x="271"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9"/>
            <p:cNvSpPr/>
            <p:nvPr/>
          </p:nvSpPr>
          <p:spPr>
            <a:xfrm flipH="1">
              <a:off x="6015402" y="3322151"/>
              <a:ext cx="27666" cy="96780"/>
            </a:xfrm>
            <a:custGeom>
              <a:avLst/>
              <a:gdLst/>
              <a:ahLst/>
              <a:cxnLst/>
              <a:rect l="l" t="t" r="r" b="b"/>
              <a:pathLst>
                <a:path w="255" h="892" extrusionOk="0">
                  <a:moveTo>
                    <a:pt x="239" y="0"/>
                  </a:moveTo>
                  <a:cubicBezTo>
                    <a:pt x="112" y="287"/>
                    <a:pt x="32" y="589"/>
                    <a:pt x="0" y="892"/>
                  </a:cubicBezTo>
                  <a:lnTo>
                    <a:pt x="16" y="892"/>
                  </a:lnTo>
                  <a:cubicBezTo>
                    <a:pt x="48" y="589"/>
                    <a:pt x="128" y="303"/>
                    <a:pt x="255" y="16"/>
                  </a:cubicBezTo>
                  <a:cubicBezTo>
                    <a:pt x="255" y="0"/>
                    <a:pt x="239" y="0"/>
                    <a:pt x="239"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9"/>
            <p:cNvSpPr/>
            <p:nvPr/>
          </p:nvSpPr>
          <p:spPr>
            <a:xfrm flipH="1">
              <a:off x="6262351" y="3349602"/>
              <a:ext cx="86362" cy="71717"/>
            </a:xfrm>
            <a:custGeom>
              <a:avLst/>
              <a:gdLst/>
              <a:ahLst/>
              <a:cxnLst/>
              <a:rect l="l" t="t" r="r" b="b"/>
              <a:pathLst>
                <a:path w="796" h="661" extrusionOk="0">
                  <a:moveTo>
                    <a:pt x="324" y="1"/>
                  </a:moveTo>
                  <a:cubicBezTo>
                    <a:pt x="145" y="1"/>
                    <a:pt x="1" y="154"/>
                    <a:pt x="16" y="336"/>
                  </a:cubicBezTo>
                  <a:cubicBezTo>
                    <a:pt x="16" y="537"/>
                    <a:pt x="177" y="661"/>
                    <a:pt x="346" y="661"/>
                  </a:cubicBezTo>
                  <a:cubicBezTo>
                    <a:pt x="432" y="661"/>
                    <a:pt x="519" y="629"/>
                    <a:pt x="589" y="559"/>
                  </a:cubicBezTo>
                  <a:cubicBezTo>
                    <a:pt x="796" y="352"/>
                    <a:pt x="637" y="2"/>
                    <a:pt x="350" y="2"/>
                  </a:cubicBezTo>
                  <a:cubicBezTo>
                    <a:pt x="341" y="1"/>
                    <a:pt x="332"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9"/>
            <p:cNvSpPr/>
            <p:nvPr/>
          </p:nvSpPr>
          <p:spPr>
            <a:xfrm flipH="1">
              <a:off x="6261059" y="3404937"/>
              <a:ext cx="274275" cy="234355"/>
            </a:xfrm>
            <a:custGeom>
              <a:avLst/>
              <a:gdLst/>
              <a:ahLst/>
              <a:cxnLst/>
              <a:rect l="l" t="t" r="r" b="b"/>
              <a:pathLst>
                <a:path w="2528" h="2160" extrusionOk="0">
                  <a:moveTo>
                    <a:pt x="1055" y="1"/>
                  </a:moveTo>
                  <a:cubicBezTo>
                    <a:pt x="463" y="1"/>
                    <a:pt x="1" y="488"/>
                    <a:pt x="1" y="1084"/>
                  </a:cubicBezTo>
                  <a:cubicBezTo>
                    <a:pt x="1" y="1731"/>
                    <a:pt x="535" y="2159"/>
                    <a:pt x="1092" y="2159"/>
                  </a:cubicBezTo>
                  <a:cubicBezTo>
                    <a:pt x="1357" y="2159"/>
                    <a:pt x="1627" y="2063"/>
                    <a:pt x="1847" y="1848"/>
                  </a:cubicBezTo>
                  <a:cubicBezTo>
                    <a:pt x="2527" y="1168"/>
                    <a:pt x="2060" y="1"/>
                    <a:pt x="1103" y="1"/>
                  </a:cubicBezTo>
                  <a:cubicBezTo>
                    <a:pt x="1096" y="1"/>
                    <a:pt x="1090" y="1"/>
                    <a:pt x="1083" y="1"/>
                  </a:cubicBezTo>
                  <a:cubicBezTo>
                    <a:pt x="1074" y="1"/>
                    <a:pt x="1064" y="1"/>
                    <a:pt x="1055" y="1"/>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9"/>
            <p:cNvSpPr/>
            <p:nvPr/>
          </p:nvSpPr>
          <p:spPr>
            <a:xfrm flipH="1">
              <a:off x="6467849" y="2989489"/>
              <a:ext cx="39818" cy="20181"/>
            </a:xfrm>
            <a:custGeom>
              <a:avLst/>
              <a:gdLst/>
              <a:ahLst/>
              <a:cxnLst/>
              <a:rect l="l" t="t" r="r" b="b"/>
              <a:pathLst>
                <a:path w="367" h="186" extrusionOk="0">
                  <a:moveTo>
                    <a:pt x="111" y="1"/>
                  </a:moveTo>
                  <a:cubicBezTo>
                    <a:pt x="62" y="1"/>
                    <a:pt x="26" y="12"/>
                    <a:pt x="16" y="42"/>
                  </a:cubicBezTo>
                  <a:cubicBezTo>
                    <a:pt x="0" y="90"/>
                    <a:pt x="64" y="138"/>
                    <a:pt x="160" y="169"/>
                  </a:cubicBezTo>
                  <a:cubicBezTo>
                    <a:pt x="193" y="181"/>
                    <a:pt x="225" y="186"/>
                    <a:pt x="253" y="186"/>
                  </a:cubicBezTo>
                  <a:cubicBezTo>
                    <a:pt x="304" y="186"/>
                    <a:pt x="340" y="168"/>
                    <a:pt x="351" y="138"/>
                  </a:cubicBezTo>
                  <a:cubicBezTo>
                    <a:pt x="367" y="106"/>
                    <a:pt x="303" y="42"/>
                    <a:pt x="207" y="10"/>
                  </a:cubicBezTo>
                  <a:cubicBezTo>
                    <a:pt x="172" y="4"/>
                    <a:pt x="140" y="1"/>
                    <a:pt x="111" y="1"/>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flipH="1">
              <a:off x="6500616" y="2959325"/>
              <a:ext cx="41554" cy="19421"/>
            </a:xfrm>
            <a:custGeom>
              <a:avLst/>
              <a:gdLst/>
              <a:ahLst/>
              <a:cxnLst/>
              <a:rect l="l" t="t" r="r" b="b"/>
              <a:pathLst>
                <a:path w="383" h="179" extrusionOk="0">
                  <a:moveTo>
                    <a:pt x="118" y="0"/>
                  </a:moveTo>
                  <a:cubicBezTo>
                    <a:pt x="66" y="0"/>
                    <a:pt x="26" y="14"/>
                    <a:pt x="16" y="33"/>
                  </a:cubicBezTo>
                  <a:cubicBezTo>
                    <a:pt x="0" y="81"/>
                    <a:pt x="64" y="129"/>
                    <a:pt x="159" y="161"/>
                  </a:cubicBezTo>
                  <a:cubicBezTo>
                    <a:pt x="196" y="173"/>
                    <a:pt x="230" y="178"/>
                    <a:pt x="260" y="178"/>
                  </a:cubicBezTo>
                  <a:cubicBezTo>
                    <a:pt x="309" y="178"/>
                    <a:pt x="347" y="165"/>
                    <a:pt x="366" y="145"/>
                  </a:cubicBezTo>
                  <a:cubicBezTo>
                    <a:pt x="382" y="97"/>
                    <a:pt x="303" y="33"/>
                    <a:pt x="223" y="18"/>
                  </a:cubicBezTo>
                  <a:cubicBezTo>
                    <a:pt x="186" y="5"/>
                    <a:pt x="150" y="0"/>
                    <a:pt x="118" y="0"/>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9"/>
            <p:cNvSpPr/>
            <p:nvPr/>
          </p:nvSpPr>
          <p:spPr>
            <a:xfrm flipH="1">
              <a:off x="6438445" y="2962797"/>
              <a:ext cx="41554" cy="19421"/>
            </a:xfrm>
            <a:custGeom>
              <a:avLst/>
              <a:gdLst/>
              <a:ahLst/>
              <a:cxnLst/>
              <a:rect l="l" t="t" r="r" b="b"/>
              <a:pathLst>
                <a:path w="383" h="179" extrusionOk="0">
                  <a:moveTo>
                    <a:pt x="103" y="0"/>
                  </a:moveTo>
                  <a:cubicBezTo>
                    <a:pt x="53" y="0"/>
                    <a:pt x="16" y="14"/>
                    <a:pt x="16" y="33"/>
                  </a:cubicBezTo>
                  <a:cubicBezTo>
                    <a:pt x="0" y="81"/>
                    <a:pt x="64" y="129"/>
                    <a:pt x="159" y="161"/>
                  </a:cubicBezTo>
                  <a:cubicBezTo>
                    <a:pt x="190" y="173"/>
                    <a:pt x="222" y="178"/>
                    <a:pt x="252" y="178"/>
                  </a:cubicBezTo>
                  <a:cubicBezTo>
                    <a:pt x="300" y="178"/>
                    <a:pt x="340" y="164"/>
                    <a:pt x="350" y="145"/>
                  </a:cubicBezTo>
                  <a:cubicBezTo>
                    <a:pt x="382" y="97"/>
                    <a:pt x="303" y="33"/>
                    <a:pt x="207" y="17"/>
                  </a:cubicBezTo>
                  <a:cubicBezTo>
                    <a:pt x="171" y="5"/>
                    <a:pt x="134" y="0"/>
                    <a:pt x="103" y="0"/>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9"/>
            <p:cNvSpPr/>
            <p:nvPr/>
          </p:nvSpPr>
          <p:spPr>
            <a:xfrm flipH="1">
              <a:off x="7362441" y="3220595"/>
              <a:ext cx="191819" cy="255295"/>
            </a:xfrm>
            <a:custGeom>
              <a:avLst/>
              <a:gdLst/>
              <a:ahLst/>
              <a:cxnLst/>
              <a:rect l="l" t="t" r="r" b="b"/>
              <a:pathLst>
                <a:path w="1768" h="2353" extrusionOk="0">
                  <a:moveTo>
                    <a:pt x="1074" y="0"/>
                  </a:moveTo>
                  <a:cubicBezTo>
                    <a:pt x="686" y="0"/>
                    <a:pt x="252" y="258"/>
                    <a:pt x="128" y="602"/>
                  </a:cubicBezTo>
                  <a:cubicBezTo>
                    <a:pt x="96" y="698"/>
                    <a:pt x="64" y="825"/>
                    <a:pt x="48" y="936"/>
                  </a:cubicBezTo>
                  <a:cubicBezTo>
                    <a:pt x="0" y="1223"/>
                    <a:pt x="0" y="1525"/>
                    <a:pt x="80" y="1812"/>
                  </a:cubicBezTo>
                  <a:cubicBezTo>
                    <a:pt x="160" y="2114"/>
                    <a:pt x="414" y="2321"/>
                    <a:pt x="717" y="2353"/>
                  </a:cubicBezTo>
                  <a:cubicBezTo>
                    <a:pt x="796" y="2353"/>
                    <a:pt x="892" y="2337"/>
                    <a:pt x="971" y="2305"/>
                  </a:cubicBezTo>
                  <a:cubicBezTo>
                    <a:pt x="1131" y="2257"/>
                    <a:pt x="1290" y="2178"/>
                    <a:pt x="1417" y="2051"/>
                  </a:cubicBezTo>
                  <a:cubicBezTo>
                    <a:pt x="1688" y="1796"/>
                    <a:pt x="1720" y="1382"/>
                    <a:pt x="1735" y="1016"/>
                  </a:cubicBezTo>
                  <a:cubicBezTo>
                    <a:pt x="1767" y="793"/>
                    <a:pt x="1751" y="586"/>
                    <a:pt x="1688" y="395"/>
                  </a:cubicBezTo>
                  <a:cubicBezTo>
                    <a:pt x="1573" y="115"/>
                    <a:pt x="1334" y="0"/>
                    <a:pt x="1074" y="0"/>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flipH="1">
              <a:off x="7588660" y="3192819"/>
              <a:ext cx="117609" cy="158515"/>
            </a:xfrm>
            <a:custGeom>
              <a:avLst/>
              <a:gdLst/>
              <a:ahLst/>
              <a:cxnLst/>
              <a:rect l="l" t="t" r="r" b="b"/>
              <a:pathLst>
                <a:path w="1084" h="1461" extrusionOk="0">
                  <a:moveTo>
                    <a:pt x="657" y="0"/>
                  </a:moveTo>
                  <a:cubicBezTo>
                    <a:pt x="420" y="0"/>
                    <a:pt x="156" y="162"/>
                    <a:pt x="80" y="381"/>
                  </a:cubicBezTo>
                  <a:cubicBezTo>
                    <a:pt x="48" y="444"/>
                    <a:pt x="33" y="508"/>
                    <a:pt x="33" y="587"/>
                  </a:cubicBezTo>
                  <a:cubicBezTo>
                    <a:pt x="1" y="763"/>
                    <a:pt x="1" y="938"/>
                    <a:pt x="48" y="1129"/>
                  </a:cubicBezTo>
                  <a:cubicBezTo>
                    <a:pt x="74" y="1329"/>
                    <a:pt x="257" y="1461"/>
                    <a:pt x="450" y="1461"/>
                  </a:cubicBezTo>
                  <a:cubicBezTo>
                    <a:pt x="502" y="1461"/>
                    <a:pt x="555" y="1451"/>
                    <a:pt x="606" y="1431"/>
                  </a:cubicBezTo>
                  <a:cubicBezTo>
                    <a:pt x="701" y="1399"/>
                    <a:pt x="797" y="1336"/>
                    <a:pt x="876" y="1272"/>
                  </a:cubicBezTo>
                  <a:cubicBezTo>
                    <a:pt x="1019" y="1081"/>
                    <a:pt x="1083" y="858"/>
                    <a:pt x="1067" y="635"/>
                  </a:cubicBezTo>
                  <a:cubicBezTo>
                    <a:pt x="1083" y="492"/>
                    <a:pt x="1067" y="365"/>
                    <a:pt x="1035" y="253"/>
                  </a:cubicBezTo>
                  <a:cubicBezTo>
                    <a:pt x="965" y="74"/>
                    <a:pt x="817" y="0"/>
                    <a:pt x="657" y="0"/>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9"/>
            <p:cNvSpPr/>
            <p:nvPr/>
          </p:nvSpPr>
          <p:spPr>
            <a:xfrm flipH="1">
              <a:off x="7588659" y="3422623"/>
              <a:ext cx="95150" cy="127593"/>
            </a:xfrm>
            <a:custGeom>
              <a:avLst/>
              <a:gdLst/>
              <a:ahLst/>
              <a:cxnLst/>
              <a:rect l="l" t="t" r="r" b="b"/>
              <a:pathLst>
                <a:path w="877" h="1176" extrusionOk="0">
                  <a:moveTo>
                    <a:pt x="539" y="1"/>
                  </a:moveTo>
                  <a:cubicBezTo>
                    <a:pt x="344" y="1"/>
                    <a:pt x="128" y="127"/>
                    <a:pt x="80" y="300"/>
                  </a:cubicBezTo>
                  <a:cubicBezTo>
                    <a:pt x="48" y="348"/>
                    <a:pt x="48" y="411"/>
                    <a:pt x="32" y="459"/>
                  </a:cubicBezTo>
                  <a:cubicBezTo>
                    <a:pt x="1" y="602"/>
                    <a:pt x="1" y="762"/>
                    <a:pt x="32" y="905"/>
                  </a:cubicBezTo>
                  <a:cubicBezTo>
                    <a:pt x="80" y="1048"/>
                    <a:pt x="208" y="1159"/>
                    <a:pt x="351" y="1175"/>
                  </a:cubicBezTo>
                  <a:cubicBezTo>
                    <a:pt x="399" y="1159"/>
                    <a:pt x="446" y="1159"/>
                    <a:pt x="478" y="1144"/>
                  </a:cubicBezTo>
                  <a:cubicBezTo>
                    <a:pt x="558" y="1128"/>
                    <a:pt x="637" y="1080"/>
                    <a:pt x="701" y="1016"/>
                  </a:cubicBezTo>
                  <a:cubicBezTo>
                    <a:pt x="812" y="873"/>
                    <a:pt x="876" y="682"/>
                    <a:pt x="860" y="507"/>
                  </a:cubicBezTo>
                  <a:cubicBezTo>
                    <a:pt x="876" y="395"/>
                    <a:pt x="876" y="300"/>
                    <a:pt x="844" y="189"/>
                  </a:cubicBezTo>
                  <a:cubicBezTo>
                    <a:pt x="787" y="56"/>
                    <a:pt x="668" y="1"/>
                    <a:pt x="539" y="1"/>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9"/>
            <p:cNvSpPr/>
            <p:nvPr/>
          </p:nvSpPr>
          <p:spPr>
            <a:xfrm flipH="1">
              <a:off x="7787329" y="3147140"/>
              <a:ext cx="209070" cy="175115"/>
            </a:xfrm>
            <a:custGeom>
              <a:avLst/>
              <a:gdLst/>
              <a:ahLst/>
              <a:cxnLst/>
              <a:rect l="l" t="t" r="r" b="b"/>
              <a:pathLst>
                <a:path w="1927" h="1614" extrusionOk="0">
                  <a:moveTo>
                    <a:pt x="1194" y="913"/>
                  </a:moveTo>
                  <a:cubicBezTo>
                    <a:pt x="1226" y="1024"/>
                    <a:pt x="1242" y="1136"/>
                    <a:pt x="1226" y="1263"/>
                  </a:cubicBezTo>
                  <a:cubicBezTo>
                    <a:pt x="1226" y="1343"/>
                    <a:pt x="1194" y="1406"/>
                    <a:pt x="1147" y="1486"/>
                  </a:cubicBezTo>
                  <a:cubicBezTo>
                    <a:pt x="1107" y="1525"/>
                    <a:pt x="1047" y="1554"/>
                    <a:pt x="991" y="1554"/>
                  </a:cubicBezTo>
                  <a:cubicBezTo>
                    <a:pt x="979" y="1554"/>
                    <a:pt x="967" y="1552"/>
                    <a:pt x="956" y="1550"/>
                  </a:cubicBezTo>
                  <a:cubicBezTo>
                    <a:pt x="876" y="1534"/>
                    <a:pt x="844" y="1470"/>
                    <a:pt x="828" y="1390"/>
                  </a:cubicBezTo>
                  <a:cubicBezTo>
                    <a:pt x="828" y="1327"/>
                    <a:pt x="844" y="1247"/>
                    <a:pt x="892" y="1184"/>
                  </a:cubicBezTo>
                  <a:cubicBezTo>
                    <a:pt x="956" y="1056"/>
                    <a:pt x="1067" y="961"/>
                    <a:pt x="1194" y="913"/>
                  </a:cubicBezTo>
                  <a:close/>
                  <a:moveTo>
                    <a:pt x="113" y="0"/>
                  </a:moveTo>
                  <a:cubicBezTo>
                    <a:pt x="76" y="0"/>
                    <a:pt x="38" y="2"/>
                    <a:pt x="1" y="6"/>
                  </a:cubicBezTo>
                  <a:lnTo>
                    <a:pt x="1" y="53"/>
                  </a:lnTo>
                  <a:cubicBezTo>
                    <a:pt x="43" y="48"/>
                    <a:pt x="86" y="46"/>
                    <a:pt x="128" y="46"/>
                  </a:cubicBezTo>
                  <a:cubicBezTo>
                    <a:pt x="620" y="46"/>
                    <a:pt x="1062" y="381"/>
                    <a:pt x="1194" y="865"/>
                  </a:cubicBezTo>
                  <a:cubicBezTo>
                    <a:pt x="1035" y="929"/>
                    <a:pt x="924" y="1024"/>
                    <a:pt x="844" y="1168"/>
                  </a:cubicBezTo>
                  <a:cubicBezTo>
                    <a:pt x="796" y="1247"/>
                    <a:pt x="781" y="1327"/>
                    <a:pt x="781" y="1406"/>
                  </a:cubicBezTo>
                  <a:cubicBezTo>
                    <a:pt x="796" y="1502"/>
                    <a:pt x="844" y="1581"/>
                    <a:pt x="940" y="1613"/>
                  </a:cubicBezTo>
                  <a:lnTo>
                    <a:pt x="987" y="1613"/>
                  </a:lnTo>
                  <a:cubicBezTo>
                    <a:pt x="1067" y="1613"/>
                    <a:pt x="1147" y="1566"/>
                    <a:pt x="1194" y="1502"/>
                  </a:cubicBezTo>
                  <a:cubicBezTo>
                    <a:pt x="1242" y="1438"/>
                    <a:pt x="1274" y="1359"/>
                    <a:pt x="1274" y="1263"/>
                  </a:cubicBezTo>
                  <a:cubicBezTo>
                    <a:pt x="1290" y="1136"/>
                    <a:pt x="1274" y="1024"/>
                    <a:pt x="1258" y="897"/>
                  </a:cubicBezTo>
                  <a:cubicBezTo>
                    <a:pt x="1298" y="889"/>
                    <a:pt x="1338" y="885"/>
                    <a:pt x="1379" y="885"/>
                  </a:cubicBezTo>
                  <a:cubicBezTo>
                    <a:pt x="1421" y="885"/>
                    <a:pt x="1465" y="889"/>
                    <a:pt x="1513" y="897"/>
                  </a:cubicBezTo>
                  <a:cubicBezTo>
                    <a:pt x="1624" y="929"/>
                    <a:pt x="1736" y="1008"/>
                    <a:pt x="1799" y="1120"/>
                  </a:cubicBezTo>
                  <a:cubicBezTo>
                    <a:pt x="1863" y="1215"/>
                    <a:pt x="1879" y="1343"/>
                    <a:pt x="1847" y="1438"/>
                  </a:cubicBezTo>
                  <a:lnTo>
                    <a:pt x="1895" y="1454"/>
                  </a:lnTo>
                  <a:cubicBezTo>
                    <a:pt x="1927" y="1343"/>
                    <a:pt x="1911" y="1199"/>
                    <a:pt x="1847" y="1104"/>
                  </a:cubicBezTo>
                  <a:cubicBezTo>
                    <a:pt x="1767" y="977"/>
                    <a:pt x="1656" y="881"/>
                    <a:pt x="1513" y="849"/>
                  </a:cubicBezTo>
                  <a:cubicBezTo>
                    <a:pt x="1473" y="841"/>
                    <a:pt x="1429" y="837"/>
                    <a:pt x="1383" y="837"/>
                  </a:cubicBezTo>
                  <a:cubicBezTo>
                    <a:pt x="1338" y="837"/>
                    <a:pt x="1290" y="841"/>
                    <a:pt x="1242" y="849"/>
                  </a:cubicBezTo>
                  <a:cubicBezTo>
                    <a:pt x="1194" y="658"/>
                    <a:pt x="1083" y="467"/>
                    <a:pt x="940" y="324"/>
                  </a:cubicBezTo>
                  <a:cubicBezTo>
                    <a:pt x="714" y="112"/>
                    <a:pt x="412" y="0"/>
                    <a:pt x="113" y="0"/>
                  </a:cubicBezTo>
                  <a:close/>
                </a:path>
              </a:pathLst>
            </a:custGeom>
            <a:solidFill>
              <a:srgbClr val="FFB4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9"/>
            <p:cNvSpPr/>
            <p:nvPr/>
          </p:nvSpPr>
          <p:spPr>
            <a:xfrm flipH="1">
              <a:off x="7768331" y="3916192"/>
              <a:ext cx="10416" cy="19096"/>
            </a:xfrm>
            <a:custGeom>
              <a:avLst/>
              <a:gdLst/>
              <a:ahLst/>
              <a:cxnLst/>
              <a:rect l="l" t="t" r="r" b="b"/>
              <a:pathLst>
                <a:path w="96" h="176" extrusionOk="0">
                  <a:moveTo>
                    <a:pt x="96" y="176"/>
                  </a:moveTo>
                  <a:lnTo>
                    <a:pt x="96" y="176"/>
                  </a:lnTo>
                  <a:cubicBezTo>
                    <a:pt x="48" y="128"/>
                    <a:pt x="16" y="65"/>
                    <a:pt x="0" y="1"/>
                  </a:cubicBezTo>
                  <a:lnTo>
                    <a:pt x="0" y="1"/>
                  </a:lnTo>
                  <a:lnTo>
                    <a:pt x="0" y="1"/>
                  </a:lnTo>
                  <a:cubicBezTo>
                    <a:pt x="16" y="65"/>
                    <a:pt x="48" y="128"/>
                    <a:pt x="96" y="176"/>
                  </a:cubicBezTo>
                  <a:cubicBezTo>
                    <a:pt x="96" y="176"/>
                    <a:pt x="96" y="176"/>
                    <a:pt x="96" y="176"/>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9"/>
            <p:cNvSpPr/>
            <p:nvPr/>
          </p:nvSpPr>
          <p:spPr>
            <a:xfrm flipH="1">
              <a:off x="7773540" y="3932033"/>
              <a:ext cx="13779" cy="25714"/>
            </a:xfrm>
            <a:custGeom>
              <a:avLst/>
              <a:gdLst/>
              <a:ahLst/>
              <a:cxnLst/>
              <a:rect l="l" t="t" r="r" b="b"/>
              <a:pathLst>
                <a:path w="127" h="237" extrusionOk="0">
                  <a:moveTo>
                    <a:pt x="1" y="1"/>
                  </a:moveTo>
                  <a:lnTo>
                    <a:pt x="1" y="1"/>
                  </a:lnTo>
                  <a:cubicBezTo>
                    <a:pt x="33" y="80"/>
                    <a:pt x="80" y="158"/>
                    <a:pt x="127" y="237"/>
                  </a:cubicBezTo>
                  <a:lnTo>
                    <a:pt x="127" y="221"/>
                  </a:lnTo>
                  <a:cubicBezTo>
                    <a:pt x="80" y="158"/>
                    <a:pt x="33" y="80"/>
                    <a:pt x="1"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9"/>
            <p:cNvSpPr/>
            <p:nvPr/>
          </p:nvSpPr>
          <p:spPr>
            <a:xfrm flipH="1">
              <a:off x="6880582" y="3363599"/>
              <a:ext cx="8788" cy="19096"/>
            </a:xfrm>
            <a:custGeom>
              <a:avLst/>
              <a:gdLst/>
              <a:ahLst/>
              <a:cxnLst/>
              <a:rect l="l" t="t" r="r" b="b"/>
              <a:pathLst>
                <a:path w="81" h="176" extrusionOk="0">
                  <a:moveTo>
                    <a:pt x="1" y="1"/>
                  </a:moveTo>
                  <a:lnTo>
                    <a:pt x="1" y="1"/>
                  </a:lnTo>
                  <a:cubicBezTo>
                    <a:pt x="17" y="64"/>
                    <a:pt x="33" y="128"/>
                    <a:pt x="80" y="175"/>
                  </a:cubicBezTo>
                  <a:cubicBezTo>
                    <a:pt x="33" y="112"/>
                    <a:pt x="17" y="64"/>
                    <a:pt x="1"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9"/>
            <p:cNvSpPr/>
            <p:nvPr/>
          </p:nvSpPr>
          <p:spPr>
            <a:xfrm flipH="1">
              <a:off x="6903041" y="3339403"/>
              <a:ext cx="4231" cy="24303"/>
            </a:xfrm>
            <a:custGeom>
              <a:avLst/>
              <a:gdLst/>
              <a:ahLst/>
              <a:cxnLst/>
              <a:rect l="l" t="t" r="r" b="b"/>
              <a:pathLst>
                <a:path w="39" h="224" extrusionOk="0">
                  <a:moveTo>
                    <a:pt x="6" y="1"/>
                  </a:moveTo>
                  <a:cubicBezTo>
                    <a:pt x="2" y="22"/>
                    <a:pt x="0" y="43"/>
                    <a:pt x="0" y="63"/>
                  </a:cubicBezTo>
                  <a:lnTo>
                    <a:pt x="0" y="63"/>
                  </a:lnTo>
                  <a:cubicBezTo>
                    <a:pt x="0" y="42"/>
                    <a:pt x="2" y="22"/>
                    <a:pt x="6" y="1"/>
                  </a:cubicBezTo>
                  <a:close/>
                  <a:moveTo>
                    <a:pt x="0" y="63"/>
                  </a:moveTo>
                  <a:lnTo>
                    <a:pt x="0" y="63"/>
                  </a:lnTo>
                  <a:cubicBezTo>
                    <a:pt x="0" y="121"/>
                    <a:pt x="15" y="176"/>
                    <a:pt x="38" y="223"/>
                  </a:cubicBezTo>
                  <a:cubicBezTo>
                    <a:pt x="15" y="166"/>
                    <a:pt x="0" y="116"/>
                    <a:pt x="0" y="63"/>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9"/>
            <p:cNvSpPr/>
            <p:nvPr/>
          </p:nvSpPr>
          <p:spPr>
            <a:xfrm flipH="1">
              <a:off x="6324525" y="3788487"/>
              <a:ext cx="155473" cy="79746"/>
            </a:xfrm>
            <a:custGeom>
              <a:avLst/>
              <a:gdLst/>
              <a:ahLst/>
              <a:cxnLst/>
              <a:rect l="l" t="t" r="r" b="b"/>
              <a:pathLst>
                <a:path w="1433" h="735" extrusionOk="0">
                  <a:moveTo>
                    <a:pt x="0" y="0"/>
                  </a:moveTo>
                  <a:lnTo>
                    <a:pt x="0" y="0"/>
                  </a:lnTo>
                  <a:cubicBezTo>
                    <a:pt x="207" y="191"/>
                    <a:pt x="414" y="366"/>
                    <a:pt x="637" y="525"/>
                  </a:cubicBezTo>
                  <a:cubicBezTo>
                    <a:pt x="855" y="656"/>
                    <a:pt x="1101" y="734"/>
                    <a:pt x="1360" y="734"/>
                  </a:cubicBezTo>
                  <a:cubicBezTo>
                    <a:pt x="1384" y="734"/>
                    <a:pt x="1408" y="734"/>
                    <a:pt x="1433" y="732"/>
                  </a:cubicBezTo>
                  <a:lnTo>
                    <a:pt x="0" y="0"/>
                  </a:ln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flipH="1">
              <a:off x="7490245" y="4258186"/>
              <a:ext cx="12260" cy="57070"/>
            </a:xfrm>
            <a:custGeom>
              <a:avLst/>
              <a:gdLst/>
              <a:ahLst/>
              <a:cxnLst/>
              <a:rect l="l" t="t" r="r" b="b"/>
              <a:pathLst>
                <a:path w="113" h="526" extrusionOk="0">
                  <a:moveTo>
                    <a:pt x="17" y="1"/>
                  </a:moveTo>
                  <a:cubicBezTo>
                    <a:pt x="1" y="1"/>
                    <a:pt x="1" y="16"/>
                    <a:pt x="1" y="16"/>
                  </a:cubicBezTo>
                  <a:lnTo>
                    <a:pt x="81" y="526"/>
                  </a:lnTo>
                  <a:lnTo>
                    <a:pt x="112" y="526"/>
                  </a:lnTo>
                  <a:lnTo>
                    <a:pt x="33" y="16"/>
                  </a:lnTo>
                  <a:cubicBezTo>
                    <a:pt x="17" y="1"/>
                    <a:pt x="17" y="1"/>
                    <a:pt x="17"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flipH="1">
              <a:off x="6720036" y="4080353"/>
              <a:ext cx="720190" cy="84628"/>
            </a:xfrm>
            <a:custGeom>
              <a:avLst/>
              <a:gdLst/>
              <a:ahLst/>
              <a:cxnLst/>
              <a:rect l="l" t="t" r="r" b="b"/>
              <a:pathLst>
                <a:path w="6638" h="780" extrusionOk="0">
                  <a:moveTo>
                    <a:pt x="0" y="0"/>
                  </a:moveTo>
                  <a:cubicBezTo>
                    <a:pt x="0" y="16"/>
                    <a:pt x="0" y="16"/>
                    <a:pt x="0" y="32"/>
                  </a:cubicBezTo>
                  <a:cubicBezTo>
                    <a:pt x="16" y="32"/>
                    <a:pt x="493" y="191"/>
                    <a:pt x="2308" y="541"/>
                  </a:cubicBezTo>
                  <a:cubicBezTo>
                    <a:pt x="3343" y="700"/>
                    <a:pt x="4377" y="780"/>
                    <a:pt x="5428" y="780"/>
                  </a:cubicBezTo>
                  <a:cubicBezTo>
                    <a:pt x="6128" y="780"/>
                    <a:pt x="6606" y="748"/>
                    <a:pt x="6622" y="748"/>
                  </a:cubicBezTo>
                  <a:cubicBezTo>
                    <a:pt x="6638" y="748"/>
                    <a:pt x="6638" y="732"/>
                    <a:pt x="6638" y="732"/>
                  </a:cubicBezTo>
                  <a:cubicBezTo>
                    <a:pt x="6638" y="732"/>
                    <a:pt x="6638" y="716"/>
                    <a:pt x="6622" y="716"/>
                  </a:cubicBezTo>
                  <a:cubicBezTo>
                    <a:pt x="6615" y="723"/>
                    <a:pt x="6110" y="753"/>
                    <a:pt x="5390" y="753"/>
                  </a:cubicBezTo>
                  <a:cubicBezTo>
                    <a:pt x="4512" y="753"/>
                    <a:pt x="3314" y="709"/>
                    <a:pt x="2308" y="525"/>
                  </a:cubicBezTo>
                  <a:cubicBezTo>
                    <a:pt x="493" y="175"/>
                    <a:pt x="16" y="16"/>
                    <a:pt x="16"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9"/>
            <p:cNvSpPr/>
            <p:nvPr/>
          </p:nvSpPr>
          <p:spPr>
            <a:xfrm flipH="1">
              <a:off x="7419413" y="3617924"/>
              <a:ext cx="393945" cy="711201"/>
            </a:xfrm>
            <a:custGeom>
              <a:avLst/>
              <a:gdLst/>
              <a:ahLst/>
              <a:cxnLst/>
              <a:rect l="l" t="t" r="r" b="b"/>
              <a:pathLst>
                <a:path w="3631" h="6555" extrusionOk="0">
                  <a:moveTo>
                    <a:pt x="2056" y="0"/>
                  </a:moveTo>
                  <a:cubicBezTo>
                    <a:pt x="2054" y="0"/>
                    <a:pt x="2054" y="4"/>
                    <a:pt x="2054" y="12"/>
                  </a:cubicBezTo>
                  <a:cubicBezTo>
                    <a:pt x="2038" y="12"/>
                    <a:pt x="2038" y="12"/>
                    <a:pt x="2054" y="28"/>
                  </a:cubicBezTo>
                  <a:cubicBezTo>
                    <a:pt x="2054" y="28"/>
                    <a:pt x="3280" y="1015"/>
                    <a:pt x="3503" y="2416"/>
                  </a:cubicBezTo>
                  <a:cubicBezTo>
                    <a:pt x="3614" y="3243"/>
                    <a:pt x="3503" y="4071"/>
                    <a:pt x="3168" y="4851"/>
                  </a:cubicBezTo>
                  <a:cubicBezTo>
                    <a:pt x="3137" y="4962"/>
                    <a:pt x="3089" y="5090"/>
                    <a:pt x="3057" y="5201"/>
                  </a:cubicBezTo>
                  <a:cubicBezTo>
                    <a:pt x="3009" y="5520"/>
                    <a:pt x="2993" y="5854"/>
                    <a:pt x="3009" y="6188"/>
                  </a:cubicBezTo>
                  <a:lnTo>
                    <a:pt x="3009" y="6347"/>
                  </a:lnTo>
                  <a:cubicBezTo>
                    <a:pt x="3009" y="6459"/>
                    <a:pt x="2595" y="6490"/>
                    <a:pt x="2325" y="6506"/>
                  </a:cubicBezTo>
                  <a:cubicBezTo>
                    <a:pt x="2213" y="6506"/>
                    <a:pt x="2134" y="6522"/>
                    <a:pt x="2070" y="6522"/>
                  </a:cubicBezTo>
                  <a:cubicBezTo>
                    <a:pt x="1975" y="6427"/>
                    <a:pt x="462" y="4787"/>
                    <a:pt x="17" y="3196"/>
                  </a:cubicBezTo>
                  <a:lnTo>
                    <a:pt x="1" y="3196"/>
                  </a:lnTo>
                  <a:cubicBezTo>
                    <a:pt x="1" y="3196"/>
                    <a:pt x="1" y="3196"/>
                    <a:pt x="1" y="3211"/>
                  </a:cubicBezTo>
                  <a:cubicBezTo>
                    <a:pt x="462" y="4851"/>
                    <a:pt x="2038" y="6538"/>
                    <a:pt x="2054" y="6554"/>
                  </a:cubicBezTo>
                  <a:lnTo>
                    <a:pt x="2070" y="6554"/>
                  </a:lnTo>
                  <a:cubicBezTo>
                    <a:pt x="2118" y="6538"/>
                    <a:pt x="2213" y="6538"/>
                    <a:pt x="2325" y="6538"/>
                  </a:cubicBezTo>
                  <a:cubicBezTo>
                    <a:pt x="2643" y="6506"/>
                    <a:pt x="3041" y="6490"/>
                    <a:pt x="3041" y="6347"/>
                  </a:cubicBezTo>
                  <a:lnTo>
                    <a:pt x="3041" y="6188"/>
                  </a:lnTo>
                  <a:cubicBezTo>
                    <a:pt x="3025" y="5854"/>
                    <a:pt x="3041" y="5535"/>
                    <a:pt x="3089" y="5217"/>
                  </a:cubicBezTo>
                  <a:cubicBezTo>
                    <a:pt x="3121" y="5090"/>
                    <a:pt x="3153" y="4978"/>
                    <a:pt x="3200" y="4867"/>
                  </a:cubicBezTo>
                  <a:cubicBezTo>
                    <a:pt x="3519" y="4087"/>
                    <a:pt x="3630" y="3243"/>
                    <a:pt x="3519" y="2416"/>
                  </a:cubicBezTo>
                  <a:cubicBezTo>
                    <a:pt x="3312" y="1015"/>
                    <a:pt x="2086" y="12"/>
                    <a:pt x="2070" y="12"/>
                  </a:cubicBezTo>
                  <a:cubicBezTo>
                    <a:pt x="2062" y="4"/>
                    <a:pt x="2058" y="0"/>
                    <a:pt x="2056"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9"/>
            <p:cNvSpPr/>
            <p:nvPr/>
          </p:nvSpPr>
          <p:spPr>
            <a:xfrm flipH="1">
              <a:off x="7398672" y="3904148"/>
              <a:ext cx="38190" cy="143000"/>
            </a:xfrm>
            <a:custGeom>
              <a:avLst/>
              <a:gdLst/>
              <a:ahLst/>
              <a:cxnLst/>
              <a:rect l="l" t="t" r="r" b="b"/>
              <a:pathLst>
                <a:path w="352" h="1318" extrusionOk="0">
                  <a:moveTo>
                    <a:pt x="319" y="0"/>
                  </a:moveTo>
                  <a:cubicBezTo>
                    <a:pt x="319" y="446"/>
                    <a:pt x="208" y="892"/>
                    <a:pt x="1" y="1290"/>
                  </a:cubicBezTo>
                  <a:cubicBezTo>
                    <a:pt x="1" y="1290"/>
                    <a:pt x="1" y="1306"/>
                    <a:pt x="1" y="1306"/>
                  </a:cubicBezTo>
                  <a:cubicBezTo>
                    <a:pt x="1" y="1314"/>
                    <a:pt x="9" y="1318"/>
                    <a:pt x="15" y="1318"/>
                  </a:cubicBezTo>
                  <a:cubicBezTo>
                    <a:pt x="21" y="1318"/>
                    <a:pt x="25" y="1314"/>
                    <a:pt x="17" y="1306"/>
                  </a:cubicBezTo>
                  <a:cubicBezTo>
                    <a:pt x="224" y="892"/>
                    <a:pt x="335" y="462"/>
                    <a:pt x="351"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flipH="1">
              <a:off x="7305469" y="4258186"/>
              <a:ext cx="8788" cy="50234"/>
            </a:xfrm>
            <a:custGeom>
              <a:avLst/>
              <a:gdLst/>
              <a:ahLst/>
              <a:cxnLst/>
              <a:rect l="l" t="t" r="r" b="b"/>
              <a:pathLst>
                <a:path w="81" h="463" extrusionOk="0">
                  <a:moveTo>
                    <a:pt x="17" y="1"/>
                  </a:moveTo>
                  <a:cubicBezTo>
                    <a:pt x="1" y="1"/>
                    <a:pt x="1" y="16"/>
                    <a:pt x="1" y="16"/>
                  </a:cubicBezTo>
                  <a:lnTo>
                    <a:pt x="49" y="446"/>
                  </a:lnTo>
                  <a:cubicBezTo>
                    <a:pt x="49" y="446"/>
                    <a:pt x="65" y="462"/>
                    <a:pt x="65" y="462"/>
                  </a:cubicBezTo>
                  <a:cubicBezTo>
                    <a:pt x="81" y="462"/>
                    <a:pt x="81" y="446"/>
                    <a:pt x="81" y="446"/>
                  </a:cubicBezTo>
                  <a:lnTo>
                    <a:pt x="17" y="16"/>
                  </a:lnTo>
                  <a:cubicBezTo>
                    <a:pt x="17" y="1"/>
                    <a:pt x="17" y="1"/>
                    <a:pt x="17"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flipH="1">
              <a:off x="6457448" y="3886137"/>
              <a:ext cx="362807" cy="425636"/>
            </a:xfrm>
            <a:custGeom>
              <a:avLst/>
              <a:gdLst/>
              <a:ahLst/>
              <a:cxnLst/>
              <a:rect l="l" t="t" r="r" b="b"/>
              <a:pathLst>
                <a:path w="3344" h="3923" extrusionOk="0">
                  <a:moveTo>
                    <a:pt x="5" y="0"/>
                  </a:moveTo>
                  <a:cubicBezTo>
                    <a:pt x="2" y="0"/>
                    <a:pt x="0" y="2"/>
                    <a:pt x="0" y="7"/>
                  </a:cubicBezTo>
                  <a:cubicBezTo>
                    <a:pt x="478" y="2618"/>
                    <a:pt x="1974" y="3907"/>
                    <a:pt x="1990" y="3923"/>
                  </a:cubicBezTo>
                  <a:lnTo>
                    <a:pt x="2738" y="3923"/>
                  </a:lnTo>
                  <a:cubicBezTo>
                    <a:pt x="2818" y="3923"/>
                    <a:pt x="2897" y="3875"/>
                    <a:pt x="2913" y="3796"/>
                  </a:cubicBezTo>
                  <a:lnTo>
                    <a:pt x="3343" y="2029"/>
                  </a:lnTo>
                  <a:cubicBezTo>
                    <a:pt x="3343" y="2029"/>
                    <a:pt x="3327" y="2013"/>
                    <a:pt x="3327" y="2013"/>
                  </a:cubicBezTo>
                  <a:cubicBezTo>
                    <a:pt x="3327" y="2013"/>
                    <a:pt x="3311" y="2013"/>
                    <a:pt x="3311" y="2029"/>
                  </a:cubicBezTo>
                  <a:lnTo>
                    <a:pt x="2897" y="3796"/>
                  </a:lnTo>
                  <a:cubicBezTo>
                    <a:pt x="2881" y="3859"/>
                    <a:pt x="2818" y="3907"/>
                    <a:pt x="2754" y="3907"/>
                  </a:cubicBezTo>
                  <a:lnTo>
                    <a:pt x="2006" y="3907"/>
                  </a:lnTo>
                  <a:cubicBezTo>
                    <a:pt x="1910" y="3827"/>
                    <a:pt x="494" y="2538"/>
                    <a:pt x="16" y="7"/>
                  </a:cubicBezTo>
                  <a:cubicBezTo>
                    <a:pt x="16" y="7"/>
                    <a:pt x="9" y="0"/>
                    <a:pt x="5"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flipH="1">
              <a:off x="6733787" y="3924872"/>
              <a:ext cx="115873" cy="214283"/>
            </a:xfrm>
            <a:custGeom>
              <a:avLst/>
              <a:gdLst/>
              <a:ahLst/>
              <a:cxnLst/>
              <a:rect l="l" t="t" r="r" b="b"/>
              <a:pathLst>
                <a:path w="1068" h="1975" extrusionOk="0">
                  <a:moveTo>
                    <a:pt x="17" y="0"/>
                  </a:moveTo>
                  <a:cubicBezTo>
                    <a:pt x="1" y="0"/>
                    <a:pt x="1" y="16"/>
                    <a:pt x="17" y="16"/>
                  </a:cubicBezTo>
                  <a:cubicBezTo>
                    <a:pt x="240" y="733"/>
                    <a:pt x="590" y="1385"/>
                    <a:pt x="1051" y="1974"/>
                  </a:cubicBezTo>
                  <a:lnTo>
                    <a:pt x="1067" y="1974"/>
                  </a:lnTo>
                  <a:cubicBezTo>
                    <a:pt x="1067" y="1958"/>
                    <a:pt x="1067" y="1958"/>
                    <a:pt x="1067" y="1958"/>
                  </a:cubicBezTo>
                  <a:cubicBezTo>
                    <a:pt x="606" y="1369"/>
                    <a:pt x="255" y="701"/>
                    <a:pt x="33"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9"/>
            <p:cNvSpPr/>
            <p:nvPr/>
          </p:nvSpPr>
          <p:spPr>
            <a:xfrm flipH="1">
              <a:off x="6516238" y="4252978"/>
              <a:ext cx="6944" cy="58806"/>
            </a:xfrm>
            <a:custGeom>
              <a:avLst/>
              <a:gdLst/>
              <a:ahLst/>
              <a:cxnLst/>
              <a:rect l="l" t="t" r="r" b="b"/>
              <a:pathLst>
                <a:path w="64" h="542" extrusionOk="0">
                  <a:moveTo>
                    <a:pt x="48" y="1"/>
                  </a:moveTo>
                  <a:cubicBezTo>
                    <a:pt x="32" y="1"/>
                    <a:pt x="32" y="1"/>
                    <a:pt x="32" y="17"/>
                  </a:cubicBezTo>
                  <a:lnTo>
                    <a:pt x="0" y="526"/>
                  </a:lnTo>
                  <a:cubicBezTo>
                    <a:pt x="0" y="542"/>
                    <a:pt x="0" y="542"/>
                    <a:pt x="0" y="542"/>
                  </a:cubicBezTo>
                  <a:cubicBezTo>
                    <a:pt x="16" y="542"/>
                    <a:pt x="16" y="542"/>
                    <a:pt x="16" y="526"/>
                  </a:cubicBezTo>
                  <a:lnTo>
                    <a:pt x="64" y="17"/>
                  </a:lnTo>
                  <a:cubicBezTo>
                    <a:pt x="64" y="1"/>
                    <a:pt x="48" y="1"/>
                    <a:pt x="4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9"/>
            <p:cNvSpPr/>
            <p:nvPr/>
          </p:nvSpPr>
          <p:spPr>
            <a:xfrm flipH="1">
              <a:off x="6379745" y="4247878"/>
              <a:ext cx="10524" cy="51862"/>
            </a:xfrm>
            <a:custGeom>
              <a:avLst/>
              <a:gdLst/>
              <a:ahLst/>
              <a:cxnLst/>
              <a:rect l="l" t="t" r="r" b="b"/>
              <a:pathLst>
                <a:path w="97" h="478" extrusionOk="0">
                  <a:moveTo>
                    <a:pt x="17" y="0"/>
                  </a:moveTo>
                  <a:cubicBezTo>
                    <a:pt x="17" y="0"/>
                    <a:pt x="1" y="0"/>
                    <a:pt x="1" y="16"/>
                  </a:cubicBezTo>
                  <a:lnTo>
                    <a:pt x="80" y="478"/>
                  </a:lnTo>
                  <a:lnTo>
                    <a:pt x="96" y="478"/>
                  </a:lnTo>
                  <a:cubicBezTo>
                    <a:pt x="96" y="478"/>
                    <a:pt x="96" y="478"/>
                    <a:pt x="96" y="462"/>
                  </a:cubicBezTo>
                  <a:lnTo>
                    <a:pt x="33" y="16"/>
                  </a:lnTo>
                  <a:cubicBezTo>
                    <a:pt x="33" y="0"/>
                    <a:pt x="17" y="0"/>
                    <a:pt x="17"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flipH="1">
              <a:off x="5486902" y="3467217"/>
              <a:ext cx="117500" cy="898142"/>
            </a:xfrm>
            <a:custGeom>
              <a:avLst/>
              <a:gdLst/>
              <a:ahLst/>
              <a:cxnLst/>
              <a:rect l="l" t="t" r="r" b="b"/>
              <a:pathLst>
                <a:path w="1083" h="8278" extrusionOk="0">
                  <a:moveTo>
                    <a:pt x="1019" y="0"/>
                  </a:moveTo>
                  <a:cubicBezTo>
                    <a:pt x="1067" y="924"/>
                    <a:pt x="1067" y="1863"/>
                    <a:pt x="1019" y="2802"/>
                  </a:cubicBezTo>
                  <a:cubicBezTo>
                    <a:pt x="1083" y="1863"/>
                    <a:pt x="1083" y="924"/>
                    <a:pt x="1019" y="0"/>
                  </a:cubicBezTo>
                  <a:close/>
                  <a:moveTo>
                    <a:pt x="1019" y="2802"/>
                  </a:moveTo>
                  <a:lnTo>
                    <a:pt x="1019" y="2802"/>
                  </a:lnTo>
                  <a:cubicBezTo>
                    <a:pt x="979" y="3542"/>
                    <a:pt x="900" y="4453"/>
                    <a:pt x="742" y="5408"/>
                  </a:cubicBezTo>
                  <a:lnTo>
                    <a:pt x="742" y="5408"/>
                  </a:lnTo>
                  <a:cubicBezTo>
                    <a:pt x="900" y="4457"/>
                    <a:pt x="979" y="3550"/>
                    <a:pt x="1019" y="2802"/>
                  </a:cubicBezTo>
                  <a:close/>
                  <a:moveTo>
                    <a:pt x="742" y="5408"/>
                  </a:moveTo>
                  <a:cubicBezTo>
                    <a:pt x="585" y="6359"/>
                    <a:pt x="350" y="7354"/>
                    <a:pt x="0" y="8277"/>
                  </a:cubicBezTo>
                  <a:cubicBezTo>
                    <a:pt x="350" y="7362"/>
                    <a:pt x="585" y="6363"/>
                    <a:pt x="742" y="540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flipH="1">
              <a:off x="5478224" y="3472425"/>
              <a:ext cx="162417" cy="183578"/>
            </a:xfrm>
            <a:custGeom>
              <a:avLst/>
              <a:gdLst/>
              <a:ahLst/>
              <a:cxnLst/>
              <a:rect l="l" t="t" r="r" b="b"/>
              <a:pathLst>
                <a:path w="1497" h="1692" extrusionOk="0">
                  <a:moveTo>
                    <a:pt x="32" y="0"/>
                  </a:moveTo>
                  <a:lnTo>
                    <a:pt x="32" y="0"/>
                  </a:lnTo>
                  <a:cubicBezTo>
                    <a:pt x="0" y="255"/>
                    <a:pt x="48" y="509"/>
                    <a:pt x="191" y="732"/>
                  </a:cubicBezTo>
                  <a:cubicBezTo>
                    <a:pt x="302" y="987"/>
                    <a:pt x="446" y="1194"/>
                    <a:pt x="637" y="1385"/>
                  </a:cubicBezTo>
                  <a:cubicBezTo>
                    <a:pt x="738" y="1473"/>
                    <a:pt x="1018" y="1691"/>
                    <a:pt x="1209" y="1691"/>
                  </a:cubicBezTo>
                  <a:cubicBezTo>
                    <a:pt x="1260" y="1691"/>
                    <a:pt x="1304" y="1676"/>
                    <a:pt x="1337" y="1640"/>
                  </a:cubicBezTo>
                  <a:cubicBezTo>
                    <a:pt x="1496" y="1465"/>
                    <a:pt x="1194" y="971"/>
                    <a:pt x="1098" y="828"/>
                  </a:cubicBezTo>
                  <a:cubicBezTo>
                    <a:pt x="971" y="669"/>
                    <a:pt x="828" y="525"/>
                    <a:pt x="653" y="414"/>
                  </a:cubicBezTo>
                  <a:cubicBezTo>
                    <a:pt x="462" y="255"/>
                    <a:pt x="239" y="112"/>
                    <a:pt x="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9"/>
            <p:cNvSpPr/>
            <p:nvPr/>
          </p:nvSpPr>
          <p:spPr>
            <a:xfrm flipH="1">
              <a:off x="5348674" y="3468953"/>
              <a:ext cx="157318" cy="194970"/>
            </a:xfrm>
            <a:custGeom>
              <a:avLst/>
              <a:gdLst/>
              <a:ahLst/>
              <a:cxnLst/>
              <a:rect l="l" t="t" r="r" b="b"/>
              <a:pathLst>
                <a:path w="1450" h="1797" extrusionOk="0">
                  <a:moveTo>
                    <a:pt x="1449" y="0"/>
                  </a:moveTo>
                  <a:cubicBezTo>
                    <a:pt x="1067" y="191"/>
                    <a:pt x="733" y="462"/>
                    <a:pt x="478" y="796"/>
                  </a:cubicBezTo>
                  <a:cubicBezTo>
                    <a:pt x="367" y="955"/>
                    <a:pt x="1" y="1576"/>
                    <a:pt x="160" y="1751"/>
                  </a:cubicBezTo>
                  <a:cubicBezTo>
                    <a:pt x="186" y="1783"/>
                    <a:pt x="222" y="1797"/>
                    <a:pt x="263" y="1797"/>
                  </a:cubicBezTo>
                  <a:cubicBezTo>
                    <a:pt x="468" y="1797"/>
                    <a:pt x="812" y="1459"/>
                    <a:pt x="892" y="1353"/>
                  </a:cubicBezTo>
                  <a:cubicBezTo>
                    <a:pt x="1003" y="1210"/>
                    <a:pt x="1115" y="1051"/>
                    <a:pt x="1194" y="876"/>
                  </a:cubicBezTo>
                  <a:cubicBezTo>
                    <a:pt x="1354" y="621"/>
                    <a:pt x="1449" y="319"/>
                    <a:pt x="1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9"/>
            <p:cNvSpPr/>
            <p:nvPr/>
          </p:nvSpPr>
          <p:spPr>
            <a:xfrm flipH="1">
              <a:off x="5407481" y="3137375"/>
              <a:ext cx="146902" cy="255078"/>
            </a:xfrm>
            <a:custGeom>
              <a:avLst/>
              <a:gdLst/>
              <a:ahLst/>
              <a:cxnLst/>
              <a:rect l="l" t="t" r="r" b="b"/>
              <a:pathLst>
                <a:path w="1354" h="2351" extrusionOk="0">
                  <a:moveTo>
                    <a:pt x="699" y="0"/>
                  </a:moveTo>
                  <a:cubicBezTo>
                    <a:pt x="674" y="0"/>
                    <a:pt x="647" y="5"/>
                    <a:pt x="622" y="16"/>
                  </a:cubicBezTo>
                  <a:lnTo>
                    <a:pt x="606" y="16"/>
                  </a:lnTo>
                  <a:lnTo>
                    <a:pt x="590" y="32"/>
                  </a:lnTo>
                  <a:cubicBezTo>
                    <a:pt x="494" y="96"/>
                    <a:pt x="431" y="255"/>
                    <a:pt x="335" y="319"/>
                  </a:cubicBezTo>
                  <a:lnTo>
                    <a:pt x="176" y="319"/>
                  </a:lnTo>
                  <a:cubicBezTo>
                    <a:pt x="144" y="319"/>
                    <a:pt x="128" y="334"/>
                    <a:pt x="112" y="350"/>
                  </a:cubicBezTo>
                  <a:lnTo>
                    <a:pt x="112" y="366"/>
                  </a:lnTo>
                  <a:cubicBezTo>
                    <a:pt x="33" y="430"/>
                    <a:pt x="1" y="541"/>
                    <a:pt x="1" y="637"/>
                  </a:cubicBezTo>
                  <a:cubicBezTo>
                    <a:pt x="1" y="764"/>
                    <a:pt x="17" y="907"/>
                    <a:pt x="49" y="1035"/>
                  </a:cubicBezTo>
                  <a:cubicBezTo>
                    <a:pt x="49" y="1083"/>
                    <a:pt x="65" y="1130"/>
                    <a:pt x="65" y="1178"/>
                  </a:cubicBezTo>
                  <a:cubicBezTo>
                    <a:pt x="80" y="1401"/>
                    <a:pt x="96" y="1640"/>
                    <a:pt x="112" y="1878"/>
                  </a:cubicBezTo>
                  <a:cubicBezTo>
                    <a:pt x="96" y="2053"/>
                    <a:pt x="128" y="2245"/>
                    <a:pt x="224" y="2324"/>
                  </a:cubicBezTo>
                  <a:cubicBezTo>
                    <a:pt x="252" y="2343"/>
                    <a:pt x="285" y="2350"/>
                    <a:pt x="318" y="2350"/>
                  </a:cubicBezTo>
                  <a:cubicBezTo>
                    <a:pt x="341" y="2350"/>
                    <a:pt x="363" y="2347"/>
                    <a:pt x="383" y="2340"/>
                  </a:cubicBezTo>
                  <a:cubicBezTo>
                    <a:pt x="638" y="2260"/>
                    <a:pt x="860" y="2085"/>
                    <a:pt x="1004" y="1878"/>
                  </a:cubicBezTo>
                  <a:cubicBezTo>
                    <a:pt x="1147" y="1719"/>
                    <a:pt x="1242" y="1544"/>
                    <a:pt x="1290" y="1353"/>
                  </a:cubicBezTo>
                  <a:cubicBezTo>
                    <a:pt x="1354" y="1146"/>
                    <a:pt x="1322" y="923"/>
                    <a:pt x="1195" y="764"/>
                  </a:cubicBezTo>
                  <a:cubicBezTo>
                    <a:pt x="1163" y="732"/>
                    <a:pt x="1147" y="716"/>
                    <a:pt x="1115" y="716"/>
                  </a:cubicBezTo>
                  <a:lnTo>
                    <a:pt x="1099" y="716"/>
                  </a:lnTo>
                  <a:cubicBezTo>
                    <a:pt x="1051" y="701"/>
                    <a:pt x="1020" y="669"/>
                    <a:pt x="988" y="621"/>
                  </a:cubicBezTo>
                  <a:cubicBezTo>
                    <a:pt x="988" y="605"/>
                    <a:pt x="988" y="605"/>
                    <a:pt x="988" y="605"/>
                  </a:cubicBezTo>
                  <a:cubicBezTo>
                    <a:pt x="940" y="462"/>
                    <a:pt x="908" y="334"/>
                    <a:pt x="892" y="191"/>
                  </a:cubicBezTo>
                  <a:cubicBezTo>
                    <a:pt x="892" y="175"/>
                    <a:pt x="892" y="175"/>
                    <a:pt x="892" y="159"/>
                  </a:cubicBezTo>
                  <a:cubicBezTo>
                    <a:pt x="892" y="159"/>
                    <a:pt x="892" y="143"/>
                    <a:pt x="892" y="143"/>
                  </a:cubicBezTo>
                  <a:cubicBezTo>
                    <a:pt x="868" y="58"/>
                    <a:pt x="786" y="0"/>
                    <a:pt x="6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flipH="1">
              <a:off x="5486906" y="3188479"/>
              <a:ext cx="200390" cy="201154"/>
            </a:xfrm>
            <a:custGeom>
              <a:avLst/>
              <a:gdLst/>
              <a:ahLst/>
              <a:cxnLst/>
              <a:rect l="l" t="t" r="r" b="b"/>
              <a:pathLst>
                <a:path w="1847" h="1854" extrusionOk="0">
                  <a:moveTo>
                    <a:pt x="767" y="1"/>
                  </a:moveTo>
                  <a:cubicBezTo>
                    <a:pt x="749" y="1"/>
                    <a:pt x="732" y="3"/>
                    <a:pt x="717" y="7"/>
                  </a:cubicBezTo>
                  <a:lnTo>
                    <a:pt x="701" y="23"/>
                  </a:lnTo>
                  <a:cubicBezTo>
                    <a:pt x="669" y="39"/>
                    <a:pt x="653" y="54"/>
                    <a:pt x="637" y="70"/>
                  </a:cubicBezTo>
                  <a:cubicBezTo>
                    <a:pt x="603" y="82"/>
                    <a:pt x="569" y="93"/>
                    <a:pt x="536" y="93"/>
                  </a:cubicBezTo>
                  <a:cubicBezTo>
                    <a:pt x="522" y="93"/>
                    <a:pt x="508" y="91"/>
                    <a:pt x="494" y="86"/>
                  </a:cubicBezTo>
                  <a:lnTo>
                    <a:pt x="478" y="86"/>
                  </a:lnTo>
                  <a:cubicBezTo>
                    <a:pt x="398" y="54"/>
                    <a:pt x="287" y="39"/>
                    <a:pt x="191" y="23"/>
                  </a:cubicBezTo>
                  <a:cubicBezTo>
                    <a:pt x="159" y="23"/>
                    <a:pt x="143" y="39"/>
                    <a:pt x="112" y="54"/>
                  </a:cubicBezTo>
                  <a:cubicBezTo>
                    <a:pt x="32" y="118"/>
                    <a:pt x="0" y="230"/>
                    <a:pt x="48" y="341"/>
                  </a:cubicBezTo>
                  <a:cubicBezTo>
                    <a:pt x="64" y="389"/>
                    <a:pt x="80" y="421"/>
                    <a:pt x="112" y="468"/>
                  </a:cubicBezTo>
                  <a:cubicBezTo>
                    <a:pt x="112" y="484"/>
                    <a:pt x="112" y="484"/>
                    <a:pt x="112" y="500"/>
                  </a:cubicBezTo>
                  <a:cubicBezTo>
                    <a:pt x="175" y="580"/>
                    <a:pt x="207" y="659"/>
                    <a:pt x="223" y="755"/>
                  </a:cubicBezTo>
                  <a:cubicBezTo>
                    <a:pt x="223" y="755"/>
                    <a:pt x="223" y="771"/>
                    <a:pt x="223" y="771"/>
                  </a:cubicBezTo>
                  <a:lnTo>
                    <a:pt x="223" y="787"/>
                  </a:lnTo>
                  <a:cubicBezTo>
                    <a:pt x="207" y="866"/>
                    <a:pt x="143" y="914"/>
                    <a:pt x="128" y="994"/>
                  </a:cubicBezTo>
                  <a:cubicBezTo>
                    <a:pt x="112" y="1200"/>
                    <a:pt x="191" y="1407"/>
                    <a:pt x="366" y="1551"/>
                  </a:cubicBezTo>
                  <a:cubicBezTo>
                    <a:pt x="526" y="1678"/>
                    <a:pt x="701" y="1758"/>
                    <a:pt x="908" y="1789"/>
                  </a:cubicBezTo>
                  <a:cubicBezTo>
                    <a:pt x="1083" y="1837"/>
                    <a:pt x="1258" y="1853"/>
                    <a:pt x="1433" y="1853"/>
                  </a:cubicBezTo>
                  <a:cubicBezTo>
                    <a:pt x="1528" y="1837"/>
                    <a:pt x="1608" y="1821"/>
                    <a:pt x="1687" y="1789"/>
                  </a:cubicBezTo>
                  <a:cubicBezTo>
                    <a:pt x="1751" y="1774"/>
                    <a:pt x="1799" y="1726"/>
                    <a:pt x="1815" y="1662"/>
                  </a:cubicBezTo>
                  <a:cubicBezTo>
                    <a:pt x="1847" y="1551"/>
                    <a:pt x="1751" y="1376"/>
                    <a:pt x="1656" y="1232"/>
                  </a:cubicBezTo>
                  <a:lnTo>
                    <a:pt x="1417" y="834"/>
                  </a:lnTo>
                  <a:cubicBezTo>
                    <a:pt x="1401" y="818"/>
                    <a:pt x="1401" y="818"/>
                    <a:pt x="1401" y="818"/>
                  </a:cubicBezTo>
                  <a:lnTo>
                    <a:pt x="1305" y="675"/>
                  </a:lnTo>
                  <a:lnTo>
                    <a:pt x="1305" y="659"/>
                  </a:lnTo>
                  <a:lnTo>
                    <a:pt x="1305" y="643"/>
                  </a:lnTo>
                  <a:cubicBezTo>
                    <a:pt x="1274" y="612"/>
                    <a:pt x="1258" y="580"/>
                    <a:pt x="1258" y="564"/>
                  </a:cubicBezTo>
                  <a:cubicBezTo>
                    <a:pt x="1194" y="421"/>
                    <a:pt x="1114" y="277"/>
                    <a:pt x="1035" y="166"/>
                  </a:cubicBezTo>
                  <a:cubicBezTo>
                    <a:pt x="1003" y="118"/>
                    <a:pt x="971" y="86"/>
                    <a:pt x="939" y="54"/>
                  </a:cubicBezTo>
                  <a:lnTo>
                    <a:pt x="908" y="54"/>
                  </a:lnTo>
                  <a:cubicBezTo>
                    <a:pt x="872" y="19"/>
                    <a:pt x="818" y="1"/>
                    <a:pt x="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flipH="1">
              <a:off x="5433299" y="3215061"/>
              <a:ext cx="43290" cy="60542"/>
            </a:xfrm>
            <a:custGeom>
              <a:avLst/>
              <a:gdLst/>
              <a:ahLst/>
              <a:cxnLst/>
              <a:rect l="l" t="t" r="r" b="b"/>
              <a:pathLst>
                <a:path w="399" h="558" extrusionOk="0">
                  <a:moveTo>
                    <a:pt x="382" y="0"/>
                  </a:moveTo>
                  <a:lnTo>
                    <a:pt x="287" y="160"/>
                  </a:lnTo>
                  <a:cubicBezTo>
                    <a:pt x="334" y="112"/>
                    <a:pt x="366" y="48"/>
                    <a:pt x="398" y="0"/>
                  </a:cubicBezTo>
                  <a:close/>
                  <a:moveTo>
                    <a:pt x="285" y="163"/>
                  </a:moveTo>
                  <a:cubicBezTo>
                    <a:pt x="205" y="305"/>
                    <a:pt x="111" y="431"/>
                    <a:pt x="0" y="558"/>
                  </a:cubicBezTo>
                  <a:lnTo>
                    <a:pt x="16" y="558"/>
                  </a:lnTo>
                  <a:cubicBezTo>
                    <a:pt x="111" y="431"/>
                    <a:pt x="205" y="305"/>
                    <a:pt x="285" y="163"/>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flipH="1">
              <a:off x="5433297" y="3215061"/>
              <a:ext cx="1844" cy="108"/>
            </a:xfrm>
            <a:custGeom>
              <a:avLst/>
              <a:gdLst/>
              <a:ahLst/>
              <a:cxnLst/>
              <a:rect l="l" t="t" r="r" b="b"/>
              <a:pathLst>
                <a:path w="17" h="1" extrusionOk="0">
                  <a:moveTo>
                    <a:pt x="0" y="0"/>
                  </a:moveTo>
                  <a:lnTo>
                    <a:pt x="16" y="0"/>
                  </a:lnTo>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flipH="1">
              <a:off x="5448924" y="3203018"/>
              <a:ext cx="58804" cy="84628"/>
            </a:xfrm>
            <a:custGeom>
              <a:avLst/>
              <a:gdLst/>
              <a:ahLst/>
              <a:cxnLst/>
              <a:rect l="l" t="t" r="r" b="b"/>
              <a:pathLst>
                <a:path w="542" h="780" extrusionOk="0">
                  <a:moveTo>
                    <a:pt x="1" y="780"/>
                  </a:moveTo>
                  <a:lnTo>
                    <a:pt x="1" y="780"/>
                  </a:lnTo>
                  <a:lnTo>
                    <a:pt x="1" y="780"/>
                  </a:lnTo>
                  <a:cubicBezTo>
                    <a:pt x="192" y="525"/>
                    <a:pt x="367" y="271"/>
                    <a:pt x="542" y="0"/>
                  </a:cubicBezTo>
                  <a:cubicBezTo>
                    <a:pt x="542" y="0"/>
                    <a:pt x="542" y="0"/>
                    <a:pt x="542" y="0"/>
                  </a:cubicBezTo>
                  <a:cubicBezTo>
                    <a:pt x="367" y="271"/>
                    <a:pt x="192" y="525"/>
                    <a:pt x="1" y="78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9"/>
            <p:cNvSpPr/>
            <p:nvPr/>
          </p:nvSpPr>
          <p:spPr>
            <a:xfrm flipH="1">
              <a:off x="5460967" y="3154626"/>
              <a:ext cx="51969" cy="141698"/>
            </a:xfrm>
            <a:custGeom>
              <a:avLst/>
              <a:gdLst/>
              <a:ahLst/>
              <a:cxnLst/>
              <a:rect l="l" t="t" r="r" b="b"/>
              <a:pathLst>
                <a:path w="479" h="1306" extrusionOk="0">
                  <a:moveTo>
                    <a:pt x="478" y="0"/>
                  </a:moveTo>
                  <a:lnTo>
                    <a:pt x="1" y="1306"/>
                  </a:lnTo>
                  <a:lnTo>
                    <a:pt x="17" y="1306"/>
                  </a:lnTo>
                  <a:lnTo>
                    <a:pt x="478" y="16"/>
                  </a:lnTo>
                  <a:cubicBezTo>
                    <a:pt x="478" y="0"/>
                    <a:pt x="478" y="0"/>
                    <a:pt x="478"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9"/>
            <p:cNvSpPr/>
            <p:nvPr/>
          </p:nvSpPr>
          <p:spPr>
            <a:xfrm flipH="1">
              <a:off x="5490370" y="3139111"/>
              <a:ext cx="36346" cy="150269"/>
            </a:xfrm>
            <a:custGeom>
              <a:avLst/>
              <a:gdLst/>
              <a:ahLst/>
              <a:cxnLst/>
              <a:rect l="l" t="t" r="r" b="b"/>
              <a:pathLst>
                <a:path w="335" h="1385" extrusionOk="0">
                  <a:moveTo>
                    <a:pt x="319" y="0"/>
                  </a:moveTo>
                  <a:cubicBezTo>
                    <a:pt x="253" y="272"/>
                    <a:pt x="188" y="544"/>
                    <a:pt x="125" y="816"/>
                  </a:cubicBezTo>
                  <a:lnTo>
                    <a:pt x="125" y="816"/>
                  </a:lnTo>
                  <a:cubicBezTo>
                    <a:pt x="190" y="539"/>
                    <a:pt x="259" y="264"/>
                    <a:pt x="335" y="0"/>
                  </a:cubicBezTo>
                  <a:close/>
                  <a:moveTo>
                    <a:pt x="125" y="816"/>
                  </a:moveTo>
                  <a:cubicBezTo>
                    <a:pt x="81" y="1006"/>
                    <a:pt x="39" y="1197"/>
                    <a:pt x="1" y="1385"/>
                  </a:cubicBezTo>
                  <a:cubicBezTo>
                    <a:pt x="40" y="1195"/>
                    <a:pt x="82" y="1005"/>
                    <a:pt x="125" y="816"/>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9"/>
            <p:cNvSpPr/>
            <p:nvPr/>
          </p:nvSpPr>
          <p:spPr>
            <a:xfrm flipH="1">
              <a:off x="5523136" y="3171878"/>
              <a:ext cx="13887" cy="131390"/>
            </a:xfrm>
            <a:custGeom>
              <a:avLst/>
              <a:gdLst/>
              <a:ahLst/>
              <a:cxnLst/>
              <a:rect l="l" t="t" r="r" b="b"/>
              <a:pathLst>
                <a:path w="128" h="1211" extrusionOk="0">
                  <a:moveTo>
                    <a:pt x="111" y="1"/>
                  </a:moveTo>
                  <a:cubicBezTo>
                    <a:pt x="48" y="319"/>
                    <a:pt x="16" y="653"/>
                    <a:pt x="0" y="971"/>
                  </a:cubicBezTo>
                  <a:cubicBezTo>
                    <a:pt x="16" y="1051"/>
                    <a:pt x="16" y="1131"/>
                    <a:pt x="16" y="1210"/>
                  </a:cubicBezTo>
                  <a:lnTo>
                    <a:pt x="16" y="987"/>
                  </a:lnTo>
                  <a:cubicBezTo>
                    <a:pt x="32" y="653"/>
                    <a:pt x="64" y="335"/>
                    <a:pt x="127"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9"/>
            <p:cNvSpPr/>
            <p:nvPr/>
          </p:nvSpPr>
          <p:spPr>
            <a:xfrm flipH="1">
              <a:off x="5540387" y="3177086"/>
              <a:ext cx="8788" cy="126183"/>
            </a:xfrm>
            <a:custGeom>
              <a:avLst/>
              <a:gdLst/>
              <a:ahLst/>
              <a:cxnLst/>
              <a:rect l="l" t="t" r="r" b="b"/>
              <a:pathLst>
                <a:path w="81" h="1163" extrusionOk="0">
                  <a:moveTo>
                    <a:pt x="17" y="0"/>
                  </a:moveTo>
                  <a:cubicBezTo>
                    <a:pt x="1" y="255"/>
                    <a:pt x="1" y="510"/>
                    <a:pt x="17" y="764"/>
                  </a:cubicBezTo>
                  <a:cubicBezTo>
                    <a:pt x="32" y="892"/>
                    <a:pt x="64" y="1035"/>
                    <a:pt x="80" y="1162"/>
                  </a:cubicBezTo>
                  <a:cubicBezTo>
                    <a:pt x="64" y="1035"/>
                    <a:pt x="48" y="908"/>
                    <a:pt x="32" y="796"/>
                  </a:cubicBezTo>
                  <a:cubicBezTo>
                    <a:pt x="17" y="526"/>
                    <a:pt x="17" y="255"/>
                    <a:pt x="32"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9"/>
            <p:cNvSpPr/>
            <p:nvPr/>
          </p:nvSpPr>
          <p:spPr>
            <a:xfrm flipH="1">
              <a:off x="5623283" y="3275496"/>
              <a:ext cx="45025" cy="31247"/>
            </a:xfrm>
            <a:custGeom>
              <a:avLst/>
              <a:gdLst/>
              <a:ahLst/>
              <a:cxnLst/>
              <a:rect l="l" t="t" r="r" b="b"/>
              <a:pathLst>
                <a:path w="415" h="288" extrusionOk="0">
                  <a:moveTo>
                    <a:pt x="0" y="1"/>
                  </a:moveTo>
                  <a:lnTo>
                    <a:pt x="16" y="16"/>
                  </a:lnTo>
                  <a:cubicBezTo>
                    <a:pt x="16" y="1"/>
                    <a:pt x="0" y="1"/>
                    <a:pt x="0" y="1"/>
                  </a:cubicBezTo>
                  <a:close/>
                  <a:moveTo>
                    <a:pt x="16" y="16"/>
                  </a:moveTo>
                  <a:cubicBezTo>
                    <a:pt x="128" y="112"/>
                    <a:pt x="271" y="207"/>
                    <a:pt x="414" y="287"/>
                  </a:cubicBezTo>
                  <a:cubicBezTo>
                    <a:pt x="271" y="207"/>
                    <a:pt x="144" y="112"/>
                    <a:pt x="16" y="16"/>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9"/>
            <p:cNvSpPr/>
            <p:nvPr/>
          </p:nvSpPr>
          <p:spPr>
            <a:xfrm flipH="1">
              <a:off x="5590518" y="3242729"/>
              <a:ext cx="88206" cy="67377"/>
            </a:xfrm>
            <a:custGeom>
              <a:avLst/>
              <a:gdLst/>
              <a:ahLst/>
              <a:cxnLst/>
              <a:rect l="l" t="t" r="r" b="b"/>
              <a:pathLst>
                <a:path w="813" h="621" extrusionOk="0">
                  <a:moveTo>
                    <a:pt x="1" y="0"/>
                  </a:moveTo>
                  <a:cubicBezTo>
                    <a:pt x="1" y="0"/>
                    <a:pt x="1" y="16"/>
                    <a:pt x="17" y="16"/>
                  </a:cubicBezTo>
                  <a:cubicBezTo>
                    <a:pt x="271" y="239"/>
                    <a:pt x="542" y="430"/>
                    <a:pt x="813" y="621"/>
                  </a:cubicBezTo>
                  <a:lnTo>
                    <a:pt x="813" y="605"/>
                  </a:lnTo>
                  <a:cubicBezTo>
                    <a:pt x="542" y="414"/>
                    <a:pt x="255" y="207"/>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9"/>
            <p:cNvSpPr/>
            <p:nvPr/>
          </p:nvSpPr>
          <p:spPr>
            <a:xfrm flipH="1">
              <a:off x="5583574" y="3196074"/>
              <a:ext cx="95150" cy="119239"/>
            </a:xfrm>
            <a:custGeom>
              <a:avLst/>
              <a:gdLst/>
              <a:ahLst/>
              <a:cxnLst/>
              <a:rect l="l" t="t" r="r" b="b"/>
              <a:pathLst>
                <a:path w="877" h="1099" extrusionOk="0">
                  <a:moveTo>
                    <a:pt x="1" y="0"/>
                  </a:moveTo>
                  <a:lnTo>
                    <a:pt x="876" y="1099"/>
                  </a:lnTo>
                  <a:lnTo>
                    <a:pt x="876" y="1099"/>
                  </a:ln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9"/>
            <p:cNvSpPr/>
            <p:nvPr/>
          </p:nvSpPr>
          <p:spPr>
            <a:xfrm flipH="1">
              <a:off x="5571529" y="3199546"/>
              <a:ext cx="65748" cy="105460"/>
            </a:xfrm>
            <a:custGeom>
              <a:avLst/>
              <a:gdLst/>
              <a:ahLst/>
              <a:cxnLst/>
              <a:rect l="l" t="t" r="r" b="b"/>
              <a:pathLst>
                <a:path w="606" h="972" extrusionOk="0">
                  <a:moveTo>
                    <a:pt x="1" y="0"/>
                  </a:moveTo>
                  <a:cubicBezTo>
                    <a:pt x="208" y="319"/>
                    <a:pt x="399" y="637"/>
                    <a:pt x="606" y="971"/>
                  </a:cubicBezTo>
                  <a:cubicBezTo>
                    <a:pt x="415" y="653"/>
                    <a:pt x="224" y="319"/>
                    <a:pt x="17"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9"/>
            <p:cNvSpPr/>
            <p:nvPr/>
          </p:nvSpPr>
          <p:spPr>
            <a:xfrm flipH="1">
              <a:off x="5559377" y="3192602"/>
              <a:ext cx="55441" cy="122711"/>
            </a:xfrm>
            <a:custGeom>
              <a:avLst/>
              <a:gdLst/>
              <a:ahLst/>
              <a:cxnLst/>
              <a:rect l="l" t="t" r="r" b="b"/>
              <a:pathLst>
                <a:path w="511" h="1131" extrusionOk="0">
                  <a:moveTo>
                    <a:pt x="1" y="1"/>
                  </a:moveTo>
                  <a:cubicBezTo>
                    <a:pt x="208" y="367"/>
                    <a:pt x="383" y="749"/>
                    <a:pt x="510" y="1131"/>
                  </a:cubicBezTo>
                  <a:lnTo>
                    <a:pt x="510" y="1131"/>
                  </a:lnTo>
                  <a:lnTo>
                    <a:pt x="510" y="1131"/>
                  </a:lnTo>
                  <a:lnTo>
                    <a:pt x="510" y="1131"/>
                  </a:lnTo>
                  <a:cubicBezTo>
                    <a:pt x="383" y="749"/>
                    <a:pt x="208" y="367"/>
                    <a:pt x="1"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9"/>
            <p:cNvSpPr/>
            <p:nvPr/>
          </p:nvSpPr>
          <p:spPr>
            <a:xfrm flipH="1">
              <a:off x="5554276" y="3194338"/>
              <a:ext cx="34610" cy="117503"/>
            </a:xfrm>
            <a:custGeom>
              <a:avLst/>
              <a:gdLst/>
              <a:ahLst/>
              <a:cxnLst/>
              <a:rect l="l" t="t" r="r" b="b"/>
              <a:pathLst>
                <a:path w="319" h="1083" extrusionOk="0">
                  <a:moveTo>
                    <a:pt x="1" y="0"/>
                  </a:moveTo>
                  <a:lnTo>
                    <a:pt x="1" y="0"/>
                  </a:lnTo>
                  <a:cubicBezTo>
                    <a:pt x="144" y="351"/>
                    <a:pt x="255" y="717"/>
                    <a:pt x="319" y="1083"/>
                  </a:cubicBezTo>
                  <a:cubicBezTo>
                    <a:pt x="255" y="717"/>
                    <a:pt x="160" y="367"/>
                    <a:pt x="16"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9"/>
            <p:cNvSpPr/>
            <p:nvPr/>
          </p:nvSpPr>
          <p:spPr>
            <a:xfrm flipH="1">
              <a:off x="5490373" y="3242403"/>
              <a:ext cx="105457" cy="133560"/>
            </a:xfrm>
            <a:custGeom>
              <a:avLst/>
              <a:gdLst/>
              <a:ahLst/>
              <a:cxnLst/>
              <a:rect l="l" t="t" r="r" b="b"/>
              <a:pathLst>
                <a:path w="972" h="1231" extrusionOk="0">
                  <a:moveTo>
                    <a:pt x="385" y="1"/>
                  </a:moveTo>
                  <a:cubicBezTo>
                    <a:pt x="370" y="1"/>
                    <a:pt x="358" y="6"/>
                    <a:pt x="351" y="19"/>
                  </a:cubicBezTo>
                  <a:cubicBezTo>
                    <a:pt x="335" y="35"/>
                    <a:pt x="335" y="51"/>
                    <a:pt x="351" y="51"/>
                  </a:cubicBezTo>
                  <a:cubicBezTo>
                    <a:pt x="351" y="146"/>
                    <a:pt x="367" y="242"/>
                    <a:pt x="399" y="337"/>
                  </a:cubicBezTo>
                  <a:cubicBezTo>
                    <a:pt x="319" y="290"/>
                    <a:pt x="224" y="258"/>
                    <a:pt x="128" y="258"/>
                  </a:cubicBezTo>
                  <a:cubicBezTo>
                    <a:pt x="112" y="258"/>
                    <a:pt x="96" y="258"/>
                    <a:pt x="65" y="274"/>
                  </a:cubicBezTo>
                  <a:cubicBezTo>
                    <a:pt x="1" y="306"/>
                    <a:pt x="17" y="401"/>
                    <a:pt x="49" y="465"/>
                  </a:cubicBezTo>
                  <a:cubicBezTo>
                    <a:pt x="96" y="640"/>
                    <a:pt x="192" y="815"/>
                    <a:pt x="303" y="958"/>
                  </a:cubicBezTo>
                  <a:cubicBezTo>
                    <a:pt x="383" y="1117"/>
                    <a:pt x="526" y="1213"/>
                    <a:pt x="701" y="1229"/>
                  </a:cubicBezTo>
                  <a:cubicBezTo>
                    <a:pt x="711" y="1230"/>
                    <a:pt x="720" y="1231"/>
                    <a:pt x="730" y="1231"/>
                  </a:cubicBezTo>
                  <a:cubicBezTo>
                    <a:pt x="831" y="1231"/>
                    <a:pt x="927" y="1156"/>
                    <a:pt x="956" y="1054"/>
                  </a:cubicBezTo>
                  <a:cubicBezTo>
                    <a:pt x="972" y="926"/>
                    <a:pt x="972" y="783"/>
                    <a:pt x="956" y="656"/>
                  </a:cubicBezTo>
                  <a:cubicBezTo>
                    <a:pt x="972" y="465"/>
                    <a:pt x="940" y="274"/>
                    <a:pt x="860" y="99"/>
                  </a:cubicBezTo>
                  <a:cubicBezTo>
                    <a:pt x="860" y="83"/>
                    <a:pt x="844" y="83"/>
                    <a:pt x="829" y="67"/>
                  </a:cubicBezTo>
                  <a:cubicBezTo>
                    <a:pt x="822" y="65"/>
                    <a:pt x="816" y="64"/>
                    <a:pt x="810" y="64"/>
                  </a:cubicBezTo>
                  <a:cubicBezTo>
                    <a:pt x="772" y="64"/>
                    <a:pt x="745" y="105"/>
                    <a:pt x="717" y="146"/>
                  </a:cubicBezTo>
                  <a:cubicBezTo>
                    <a:pt x="701" y="194"/>
                    <a:pt x="669" y="274"/>
                    <a:pt x="638" y="337"/>
                  </a:cubicBezTo>
                  <a:cubicBezTo>
                    <a:pt x="606" y="210"/>
                    <a:pt x="542" y="99"/>
                    <a:pt x="447" y="19"/>
                  </a:cubicBezTo>
                  <a:cubicBezTo>
                    <a:pt x="428" y="10"/>
                    <a:pt x="404" y="1"/>
                    <a:pt x="3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9"/>
            <p:cNvSpPr/>
            <p:nvPr/>
          </p:nvSpPr>
          <p:spPr>
            <a:xfrm flipH="1">
              <a:off x="5388492" y="3209528"/>
              <a:ext cx="120972" cy="218080"/>
            </a:xfrm>
            <a:custGeom>
              <a:avLst/>
              <a:gdLst/>
              <a:ahLst/>
              <a:cxnLst/>
              <a:rect l="l" t="t" r="r" b="b"/>
              <a:pathLst>
                <a:path w="1115" h="2010" extrusionOk="0">
                  <a:moveTo>
                    <a:pt x="988" y="1"/>
                  </a:moveTo>
                  <a:cubicBezTo>
                    <a:pt x="929" y="1"/>
                    <a:pt x="862" y="28"/>
                    <a:pt x="813" y="67"/>
                  </a:cubicBezTo>
                  <a:cubicBezTo>
                    <a:pt x="717" y="147"/>
                    <a:pt x="637" y="258"/>
                    <a:pt x="622" y="386"/>
                  </a:cubicBezTo>
                  <a:cubicBezTo>
                    <a:pt x="563" y="340"/>
                    <a:pt x="494" y="319"/>
                    <a:pt x="426" y="319"/>
                  </a:cubicBezTo>
                  <a:cubicBezTo>
                    <a:pt x="326" y="319"/>
                    <a:pt x="226" y="364"/>
                    <a:pt x="160" y="449"/>
                  </a:cubicBezTo>
                  <a:cubicBezTo>
                    <a:pt x="64" y="577"/>
                    <a:pt x="17" y="752"/>
                    <a:pt x="17" y="927"/>
                  </a:cubicBezTo>
                  <a:cubicBezTo>
                    <a:pt x="1" y="1150"/>
                    <a:pt x="1" y="1357"/>
                    <a:pt x="17" y="1580"/>
                  </a:cubicBezTo>
                  <a:cubicBezTo>
                    <a:pt x="30" y="1747"/>
                    <a:pt x="116" y="2009"/>
                    <a:pt x="292" y="2009"/>
                  </a:cubicBezTo>
                  <a:cubicBezTo>
                    <a:pt x="333" y="2009"/>
                    <a:pt x="379" y="1995"/>
                    <a:pt x="430" y="1962"/>
                  </a:cubicBezTo>
                  <a:cubicBezTo>
                    <a:pt x="542" y="1882"/>
                    <a:pt x="574" y="1723"/>
                    <a:pt x="622" y="1595"/>
                  </a:cubicBezTo>
                  <a:cubicBezTo>
                    <a:pt x="717" y="1436"/>
                    <a:pt x="797" y="1293"/>
                    <a:pt x="860" y="1134"/>
                  </a:cubicBezTo>
                  <a:cubicBezTo>
                    <a:pt x="988" y="831"/>
                    <a:pt x="1067" y="529"/>
                    <a:pt x="1115" y="211"/>
                  </a:cubicBezTo>
                  <a:cubicBezTo>
                    <a:pt x="1115" y="147"/>
                    <a:pt x="1115" y="99"/>
                    <a:pt x="1083" y="36"/>
                  </a:cubicBezTo>
                  <a:cubicBezTo>
                    <a:pt x="1059" y="11"/>
                    <a:pt x="1025" y="1"/>
                    <a:pt x="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9"/>
            <p:cNvSpPr/>
            <p:nvPr/>
          </p:nvSpPr>
          <p:spPr>
            <a:xfrm flipH="1">
              <a:off x="5428199" y="3301428"/>
              <a:ext cx="39818" cy="112295"/>
            </a:xfrm>
            <a:custGeom>
              <a:avLst/>
              <a:gdLst/>
              <a:ahLst/>
              <a:cxnLst/>
              <a:rect l="l" t="t" r="r" b="b"/>
              <a:pathLst>
                <a:path w="367" h="1035" extrusionOk="0">
                  <a:moveTo>
                    <a:pt x="1" y="1035"/>
                  </a:moveTo>
                  <a:lnTo>
                    <a:pt x="1" y="1035"/>
                  </a:lnTo>
                  <a:cubicBezTo>
                    <a:pt x="192" y="717"/>
                    <a:pt x="319" y="366"/>
                    <a:pt x="367" y="0"/>
                  </a:cubicBezTo>
                  <a:lnTo>
                    <a:pt x="367" y="0"/>
                  </a:lnTo>
                  <a:lnTo>
                    <a:pt x="367" y="0"/>
                  </a:lnTo>
                  <a:lnTo>
                    <a:pt x="367" y="0"/>
                  </a:lnTo>
                  <a:cubicBezTo>
                    <a:pt x="319" y="366"/>
                    <a:pt x="192" y="717"/>
                    <a:pt x="1" y="103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9"/>
            <p:cNvSpPr/>
            <p:nvPr/>
          </p:nvSpPr>
          <p:spPr>
            <a:xfrm flipH="1">
              <a:off x="5457493" y="3316943"/>
              <a:ext cx="12260" cy="83001"/>
            </a:xfrm>
            <a:custGeom>
              <a:avLst/>
              <a:gdLst/>
              <a:ahLst/>
              <a:cxnLst/>
              <a:rect l="l" t="t" r="r" b="b"/>
              <a:pathLst>
                <a:path w="113" h="765" extrusionOk="0">
                  <a:moveTo>
                    <a:pt x="1" y="765"/>
                  </a:moveTo>
                  <a:lnTo>
                    <a:pt x="1" y="765"/>
                  </a:lnTo>
                  <a:cubicBezTo>
                    <a:pt x="64" y="510"/>
                    <a:pt x="96" y="255"/>
                    <a:pt x="112" y="1"/>
                  </a:cubicBezTo>
                  <a:lnTo>
                    <a:pt x="112" y="1"/>
                  </a:lnTo>
                  <a:lnTo>
                    <a:pt x="112" y="1"/>
                  </a:lnTo>
                  <a:cubicBezTo>
                    <a:pt x="96" y="255"/>
                    <a:pt x="64" y="510"/>
                    <a:pt x="1" y="76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9"/>
            <p:cNvSpPr/>
            <p:nvPr/>
          </p:nvSpPr>
          <p:spPr>
            <a:xfrm flipH="1">
              <a:off x="5483424" y="3342875"/>
              <a:ext cx="8788" cy="83001"/>
            </a:xfrm>
            <a:custGeom>
              <a:avLst/>
              <a:gdLst/>
              <a:ahLst/>
              <a:cxnLst/>
              <a:rect l="l" t="t" r="r" b="b"/>
              <a:pathLst>
                <a:path w="81" h="765" extrusionOk="0">
                  <a:moveTo>
                    <a:pt x="1" y="764"/>
                  </a:moveTo>
                  <a:lnTo>
                    <a:pt x="1" y="764"/>
                  </a:lnTo>
                  <a:lnTo>
                    <a:pt x="1" y="764"/>
                  </a:lnTo>
                  <a:cubicBezTo>
                    <a:pt x="65" y="510"/>
                    <a:pt x="80" y="255"/>
                    <a:pt x="80" y="0"/>
                  </a:cubicBezTo>
                  <a:lnTo>
                    <a:pt x="80" y="0"/>
                  </a:lnTo>
                  <a:lnTo>
                    <a:pt x="80" y="0"/>
                  </a:lnTo>
                  <a:cubicBezTo>
                    <a:pt x="80" y="255"/>
                    <a:pt x="65" y="510"/>
                    <a:pt x="1" y="764"/>
                  </a:cubicBezTo>
                  <a:cubicBezTo>
                    <a:pt x="1" y="764"/>
                    <a:pt x="17" y="764"/>
                    <a:pt x="1" y="764"/>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9"/>
            <p:cNvSpPr/>
            <p:nvPr/>
          </p:nvSpPr>
          <p:spPr>
            <a:xfrm flipH="1">
              <a:off x="5435047" y="3285370"/>
              <a:ext cx="293696" cy="165025"/>
            </a:xfrm>
            <a:custGeom>
              <a:avLst/>
              <a:gdLst/>
              <a:ahLst/>
              <a:cxnLst/>
              <a:rect l="l" t="t" r="r" b="b"/>
              <a:pathLst>
                <a:path w="2707" h="1521" extrusionOk="0">
                  <a:moveTo>
                    <a:pt x="1227" y="1"/>
                  </a:moveTo>
                  <a:cubicBezTo>
                    <a:pt x="1211" y="1"/>
                    <a:pt x="1194" y="2"/>
                    <a:pt x="1178" y="5"/>
                  </a:cubicBezTo>
                  <a:cubicBezTo>
                    <a:pt x="1083" y="37"/>
                    <a:pt x="1019" y="164"/>
                    <a:pt x="1083" y="228"/>
                  </a:cubicBezTo>
                  <a:cubicBezTo>
                    <a:pt x="923" y="116"/>
                    <a:pt x="732" y="37"/>
                    <a:pt x="541" y="21"/>
                  </a:cubicBezTo>
                  <a:cubicBezTo>
                    <a:pt x="502" y="10"/>
                    <a:pt x="460" y="4"/>
                    <a:pt x="418" y="4"/>
                  </a:cubicBezTo>
                  <a:cubicBezTo>
                    <a:pt x="342" y="4"/>
                    <a:pt x="263" y="22"/>
                    <a:pt x="191" y="53"/>
                  </a:cubicBezTo>
                  <a:cubicBezTo>
                    <a:pt x="64" y="116"/>
                    <a:pt x="0" y="228"/>
                    <a:pt x="0" y="355"/>
                  </a:cubicBezTo>
                  <a:cubicBezTo>
                    <a:pt x="16" y="451"/>
                    <a:pt x="80" y="546"/>
                    <a:pt x="175" y="594"/>
                  </a:cubicBezTo>
                  <a:cubicBezTo>
                    <a:pt x="255" y="642"/>
                    <a:pt x="350" y="674"/>
                    <a:pt x="446" y="705"/>
                  </a:cubicBezTo>
                  <a:cubicBezTo>
                    <a:pt x="653" y="785"/>
                    <a:pt x="828" y="896"/>
                    <a:pt x="987" y="1040"/>
                  </a:cubicBezTo>
                  <a:cubicBezTo>
                    <a:pt x="1130" y="1151"/>
                    <a:pt x="1242" y="1278"/>
                    <a:pt x="1385" y="1374"/>
                  </a:cubicBezTo>
                  <a:cubicBezTo>
                    <a:pt x="1510" y="1471"/>
                    <a:pt x="1660" y="1520"/>
                    <a:pt x="1813" y="1520"/>
                  </a:cubicBezTo>
                  <a:cubicBezTo>
                    <a:pt x="1835" y="1520"/>
                    <a:pt x="1857" y="1519"/>
                    <a:pt x="1878" y="1517"/>
                  </a:cubicBezTo>
                  <a:cubicBezTo>
                    <a:pt x="2706" y="1406"/>
                    <a:pt x="1751" y="292"/>
                    <a:pt x="1449" y="85"/>
                  </a:cubicBezTo>
                  <a:cubicBezTo>
                    <a:pt x="1383" y="32"/>
                    <a:pt x="1306" y="1"/>
                    <a:pt x="12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9"/>
            <p:cNvSpPr/>
            <p:nvPr/>
          </p:nvSpPr>
          <p:spPr>
            <a:xfrm flipH="1">
              <a:off x="5530084" y="3363599"/>
              <a:ext cx="96778" cy="72585"/>
            </a:xfrm>
            <a:custGeom>
              <a:avLst/>
              <a:gdLst/>
              <a:ahLst/>
              <a:cxnLst/>
              <a:rect l="l" t="t" r="r" b="b"/>
              <a:pathLst>
                <a:path w="892" h="669" extrusionOk="0">
                  <a:moveTo>
                    <a:pt x="0" y="0"/>
                  </a:moveTo>
                  <a:cubicBezTo>
                    <a:pt x="172" y="207"/>
                    <a:pt x="378" y="380"/>
                    <a:pt x="610" y="515"/>
                  </a:cubicBezTo>
                  <a:lnTo>
                    <a:pt x="610" y="515"/>
                  </a:lnTo>
                  <a:cubicBezTo>
                    <a:pt x="386" y="375"/>
                    <a:pt x="181" y="204"/>
                    <a:pt x="0" y="0"/>
                  </a:cubicBezTo>
                  <a:close/>
                  <a:moveTo>
                    <a:pt x="610" y="515"/>
                  </a:moveTo>
                  <a:cubicBezTo>
                    <a:pt x="701" y="571"/>
                    <a:pt x="795" y="623"/>
                    <a:pt x="892" y="669"/>
                  </a:cubicBezTo>
                  <a:lnTo>
                    <a:pt x="892" y="653"/>
                  </a:lnTo>
                  <a:cubicBezTo>
                    <a:pt x="794" y="613"/>
                    <a:pt x="700" y="567"/>
                    <a:pt x="610" y="51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9"/>
            <p:cNvSpPr/>
            <p:nvPr/>
          </p:nvSpPr>
          <p:spPr>
            <a:xfrm flipH="1">
              <a:off x="5535290" y="3360127"/>
              <a:ext cx="57068" cy="62278"/>
            </a:xfrm>
            <a:custGeom>
              <a:avLst/>
              <a:gdLst/>
              <a:ahLst/>
              <a:cxnLst/>
              <a:rect l="l" t="t" r="r" b="b"/>
              <a:pathLst>
                <a:path w="526" h="574" extrusionOk="0">
                  <a:moveTo>
                    <a:pt x="526" y="574"/>
                  </a:moveTo>
                  <a:lnTo>
                    <a:pt x="526" y="574"/>
                  </a:lnTo>
                  <a:cubicBezTo>
                    <a:pt x="335" y="398"/>
                    <a:pt x="160" y="207"/>
                    <a:pt x="1" y="0"/>
                  </a:cubicBezTo>
                  <a:lnTo>
                    <a:pt x="1" y="0"/>
                  </a:lnTo>
                  <a:cubicBezTo>
                    <a:pt x="160" y="207"/>
                    <a:pt x="335" y="398"/>
                    <a:pt x="526" y="574"/>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9"/>
            <p:cNvSpPr/>
            <p:nvPr/>
          </p:nvSpPr>
          <p:spPr>
            <a:xfrm flipH="1">
              <a:off x="5502414" y="3368807"/>
              <a:ext cx="53705" cy="64014"/>
            </a:xfrm>
            <a:custGeom>
              <a:avLst/>
              <a:gdLst/>
              <a:ahLst/>
              <a:cxnLst/>
              <a:rect l="l" t="t" r="r" b="b"/>
              <a:pathLst>
                <a:path w="495" h="590" extrusionOk="0">
                  <a:moveTo>
                    <a:pt x="494" y="589"/>
                  </a:moveTo>
                  <a:lnTo>
                    <a:pt x="494" y="589"/>
                  </a:lnTo>
                  <a:cubicBezTo>
                    <a:pt x="303" y="414"/>
                    <a:pt x="144" y="207"/>
                    <a:pt x="1" y="0"/>
                  </a:cubicBezTo>
                  <a:lnTo>
                    <a:pt x="1" y="0"/>
                  </a:lnTo>
                  <a:lnTo>
                    <a:pt x="1" y="0"/>
                  </a:lnTo>
                  <a:cubicBezTo>
                    <a:pt x="144" y="207"/>
                    <a:pt x="303" y="414"/>
                    <a:pt x="494" y="589"/>
                  </a:cubicBezTo>
                  <a:lnTo>
                    <a:pt x="494" y="589"/>
                  </a:ln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9"/>
            <p:cNvSpPr/>
            <p:nvPr/>
          </p:nvSpPr>
          <p:spPr>
            <a:xfrm flipH="1">
              <a:off x="5416054" y="3375642"/>
              <a:ext cx="172833" cy="95152"/>
            </a:xfrm>
            <a:custGeom>
              <a:avLst/>
              <a:gdLst/>
              <a:ahLst/>
              <a:cxnLst/>
              <a:rect l="l" t="t" r="r" b="b"/>
              <a:pathLst>
                <a:path w="1593" h="877" extrusionOk="0">
                  <a:moveTo>
                    <a:pt x="1226" y="1"/>
                  </a:moveTo>
                  <a:cubicBezTo>
                    <a:pt x="1162" y="1"/>
                    <a:pt x="1099" y="33"/>
                    <a:pt x="1067" y="96"/>
                  </a:cubicBezTo>
                  <a:cubicBezTo>
                    <a:pt x="1035" y="144"/>
                    <a:pt x="987" y="319"/>
                    <a:pt x="924" y="319"/>
                  </a:cubicBezTo>
                  <a:cubicBezTo>
                    <a:pt x="920" y="320"/>
                    <a:pt x="917" y="320"/>
                    <a:pt x="913" y="320"/>
                  </a:cubicBezTo>
                  <a:cubicBezTo>
                    <a:pt x="847" y="320"/>
                    <a:pt x="730" y="190"/>
                    <a:pt x="685" y="160"/>
                  </a:cubicBezTo>
                  <a:cubicBezTo>
                    <a:pt x="642" y="134"/>
                    <a:pt x="591" y="118"/>
                    <a:pt x="540" y="118"/>
                  </a:cubicBezTo>
                  <a:cubicBezTo>
                    <a:pt x="495" y="118"/>
                    <a:pt x="451" y="130"/>
                    <a:pt x="414" y="160"/>
                  </a:cubicBezTo>
                  <a:cubicBezTo>
                    <a:pt x="303" y="224"/>
                    <a:pt x="319" y="383"/>
                    <a:pt x="351" y="510"/>
                  </a:cubicBezTo>
                  <a:cubicBezTo>
                    <a:pt x="271" y="478"/>
                    <a:pt x="192" y="446"/>
                    <a:pt x="112" y="446"/>
                  </a:cubicBezTo>
                  <a:cubicBezTo>
                    <a:pt x="100" y="442"/>
                    <a:pt x="87" y="440"/>
                    <a:pt x="74" y="440"/>
                  </a:cubicBezTo>
                  <a:cubicBezTo>
                    <a:pt x="36" y="440"/>
                    <a:pt x="1" y="458"/>
                    <a:pt x="1" y="494"/>
                  </a:cubicBezTo>
                  <a:cubicBezTo>
                    <a:pt x="1" y="510"/>
                    <a:pt x="1" y="526"/>
                    <a:pt x="16" y="542"/>
                  </a:cubicBezTo>
                  <a:cubicBezTo>
                    <a:pt x="176" y="685"/>
                    <a:pt x="367" y="797"/>
                    <a:pt x="574" y="828"/>
                  </a:cubicBezTo>
                  <a:cubicBezTo>
                    <a:pt x="685" y="876"/>
                    <a:pt x="812" y="876"/>
                    <a:pt x="924" y="876"/>
                  </a:cubicBezTo>
                  <a:cubicBezTo>
                    <a:pt x="1019" y="844"/>
                    <a:pt x="1099" y="797"/>
                    <a:pt x="1178" y="733"/>
                  </a:cubicBezTo>
                  <a:cubicBezTo>
                    <a:pt x="1338" y="637"/>
                    <a:pt x="1465" y="510"/>
                    <a:pt x="1545" y="351"/>
                  </a:cubicBezTo>
                  <a:cubicBezTo>
                    <a:pt x="1592" y="287"/>
                    <a:pt x="1592" y="208"/>
                    <a:pt x="1576" y="144"/>
                  </a:cubicBezTo>
                  <a:cubicBezTo>
                    <a:pt x="1553" y="85"/>
                    <a:pt x="1503" y="52"/>
                    <a:pt x="1453" y="52"/>
                  </a:cubicBezTo>
                  <a:cubicBezTo>
                    <a:pt x="1435" y="52"/>
                    <a:pt x="1418" y="56"/>
                    <a:pt x="1401" y="64"/>
                  </a:cubicBezTo>
                  <a:cubicBezTo>
                    <a:pt x="1369" y="80"/>
                    <a:pt x="1338" y="128"/>
                    <a:pt x="1290" y="128"/>
                  </a:cubicBezTo>
                  <a:cubicBezTo>
                    <a:pt x="1338" y="96"/>
                    <a:pt x="1290" y="1"/>
                    <a:pt x="1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9"/>
            <p:cNvSpPr/>
            <p:nvPr/>
          </p:nvSpPr>
          <p:spPr>
            <a:xfrm flipH="1">
              <a:off x="5818477" y="3807908"/>
              <a:ext cx="96344" cy="79203"/>
            </a:xfrm>
            <a:custGeom>
              <a:avLst/>
              <a:gdLst/>
              <a:ahLst/>
              <a:cxnLst/>
              <a:rect l="l" t="t" r="r" b="b"/>
              <a:pathLst>
                <a:path w="888" h="730" extrusionOk="0">
                  <a:moveTo>
                    <a:pt x="426" y="1"/>
                  </a:moveTo>
                  <a:cubicBezTo>
                    <a:pt x="258" y="1"/>
                    <a:pt x="116" y="105"/>
                    <a:pt x="76" y="267"/>
                  </a:cubicBezTo>
                  <a:cubicBezTo>
                    <a:pt x="0" y="518"/>
                    <a:pt x="192" y="729"/>
                    <a:pt x="418" y="729"/>
                  </a:cubicBezTo>
                  <a:cubicBezTo>
                    <a:pt x="478" y="729"/>
                    <a:pt x="540" y="714"/>
                    <a:pt x="601" y="681"/>
                  </a:cubicBezTo>
                  <a:cubicBezTo>
                    <a:pt x="888" y="521"/>
                    <a:pt x="824" y="108"/>
                    <a:pt x="521" y="12"/>
                  </a:cubicBezTo>
                  <a:cubicBezTo>
                    <a:pt x="489" y="5"/>
                    <a:pt x="457"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9"/>
            <p:cNvSpPr/>
            <p:nvPr/>
          </p:nvSpPr>
          <p:spPr>
            <a:xfrm flipH="1">
              <a:off x="5958334" y="3801073"/>
              <a:ext cx="95042" cy="79095"/>
            </a:xfrm>
            <a:custGeom>
              <a:avLst/>
              <a:gdLst/>
              <a:ahLst/>
              <a:cxnLst/>
              <a:rect l="l" t="t" r="r" b="b"/>
              <a:pathLst>
                <a:path w="876" h="729" extrusionOk="0">
                  <a:moveTo>
                    <a:pt x="420" y="0"/>
                  </a:moveTo>
                  <a:cubicBezTo>
                    <a:pt x="262" y="0"/>
                    <a:pt x="117" y="105"/>
                    <a:pt x="63" y="266"/>
                  </a:cubicBezTo>
                  <a:cubicBezTo>
                    <a:pt x="1" y="517"/>
                    <a:pt x="195" y="729"/>
                    <a:pt x="413" y="729"/>
                  </a:cubicBezTo>
                  <a:cubicBezTo>
                    <a:pt x="472" y="729"/>
                    <a:pt x="532" y="713"/>
                    <a:pt x="589" y="680"/>
                  </a:cubicBezTo>
                  <a:cubicBezTo>
                    <a:pt x="875" y="521"/>
                    <a:pt x="827" y="91"/>
                    <a:pt x="509" y="11"/>
                  </a:cubicBezTo>
                  <a:cubicBezTo>
                    <a:pt x="479" y="4"/>
                    <a:pt x="449"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9"/>
            <p:cNvSpPr/>
            <p:nvPr/>
          </p:nvSpPr>
          <p:spPr>
            <a:xfrm flipH="1">
              <a:off x="6027449" y="3906427"/>
              <a:ext cx="96344" cy="79095"/>
            </a:xfrm>
            <a:custGeom>
              <a:avLst/>
              <a:gdLst/>
              <a:ahLst/>
              <a:cxnLst/>
              <a:rect l="l" t="t" r="r" b="b"/>
              <a:pathLst>
                <a:path w="888" h="729" extrusionOk="0">
                  <a:moveTo>
                    <a:pt x="431" y="0"/>
                  </a:moveTo>
                  <a:cubicBezTo>
                    <a:pt x="270" y="0"/>
                    <a:pt x="116" y="105"/>
                    <a:pt x="76" y="266"/>
                  </a:cubicBezTo>
                  <a:cubicBezTo>
                    <a:pt x="0" y="517"/>
                    <a:pt x="192" y="729"/>
                    <a:pt x="418" y="729"/>
                  </a:cubicBezTo>
                  <a:cubicBezTo>
                    <a:pt x="478" y="729"/>
                    <a:pt x="540" y="713"/>
                    <a:pt x="601" y="680"/>
                  </a:cubicBezTo>
                  <a:cubicBezTo>
                    <a:pt x="887" y="521"/>
                    <a:pt x="824" y="107"/>
                    <a:pt x="521" y="11"/>
                  </a:cubicBezTo>
                  <a:cubicBezTo>
                    <a:pt x="492" y="4"/>
                    <a:pt x="461" y="0"/>
                    <a:pt x="4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9"/>
            <p:cNvSpPr/>
            <p:nvPr/>
          </p:nvSpPr>
          <p:spPr>
            <a:xfrm flipH="1">
              <a:off x="5768350" y="3987151"/>
              <a:ext cx="94608" cy="79203"/>
            </a:xfrm>
            <a:custGeom>
              <a:avLst/>
              <a:gdLst/>
              <a:ahLst/>
              <a:cxnLst/>
              <a:rect l="l" t="t" r="r" b="b"/>
              <a:pathLst>
                <a:path w="872" h="730" extrusionOk="0">
                  <a:moveTo>
                    <a:pt x="432" y="1"/>
                  </a:moveTo>
                  <a:cubicBezTo>
                    <a:pt x="288" y="1"/>
                    <a:pt x="154" y="81"/>
                    <a:pt x="107" y="222"/>
                  </a:cubicBezTo>
                  <a:cubicBezTo>
                    <a:pt x="0" y="476"/>
                    <a:pt x="196" y="730"/>
                    <a:pt x="431" y="730"/>
                  </a:cubicBezTo>
                  <a:cubicBezTo>
                    <a:pt x="476" y="730"/>
                    <a:pt x="523" y="720"/>
                    <a:pt x="569" y="700"/>
                  </a:cubicBezTo>
                  <a:cubicBezTo>
                    <a:pt x="871" y="573"/>
                    <a:pt x="871" y="159"/>
                    <a:pt x="585" y="31"/>
                  </a:cubicBezTo>
                  <a:cubicBezTo>
                    <a:pt x="535" y="11"/>
                    <a:pt x="483"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9"/>
            <p:cNvSpPr/>
            <p:nvPr/>
          </p:nvSpPr>
          <p:spPr>
            <a:xfrm flipH="1">
              <a:off x="5892692" y="3851634"/>
              <a:ext cx="110665" cy="529251"/>
            </a:xfrm>
            <a:custGeom>
              <a:avLst/>
              <a:gdLst/>
              <a:ahLst/>
              <a:cxnLst/>
              <a:rect l="l" t="t" r="r" b="b"/>
              <a:pathLst>
                <a:path w="1020" h="4878" extrusionOk="0">
                  <a:moveTo>
                    <a:pt x="46" y="0"/>
                  </a:moveTo>
                  <a:cubicBezTo>
                    <a:pt x="41" y="0"/>
                    <a:pt x="37" y="2"/>
                    <a:pt x="32" y="7"/>
                  </a:cubicBezTo>
                  <a:cubicBezTo>
                    <a:pt x="0" y="7"/>
                    <a:pt x="0" y="39"/>
                    <a:pt x="0" y="55"/>
                  </a:cubicBezTo>
                  <a:cubicBezTo>
                    <a:pt x="939" y="2092"/>
                    <a:pt x="653" y="4814"/>
                    <a:pt x="653" y="4830"/>
                  </a:cubicBezTo>
                  <a:cubicBezTo>
                    <a:pt x="637" y="4846"/>
                    <a:pt x="653" y="4878"/>
                    <a:pt x="685" y="4878"/>
                  </a:cubicBezTo>
                  <a:cubicBezTo>
                    <a:pt x="701" y="4878"/>
                    <a:pt x="717" y="4862"/>
                    <a:pt x="733" y="4846"/>
                  </a:cubicBezTo>
                  <a:cubicBezTo>
                    <a:pt x="733" y="4814"/>
                    <a:pt x="1019" y="2076"/>
                    <a:pt x="80" y="23"/>
                  </a:cubicBezTo>
                  <a:cubicBezTo>
                    <a:pt x="69" y="12"/>
                    <a:pt x="57"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9"/>
            <p:cNvSpPr/>
            <p:nvPr/>
          </p:nvSpPr>
          <p:spPr>
            <a:xfrm flipH="1">
              <a:off x="5868603" y="3855757"/>
              <a:ext cx="70847" cy="235006"/>
            </a:xfrm>
            <a:custGeom>
              <a:avLst/>
              <a:gdLst/>
              <a:ahLst/>
              <a:cxnLst/>
              <a:rect l="l" t="t" r="r" b="b"/>
              <a:pathLst>
                <a:path w="653" h="2166" extrusionOk="0">
                  <a:moveTo>
                    <a:pt x="621" y="1"/>
                  </a:moveTo>
                  <a:cubicBezTo>
                    <a:pt x="589" y="1"/>
                    <a:pt x="573" y="17"/>
                    <a:pt x="573" y="49"/>
                  </a:cubicBezTo>
                  <a:cubicBezTo>
                    <a:pt x="557" y="813"/>
                    <a:pt x="16" y="2102"/>
                    <a:pt x="0" y="2118"/>
                  </a:cubicBezTo>
                  <a:cubicBezTo>
                    <a:pt x="0" y="2134"/>
                    <a:pt x="0" y="2150"/>
                    <a:pt x="32" y="2166"/>
                  </a:cubicBezTo>
                  <a:cubicBezTo>
                    <a:pt x="48" y="2166"/>
                    <a:pt x="64" y="2150"/>
                    <a:pt x="80" y="2134"/>
                  </a:cubicBezTo>
                  <a:cubicBezTo>
                    <a:pt x="96" y="2086"/>
                    <a:pt x="637" y="828"/>
                    <a:pt x="653" y="49"/>
                  </a:cubicBezTo>
                  <a:cubicBezTo>
                    <a:pt x="653" y="17"/>
                    <a:pt x="637"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9"/>
            <p:cNvSpPr/>
            <p:nvPr/>
          </p:nvSpPr>
          <p:spPr>
            <a:xfrm flipH="1">
              <a:off x="5918627" y="3941473"/>
              <a:ext cx="167625" cy="233921"/>
            </a:xfrm>
            <a:custGeom>
              <a:avLst/>
              <a:gdLst/>
              <a:ahLst/>
              <a:cxnLst/>
              <a:rect l="l" t="t" r="r" b="b"/>
              <a:pathLst>
                <a:path w="1545" h="2156" extrusionOk="0">
                  <a:moveTo>
                    <a:pt x="49" y="0"/>
                  </a:moveTo>
                  <a:cubicBezTo>
                    <a:pt x="43" y="0"/>
                    <a:pt x="37" y="2"/>
                    <a:pt x="32" y="7"/>
                  </a:cubicBezTo>
                  <a:cubicBezTo>
                    <a:pt x="16" y="7"/>
                    <a:pt x="0" y="23"/>
                    <a:pt x="0" y="38"/>
                  </a:cubicBezTo>
                  <a:cubicBezTo>
                    <a:pt x="303" y="1169"/>
                    <a:pt x="1449" y="2140"/>
                    <a:pt x="1465" y="2155"/>
                  </a:cubicBezTo>
                  <a:lnTo>
                    <a:pt x="1481" y="2155"/>
                  </a:lnTo>
                  <a:cubicBezTo>
                    <a:pt x="1512" y="2155"/>
                    <a:pt x="1544" y="2108"/>
                    <a:pt x="1512" y="2092"/>
                  </a:cubicBezTo>
                  <a:cubicBezTo>
                    <a:pt x="1497" y="2092"/>
                    <a:pt x="366" y="1137"/>
                    <a:pt x="80" y="23"/>
                  </a:cubicBezTo>
                  <a:cubicBezTo>
                    <a:pt x="80" y="11"/>
                    <a:pt x="64"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9"/>
            <p:cNvSpPr/>
            <p:nvPr/>
          </p:nvSpPr>
          <p:spPr>
            <a:xfrm flipH="1">
              <a:off x="5811534" y="4025018"/>
              <a:ext cx="115873" cy="260936"/>
            </a:xfrm>
            <a:custGeom>
              <a:avLst/>
              <a:gdLst/>
              <a:ahLst/>
              <a:cxnLst/>
              <a:rect l="l" t="t" r="r" b="b"/>
              <a:pathLst>
                <a:path w="1068" h="2405" extrusionOk="0">
                  <a:moveTo>
                    <a:pt x="1035" y="1"/>
                  </a:moveTo>
                  <a:cubicBezTo>
                    <a:pt x="1019" y="1"/>
                    <a:pt x="988" y="17"/>
                    <a:pt x="988" y="33"/>
                  </a:cubicBezTo>
                  <a:cubicBezTo>
                    <a:pt x="812" y="637"/>
                    <a:pt x="17" y="2325"/>
                    <a:pt x="1" y="2341"/>
                  </a:cubicBezTo>
                  <a:cubicBezTo>
                    <a:pt x="1" y="2372"/>
                    <a:pt x="1" y="2388"/>
                    <a:pt x="17" y="2404"/>
                  </a:cubicBezTo>
                  <a:lnTo>
                    <a:pt x="33" y="2404"/>
                  </a:lnTo>
                  <a:cubicBezTo>
                    <a:pt x="48" y="2404"/>
                    <a:pt x="64" y="2388"/>
                    <a:pt x="80" y="2372"/>
                  </a:cubicBezTo>
                  <a:cubicBezTo>
                    <a:pt x="80" y="2356"/>
                    <a:pt x="876" y="653"/>
                    <a:pt x="1051" y="48"/>
                  </a:cubicBezTo>
                  <a:cubicBezTo>
                    <a:pt x="1067" y="33"/>
                    <a:pt x="1051" y="17"/>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9"/>
            <p:cNvSpPr/>
            <p:nvPr/>
          </p:nvSpPr>
          <p:spPr>
            <a:xfrm flipH="1">
              <a:off x="5840935" y="3916192"/>
              <a:ext cx="50233" cy="52404"/>
            </a:xfrm>
            <a:custGeom>
              <a:avLst/>
              <a:gdLst/>
              <a:ahLst/>
              <a:cxnLst/>
              <a:rect l="l" t="t" r="r" b="b"/>
              <a:pathLst>
                <a:path w="463" h="483" extrusionOk="0">
                  <a:moveTo>
                    <a:pt x="399" y="1"/>
                  </a:moveTo>
                  <a:cubicBezTo>
                    <a:pt x="319" y="17"/>
                    <a:pt x="256" y="65"/>
                    <a:pt x="208" y="128"/>
                  </a:cubicBezTo>
                  <a:cubicBezTo>
                    <a:pt x="112" y="224"/>
                    <a:pt x="33" y="351"/>
                    <a:pt x="1" y="478"/>
                  </a:cubicBezTo>
                  <a:cubicBezTo>
                    <a:pt x="12" y="481"/>
                    <a:pt x="23" y="483"/>
                    <a:pt x="35" y="483"/>
                  </a:cubicBezTo>
                  <a:cubicBezTo>
                    <a:pt x="203" y="483"/>
                    <a:pt x="402" y="168"/>
                    <a:pt x="447" y="49"/>
                  </a:cubicBezTo>
                  <a:cubicBezTo>
                    <a:pt x="447" y="33"/>
                    <a:pt x="463" y="17"/>
                    <a:pt x="447" y="17"/>
                  </a:cubicBezTo>
                  <a:cubicBezTo>
                    <a:pt x="431" y="1"/>
                    <a:pt x="415" y="1"/>
                    <a:pt x="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9"/>
            <p:cNvSpPr/>
            <p:nvPr/>
          </p:nvSpPr>
          <p:spPr>
            <a:xfrm flipH="1">
              <a:off x="5956596" y="3926608"/>
              <a:ext cx="57177" cy="48498"/>
            </a:xfrm>
            <a:custGeom>
              <a:avLst/>
              <a:gdLst/>
              <a:ahLst/>
              <a:cxnLst/>
              <a:rect l="l" t="t" r="r" b="b"/>
              <a:pathLst>
                <a:path w="527" h="447" extrusionOk="0">
                  <a:moveTo>
                    <a:pt x="17" y="0"/>
                  </a:moveTo>
                  <a:cubicBezTo>
                    <a:pt x="1" y="16"/>
                    <a:pt x="1" y="32"/>
                    <a:pt x="1" y="48"/>
                  </a:cubicBezTo>
                  <a:cubicBezTo>
                    <a:pt x="17" y="128"/>
                    <a:pt x="65" y="191"/>
                    <a:pt x="144" y="239"/>
                  </a:cubicBezTo>
                  <a:cubicBezTo>
                    <a:pt x="240" y="335"/>
                    <a:pt x="351" y="398"/>
                    <a:pt x="494" y="446"/>
                  </a:cubicBezTo>
                  <a:cubicBezTo>
                    <a:pt x="526" y="271"/>
                    <a:pt x="192" y="48"/>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9"/>
            <p:cNvSpPr/>
            <p:nvPr/>
          </p:nvSpPr>
          <p:spPr>
            <a:xfrm flipH="1">
              <a:off x="5930772" y="3880387"/>
              <a:ext cx="34610" cy="61844"/>
            </a:xfrm>
            <a:custGeom>
              <a:avLst/>
              <a:gdLst/>
              <a:ahLst/>
              <a:cxnLst/>
              <a:rect l="l" t="t" r="r" b="b"/>
              <a:pathLst>
                <a:path w="319" h="570" extrusionOk="0">
                  <a:moveTo>
                    <a:pt x="295" y="1"/>
                  </a:moveTo>
                  <a:cubicBezTo>
                    <a:pt x="287" y="1"/>
                    <a:pt x="279" y="5"/>
                    <a:pt x="271" y="13"/>
                  </a:cubicBezTo>
                  <a:cubicBezTo>
                    <a:pt x="207" y="44"/>
                    <a:pt x="144" y="108"/>
                    <a:pt x="112" y="188"/>
                  </a:cubicBezTo>
                  <a:cubicBezTo>
                    <a:pt x="48" y="299"/>
                    <a:pt x="1" y="426"/>
                    <a:pt x="1" y="570"/>
                  </a:cubicBezTo>
                  <a:cubicBezTo>
                    <a:pt x="176" y="570"/>
                    <a:pt x="303" y="188"/>
                    <a:pt x="319" y="44"/>
                  </a:cubicBezTo>
                  <a:cubicBezTo>
                    <a:pt x="319" y="28"/>
                    <a:pt x="319" y="13"/>
                    <a:pt x="319" y="13"/>
                  </a:cubicBezTo>
                  <a:cubicBezTo>
                    <a:pt x="311" y="5"/>
                    <a:pt x="303"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9"/>
            <p:cNvSpPr/>
            <p:nvPr/>
          </p:nvSpPr>
          <p:spPr>
            <a:xfrm flipH="1">
              <a:off x="5992945" y="4088491"/>
              <a:ext cx="70847" cy="19747"/>
            </a:xfrm>
            <a:custGeom>
              <a:avLst/>
              <a:gdLst/>
              <a:ahLst/>
              <a:cxnLst/>
              <a:rect l="l" t="t" r="r" b="b"/>
              <a:pathLst>
                <a:path w="653" h="182" extrusionOk="0">
                  <a:moveTo>
                    <a:pt x="263" y="0"/>
                  </a:moveTo>
                  <a:cubicBezTo>
                    <a:pt x="177" y="0"/>
                    <a:pt x="97" y="10"/>
                    <a:pt x="48" y="21"/>
                  </a:cubicBezTo>
                  <a:cubicBezTo>
                    <a:pt x="32" y="21"/>
                    <a:pt x="16" y="21"/>
                    <a:pt x="16" y="36"/>
                  </a:cubicBezTo>
                  <a:cubicBezTo>
                    <a:pt x="0" y="52"/>
                    <a:pt x="16" y="68"/>
                    <a:pt x="32" y="84"/>
                  </a:cubicBezTo>
                  <a:cubicBezTo>
                    <a:pt x="96" y="132"/>
                    <a:pt x="175" y="164"/>
                    <a:pt x="255" y="164"/>
                  </a:cubicBezTo>
                  <a:cubicBezTo>
                    <a:pt x="304" y="176"/>
                    <a:pt x="355" y="181"/>
                    <a:pt x="406" y="181"/>
                  </a:cubicBezTo>
                  <a:cubicBezTo>
                    <a:pt x="489" y="181"/>
                    <a:pt x="574" y="168"/>
                    <a:pt x="653" y="148"/>
                  </a:cubicBezTo>
                  <a:cubicBezTo>
                    <a:pt x="611" y="33"/>
                    <a:pt x="426"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9"/>
            <p:cNvSpPr/>
            <p:nvPr/>
          </p:nvSpPr>
          <p:spPr>
            <a:xfrm flipH="1">
              <a:off x="5994679" y="4009502"/>
              <a:ext cx="29402" cy="70957"/>
            </a:xfrm>
            <a:custGeom>
              <a:avLst/>
              <a:gdLst/>
              <a:ahLst/>
              <a:cxnLst/>
              <a:rect l="l" t="t" r="r" b="b"/>
              <a:pathLst>
                <a:path w="271" h="654" extrusionOk="0">
                  <a:moveTo>
                    <a:pt x="112" y="0"/>
                  </a:moveTo>
                  <a:cubicBezTo>
                    <a:pt x="96" y="0"/>
                    <a:pt x="80" y="0"/>
                    <a:pt x="80" y="16"/>
                  </a:cubicBezTo>
                  <a:cubicBezTo>
                    <a:pt x="32" y="80"/>
                    <a:pt x="0" y="176"/>
                    <a:pt x="16" y="255"/>
                  </a:cubicBezTo>
                  <a:cubicBezTo>
                    <a:pt x="16" y="382"/>
                    <a:pt x="48" y="526"/>
                    <a:pt x="96" y="653"/>
                  </a:cubicBezTo>
                  <a:cubicBezTo>
                    <a:pt x="271" y="558"/>
                    <a:pt x="191" y="160"/>
                    <a:pt x="144" y="32"/>
                  </a:cubicBezTo>
                  <a:cubicBezTo>
                    <a:pt x="144" y="16"/>
                    <a:pt x="128"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9"/>
            <p:cNvSpPr/>
            <p:nvPr/>
          </p:nvSpPr>
          <p:spPr>
            <a:xfrm flipH="1">
              <a:off x="5871965" y="4132108"/>
              <a:ext cx="39926" cy="67485"/>
            </a:xfrm>
            <a:custGeom>
              <a:avLst/>
              <a:gdLst/>
              <a:ahLst/>
              <a:cxnLst/>
              <a:rect l="l" t="t" r="r" b="b"/>
              <a:pathLst>
                <a:path w="368" h="622" extrusionOk="0">
                  <a:moveTo>
                    <a:pt x="65" y="1"/>
                  </a:moveTo>
                  <a:cubicBezTo>
                    <a:pt x="49" y="1"/>
                    <a:pt x="33" y="16"/>
                    <a:pt x="33" y="32"/>
                  </a:cubicBezTo>
                  <a:cubicBezTo>
                    <a:pt x="1" y="112"/>
                    <a:pt x="17" y="192"/>
                    <a:pt x="49" y="271"/>
                  </a:cubicBezTo>
                  <a:cubicBezTo>
                    <a:pt x="96" y="398"/>
                    <a:pt x="160" y="526"/>
                    <a:pt x="256" y="621"/>
                  </a:cubicBezTo>
                  <a:cubicBezTo>
                    <a:pt x="367" y="494"/>
                    <a:pt x="192" y="144"/>
                    <a:pt x="96" y="16"/>
                  </a:cubicBezTo>
                  <a:cubicBezTo>
                    <a:pt x="96" y="16"/>
                    <a:pt x="81"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9"/>
            <p:cNvSpPr/>
            <p:nvPr/>
          </p:nvSpPr>
          <p:spPr>
            <a:xfrm flipH="1">
              <a:off x="5892689" y="3936916"/>
              <a:ext cx="43290" cy="65749"/>
            </a:xfrm>
            <a:custGeom>
              <a:avLst/>
              <a:gdLst/>
              <a:ahLst/>
              <a:cxnLst/>
              <a:rect l="l" t="t" r="r" b="b"/>
              <a:pathLst>
                <a:path w="399" h="606" extrusionOk="0">
                  <a:moveTo>
                    <a:pt x="48" y="1"/>
                  </a:moveTo>
                  <a:cubicBezTo>
                    <a:pt x="32" y="1"/>
                    <a:pt x="32" y="17"/>
                    <a:pt x="16" y="33"/>
                  </a:cubicBezTo>
                  <a:cubicBezTo>
                    <a:pt x="0" y="112"/>
                    <a:pt x="16" y="192"/>
                    <a:pt x="64" y="271"/>
                  </a:cubicBezTo>
                  <a:cubicBezTo>
                    <a:pt x="112" y="399"/>
                    <a:pt x="175" y="510"/>
                    <a:pt x="287" y="606"/>
                  </a:cubicBezTo>
                  <a:cubicBezTo>
                    <a:pt x="398" y="462"/>
                    <a:pt x="175" y="112"/>
                    <a:pt x="80" y="17"/>
                  </a:cubicBezTo>
                  <a:cubicBezTo>
                    <a:pt x="80" y="1"/>
                    <a:pt x="64"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8"/>
        <p:cNvGrpSpPr/>
        <p:nvPr/>
      </p:nvGrpSpPr>
      <p:grpSpPr>
        <a:xfrm>
          <a:off x="0" y="0"/>
          <a:ext cx="0" cy="0"/>
          <a:chOff x="0" y="0"/>
          <a:chExt cx="0" cy="0"/>
        </a:xfrm>
      </p:grpSpPr>
      <p:sp>
        <p:nvSpPr>
          <p:cNvPr id="879" name="Google Shape;879;p48"/>
          <p:cNvSpPr txBox="1">
            <a:spLocks noGrp="1"/>
          </p:cNvSpPr>
          <p:nvPr>
            <p:ph type="title"/>
          </p:nvPr>
        </p:nvSpPr>
        <p:spPr>
          <a:xfrm>
            <a:off x="715050" y="538275"/>
            <a:ext cx="2262900" cy="21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536"/>
        <p:cNvGrpSpPr/>
        <p:nvPr/>
      </p:nvGrpSpPr>
      <p:grpSpPr>
        <a:xfrm>
          <a:off x="0" y="0"/>
          <a:ext cx="0" cy="0"/>
          <a:chOff x="0" y="0"/>
          <a:chExt cx="0" cy="0"/>
        </a:xfrm>
      </p:grpSpPr>
      <p:cxnSp>
        <p:nvCxnSpPr>
          <p:cNvPr id="1537" name="Google Shape;1537;p62"/>
          <p:cNvCxnSpPr/>
          <p:nvPr/>
        </p:nvCxnSpPr>
        <p:spPr>
          <a:xfrm>
            <a:off x="717500" y="3170262"/>
            <a:ext cx="7715400" cy="0"/>
          </a:xfrm>
          <a:prstGeom prst="straightConnector1">
            <a:avLst/>
          </a:prstGeom>
          <a:noFill/>
          <a:ln w="19050" cap="flat" cmpd="sng">
            <a:solidFill>
              <a:schemeClr val="lt2"/>
            </a:solidFill>
            <a:prstDash val="solid"/>
            <a:round/>
            <a:headEnd type="none" w="med" len="med"/>
            <a:tailEnd type="none" w="med" len="med"/>
          </a:ln>
        </p:spPr>
      </p:cxnSp>
      <p:sp>
        <p:nvSpPr>
          <p:cNvPr id="1538" name="Google Shape;1538;p62"/>
          <p:cNvSpPr/>
          <p:nvPr/>
        </p:nvSpPr>
        <p:spPr>
          <a:xfrm>
            <a:off x="3320442" y="3544128"/>
            <a:ext cx="776700" cy="77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39" name="Google Shape;1539;p62"/>
          <p:cNvSpPr/>
          <p:nvPr/>
        </p:nvSpPr>
        <p:spPr>
          <a:xfrm>
            <a:off x="5220521" y="1687948"/>
            <a:ext cx="776700" cy="77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540" name="Google Shape;1540;p62"/>
          <p:cNvCxnSpPr>
            <a:stCxn id="1541" idx="4"/>
            <a:endCxn id="1542" idx="0"/>
          </p:cNvCxnSpPr>
          <p:nvPr/>
        </p:nvCxnSpPr>
        <p:spPr>
          <a:xfrm>
            <a:off x="1798185" y="2464648"/>
            <a:ext cx="0" cy="1359900"/>
          </a:xfrm>
          <a:prstGeom prst="straightConnector1">
            <a:avLst/>
          </a:prstGeom>
          <a:noFill/>
          <a:ln w="19050" cap="flat" cmpd="sng">
            <a:solidFill>
              <a:schemeClr val="accent4"/>
            </a:solidFill>
            <a:prstDash val="solid"/>
            <a:round/>
            <a:headEnd type="none" w="med" len="med"/>
            <a:tailEnd type="oval" w="med" len="med"/>
          </a:ln>
        </p:spPr>
      </p:cxnSp>
      <p:cxnSp>
        <p:nvCxnSpPr>
          <p:cNvPr id="1543" name="Google Shape;1543;p62"/>
          <p:cNvCxnSpPr>
            <a:stCxn id="1538" idx="0"/>
            <a:endCxn id="1544" idx="2"/>
          </p:cNvCxnSpPr>
          <p:nvPr/>
        </p:nvCxnSpPr>
        <p:spPr>
          <a:xfrm rot="10800000">
            <a:off x="3708792" y="2055528"/>
            <a:ext cx="0" cy="1488600"/>
          </a:xfrm>
          <a:prstGeom prst="straightConnector1">
            <a:avLst/>
          </a:prstGeom>
          <a:noFill/>
          <a:ln w="19050" cap="flat" cmpd="sng">
            <a:solidFill>
              <a:schemeClr val="accent4"/>
            </a:solidFill>
            <a:prstDash val="solid"/>
            <a:round/>
            <a:headEnd type="none" w="med" len="med"/>
            <a:tailEnd type="oval" w="med" len="med"/>
          </a:ln>
        </p:spPr>
      </p:cxnSp>
      <p:sp>
        <p:nvSpPr>
          <p:cNvPr id="1545" name="Google Shape;1545;p62"/>
          <p:cNvSpPr txBox="1"/>
          <p:nvPr/>
        </p:nvSpPr>
        <p:spPr>
          <a:xfrm>
            <a:off x="3320442" y="3758778"/>
            <a:ext cx="7767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DAY 2</a:t>
            </a:r>
            <a:endParaRPr sz="1800" b="1">
              <a:solidFill>
                <a:schemeClr val="lt2"/>
              </a:solidFill>
              <a:latin typeface="Barlow Semi Condensed"/>
              <a:ea typeface="Barlow Semi Condensed"/>
              <a:cs typeface="Barlow Semi Condensed"/>
              <a:sym typeface="Barlow Semi Condensed"/>
            </a:endParaRPr>
          </a:p>
        </p:txBody>
      </p:sp>
      <p:sp>
        <p:nvSpPr>
          <p:cNvPr id="1541" name="Google Shape;1541;p62"/>
          <p:cNvSpPr/>
          <p:nvPr/>
        </p:nvSpPr>
        <p:spPr>
          <a:xfrm>
            <a:off x="1409835" y="1687948"/>
            <a:ext cx="776700" cy="77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46" name="Google Shape;1546;p62"/>
          <p:cNvSpPr txBox="1">
            <a:spLocks noGrp="1"/>
          </p:cNvSpPr>
          <p:nvPr>
            <p:ph type="title"/>
          </p:nvPr>
        </p:nvSpPr>
        <p:spPr>
          <a:xfrm>
            <a:off x="715050" y="463349"/>
            <a:ext cx="7713900" cy="41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製作時程表</a:t>
            </a:r>
            <a:endParaRPr dirty="0"/>
          </a:p>
        </p:txBody>
      </p:sp>
      <p:sp>
        <p:nvSpPr>
          <p:cNvPr id="1547" name="Google Shape;1547;p62"/>
          <p:cNvSpPr txBox="1">
            <a:spLocks noGrp="1"/>
          </p:cNvSpPr>
          <p:nvPr>
            <p:ph type="subTitle" idx="4294967295"/>
          </p:nvPr>
        </p:nvSpPr>
        <p:spPr>
          <a:xfrm>
            <a:off x="983075" y="4171942"/>
            <a:ext cx="1630200" cy="516900"/>
          </a:xfrm>
          <a:prstGeom prst="rect">
            <a:avLst/>
          </a:prstGeom>
        </p:spPr>
        <p:txBody>
          <a:bodyPr spcFirstLastPara="1" wrap="square" lIns="114300" tIns="91425" rIns="91425" bIns="91425" anchor="ctr" anchorCtr="0">
            <a:noAutofit/>
          </a:bodyPr>
          <a:lstStyle/>
          <a:p>
            <a:pPr marL="0" lvl="0" indent="0" algn="ctr" rtl="0">
              <a:spcBef>
                <a:spcPts val="0"/>
              </a:spcBef>
              <a:spcAft>
                <a:spcPts val="0"/>
              </a:spcAft>
              <a:buNone/>
            </a:pPr>
            <a:r>
              <a:rPr lang="en" sz="1400"/>
              <a:t>Despite being red, Mars is cold</a:t>
            </a:r>
            <a:endParaRPr sz="1400"/>
          </a:p>
        </p:txBody>
      </p:sp>
      <p:sp>
        <p:nvSpPr>
          <p:cNvPr id="1548" name="Google Shape;1548;p62"/>
          <p:cNvSpPr txBox="1">
            <a:spLocks noGrp="1"/>
          </p:cNvSpPr>
          <p:nvPr>
            <p:ph type="subTitle" idx="4294967295"/>
          </p:nvPr>
        </p:nvSpPr>
        <p:spPr>
          <a:xfrm>
            <a:off x="4793771" y="4171942"/>
            <a:ext cx="1630200" cy="5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Venus has a beautiful name</a:t>
            </a:r>
            <a:endParaRPr sz="1400"/>
          </a:p>
        </p:txBody>
      </p:sp>
      <p:sp>
        <p:nvSpPr>
          <p:cNvPr id="1549" name="Google Shape;1549;p62"/>
          <p:cNvSpPr txBox="1">
            <a:spLocks noGrp="1"/>
          </p:cNvSpPr>
          <p:nvPr>
            <p:ph type="subTitle" idx="4294967295"/>
          </p:nvPr>
        </p:nvSpPr>
        <p:spPr>
          <a:xfrm>
            <a:off x="2893700" y="1154013"/>
            <a:ext cx="1630200" cy="5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Jupiter is the biggest one</a:t>
            </a:r>
            <a:endParaRPr sz="1400"/>
          </a:p>
        </p:txBody>
      </p:sp>
      <p:cxnSp>
        <p:nvCxnSpPr>
          <p:cNvPr id="1550" name="Google Shape;1550;p62"/>
          <p:cNvCxnSpPr>
            <a:stCxn id="1539" idx="4"/>
            <a:endCxn id="1551" idx="0"/>
          </p:cNvCxnSpPr>
          <p:nvPr/>
        </p:nvCxnSpPr>
        <p:spPr>
          <a:xfrm>
            <a:off x="5608871" y="2464648"/>
            <a:ext cx="0" cy="1359900"/>
          </a:xfrm>
          <a:prstGeom prst="straightConnector1">
            <a:avLst/>
          </a:prstGeom>
          <a:noFill/>
          <a:ln w="19050" cap="flat" cmpd="sng">
            <a:solidFill>
              <a:schemeClr val="accent4"/>
            </a:solidFill>
            <a:prstDash val="solid"/>
            <a:round/>
            <a:headEnd type="none" w="med" len="med"/>
            <a:tailEnd type="oval" w="med" len="med"/>
          </a:ln>
        </p:spPr>
      </p:cxnSp>
      <p:sp>
        <p:nvSpPr>
          <p:cNvPr id="1552" name="Google Shape;1552;p62"/>
          <p:cNvSpPr txBox="1"/>
          <p:nvPr/>
        </p:nvSpPr>
        <p:spPr>
          <a:xfrm>
            <a:off x="1409835" y="1881340"/>
            <a:ext cx="7767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DAY 1</a:t>
            </a:r>
            <a:endParaRPr sz="1800" b="1">
              <a:solidFill>
                <a:schemeClr val="lt2"/>
              </a:solidFill>
              <a:latin typeface="Barlow Semi Condensed"/>
              <a:ea typeface="Barlow Semi Condensed"/>
              <a:cs typeface="Barlow Semi Condensed"/>
              <a:sym typeface="Barlow Semi Condensed"/>
            </a:endParaRPr>
          </a:p>
        </p:txBody>
      </p:sp>
      <p:sp>
        <p:nvSpPr>
          <p:cNvPr id="1553" name="Google Shape;1553;p62"/>
          <p:cNvSpPr txBox="1"/>
          <p:nvPr/>
        </p:nvSpPr>
        <p:spPr>
          <a:xfrm>
            <a:off x="5220521" y="1881340"/>
            <a:ext cx="7767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DAY 3</a:t>
            </a:r>
            <a:endParaRPr sz="1800" b="1">
              <a:solidFill>
                <a:schemeClr val="lt2"/>
              </a:solidFill>
              <a:latin typeface="Barlow Semi Condensed"/>
              <a:ea typeface="Barlow Semi Condensed"/>
              <a:cs typeface="Barlow Semi Condensed"/>
              <a:sym typeface="Barlow Semi Condensed"/>
            </a:endParaRPr>
          </a:p>
        </p:txBody>
      </p:sp>
      <p:sp>
        <p:nvSpPr>
          <p:cNvPr id="1554" name="Google Shape;1554;p62"/>
          <p:cNvSpPr/>
          <p:nvPr/>
        </p:nvSpPr>
        <p:spPr>
          <a:xfrm>
            <a:off x="7012465" y="3544128"/>
            <a:ext cx="776700" cy="77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555" name="Google Shape;1555;p62"/>
          <p:cNvCxnSpPr>
            <a:stCxn id="1554" idx="0"/>
            <a:endCxn id="1556" idx="2"/>
          </p:cNvCxnSpPr>
          <p:nvPr/>
        </p:nvCxnSpPr>
        <p:spPr>
          <a:xfrm rot="10800000">
            <a:off x="7400815" y="2055528"/>
            <a:ext cx="0" cy="1488600"/>
          </a:xfrm>
          <a:prstGeom prst="straightConnector1">
            <a:avLst/>
          </a:prstGeom>
          <a:noFill/>
          <a:ln w="19050" cap="flat" cmpd="sng">
            <a:solidFill>
              <a:schemeClr val="accent4"/>
            </a:solidFill>
            <a:prstDash val="solid"/>
            <a:round/>
            <a:headEnd type="none" w="med" len="med"/>
            <a:tailEnd type="oval" w="med" len="med"/>
          </a:ln>
        </p:spPr>
      </p:cxnSp>
      <p:sp>
        <p:nvSpPr>
          <p:cNvPr id="1557" name="Google Shape;1557;p62"/>
          <p:cNvSpPr txBox="1"/>
          <p:nvPr/>
        </p:nvSpPr>
        <p:spPr>
          <a:xfrm>
            <a:off x="7012465" y="3758778"/>
            <a:ext cx="7767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DAY 4</a:t>
            </a:r>
            <a:endParaRPr sz="1800" b="1">
              <a:solidFill>
                <a:schemeClr val="lt2"/>
              </a:solidFill>
              <a:latin typeface="Barlow Semi Condensed"/>
              <a:ea typeface="Barlow Semi Condensed"/>
              <a:cs typeface="Barlow Semi Condensed"/>
              <a:sym typeface="Barlow Semi Condensed"/>
            </a:endParaRPr>
          </a:p>
        </p:txBody>
      </p:sp>
      <p:sp>
        <p:nvSpPr>
          <p:cNvPr id="1558" name="Google Shape;1558;p62"/>
          <p:cNvSpPr txBox="1">
            <a:spLocks noGrp="1"/>
          </p:cNvSpPr>
          <p:nvPr>
            <p:ph type="subTitle" idx="4294967295"/>
          </p:nvPr>
        </p:nvSpPr>
        <p:spPr>
          <a:xfrm>
            <a:off x="6585725" y="1154013"/>
            <a:ext cx="1630200" cy="5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Neptune is the farthest one</a:t>
            </a:r>
            <a:endParaRPr sz="1400"/>
          </a:p>
        </p:txBody>
      </p:sp>
      <p:sp>
        <p:nvSpPr>
          <p:cNvPr id="1542" name="Google Shape;1542;p62"/>
          <p:cNvSpPr txBox="1"/>
          <p:nvPr/>
        </p:nvSpPr>
        <p:spPr>
          <a:xfrm>
            <a:off x="983085" y="3824546"/>
            <a:ext cx="16302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MARS</a:t>
            </a:r>
            <a:endParaRPr sz="2000" b="1">
              <a:solidFill>
                <a:schemeClr val="accent1"/>
              </a:solidFill>
              <a:latin typeface="Barlow Semi Condensed"/>
              <a:ea typeface="Barlow Semi Condensed"/>
              <a:cs typeface="Barlow Semi Condensed"/>
              <a:sym typeface="Barlow Semi Condensed"/>
            </a:endParaRPr>
          </a:p>
        </p:txBody>
      </p:sp>
      <p:sp>
        <p:nvSpPr>
          <p:cNvPr id="1544" name="Google Shape;1544;p62"/>
          <p:cNvSpPr txBox="1"/>
          <p:nvPr/>
        </p:nvSpPr>
        <p:spPr>
          <a:xfrm>
            <a:off x="2893692" y="1708184"/>
            <a:ext cx="16302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JUPITER</a:t>
            </a:r>
            <a:endParaRPr sz="2000" b="1">
              <a:solidFill>
                <a:schemeClr val="accent1"/>
              </a:solidFill>
              <a:latin typeface="Barlow Semi Condensed"/>
              <a:ea typeface="Barlow Semi Condensed"/>
              <a:cs typeface="Barlow Semi Condensed"/>
              <a:sym typeface="Barlow Semi Condensed"/>
            </a:endParaRPr>
          </a:p>
        </p:txBody>
      </p:sp>
      <p:sp>
        <p:nvSpPr>
          <p:cNvPr id="1551" name="Google Shape;1551;p62"/>
          <p:cNvSpPr txBox="1"/>
          <p:nvPr/>
        </p:nvSpPr>
        <p:spPr>
          <a:xfrm>
            <a:off x="4793771" y="3824546"/>
            <a:ext cx="16302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VENUS</a:t>
            </a:r>
            <a:endParaRPr sz="2000" b="1">
              <a:solidFill>
                <a:schemeClr val="accent1"/>
              </a:solidFill>
              <a:latin typeface="Barlow Semi Condensed"/>
              <a:ea typeface="Barlow Semi Condensed"/>
              <a:cs typeface="Barlow Semi Condensed"/>
              <a:sym typeface="Barlow Semi Condensed"/>
            </a:endParaRPr>
          </a:p>
        </p:txBody>
      </p:sp>
      <p:sp>
        <p:nvSpPr>
          <p:cNvPr id="1556" name="Google Shape;1556;p62"/>
          <p:cNvSpPr txBox="1"/>
          <p:nvPr/>
        </p:nvSpPr>
        <p:spPr>
          <a:xfrm>
            <a:off x="6585715" y="1708184"/>
            <a:ext cx="1630200" cy="34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NEPTUNE</a:t>
            </a:r>
            <a:endParaRPr sz="2000" b="1">
              <a:solidFill>
                <a:schemeClr val="accent1"/>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803"/>
        <p:cNvGrpSpPr/>
        <p:nvPr/>
      </p:nvGrpSpPr>
      <p:grpSpPr>
        <a:xfrm>
          <a:off x="0" y="0"/>
          <a:ext cx="0" cy="0"/>
          <a:chOff x="0" y="0"/>
          <a:chExt cx="0" cy="0"/>
        </a:xfrm>
      </p:grpSpPr>
      <p:sp>
        <p:nvSpPr>
          <p:cNvPr id="804" name="Google Shape;804;p47"/>
          <p:cNvSpPr txBox="1">
            <a:spLocks noGrp="1"/>
          </p:cNvSpPr>
          <p:nvPr>
            <p:ph type="title"/>
          </p:nvPr>
        </p:nvSpPr>
        <p:spPr>
          <a:xfrm>
            <a:off x="3902200" y="1354700"/>
            <a:ext cx="4526700" cy="1663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dirty="0">
                <a:solidFill>
                  <a:schemeClr val="lt2"/>
                </a:solidFill>
              </a:rPr>
              <a:t>網頁展示</a:t>
            </a:r>
            <a:endParaRPr dirty="0">
              <a:solidFill>
                <a:schemeClr val="lt2"/>
              </a:solidFill>
            </a:endParaRPr>
          </a:p>
        </p:txBody>
      </p:sp>
      <p:sp>
        <p:nvSpPr>
          <p:cNvPr id="805" name="Google Shape;805;p47"/>
          <p:cNvSpPr txBox="1">
            <a:spLocks noGrp="1"/>
          </p:cNvSpPr>
          <p:nvPr>
            <p:ph type="title" idx="2"/>
          </p:nvPr>
        </p:nvSpPr>
        <p:spPr>
          <a:xfrm>
            <a:off x="1288859" y="617242"/>
            <a:ext cx="2274394" cy="16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en-US" altLang="zh-TW" dirty="0"/>
              <a:t>2</a:t>
            </a:r>
            <a:r>
              <a:rPr lang="en" dirty="0"/>
              <a:t>.</a:t>
            </a:r>
            <a:endParaRPr dirty="0"/>
          </a:p>
        </p:txBody>
      </p:sp>
      <p:sp>
        <p:nvSpPr>
          <p:cNvPr id="806" name="Google Shape;806;p47"/>
          <p:cNvSpPr txBox="1">
            <a:spLocks noGrp="1"/>
          </p:cNvSpPr>
          <p:nvPr>
            <p:ph type="subTitle" idx="1"/>
          </p:nvPr>
        </p:nvSpPr>
        <p:spPr>
          <a:xfrm>
            <a:off x="5034574" y="2989558"/>
            <a:ext cx="3288000"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實際操作</a:t>
            </a:r>
            <a:endParaRPr dirty="0"/>
          </a:p>
        </p:txBody>
      </p:sp>
      <p:grpSp>
        <p:nvGrpSpPr>
          <p:cNvPr id="807" name="Google Shape;807;p47"/>
          <p:cNvGrpSpPr/>
          <p:nvPr/>
        </p:nvGrpSpPr>
        <p:grpSpPr>
          <a:xfrm flipH="1">
            <a:off x="715038" y="2645554"/>
            <a:ext cx="3287990" cy="1876635"/>
            <a:chOff x="996413" y="2676629"/>
            <a:chExt cx="3287990" cy="1876635"/>
          </a:xfrm>
        </p:grpSpPr>
        <p:sp>
          <p:nvSpPr>
            <p:cNvPr id="808" name="Google Shape;808;p47"/>
            <p:cNvSpPr/>
            <p:nvPr/>
          </p:nvSpPr>
          <p:spPr>
            <a:xfrm flipH="1">
              <a:off x="1392402" y="2676629"/>
              <a:ext cx="2681180" cy="1741627"/>
            </a:xfrm>
            <a:custGeom>
              <a:avLst/>
              <a:gdLst/>
              <a:ahLst/>
              <a:cxnLst/>
              <a:rect l="l" t="t" r="r" b="b"/>
              <a:pathLst>
                <a:path w="55855" h="36282" extrusionOk="0">
                  <a:moveTo>
                    <a:pt x="19652" y="1"/>
                  </a:moveTo>
                  <a:cubicBezTo>
                    <a:pt x="17688" y="1"/>
                    <a:pt x="15694" y="544"/>
                    <a:pt x="14135" y="1794"/>
                  </a:cubicBezTo>
                  <a:cubicBezTo>
                    <a:pt x="13148" y="2590"/>
                    <a:pt x="12384" y="3641"/>
                    <a:pt x="11525" y="4564"/>
                  </a:cubicBezTo>
                  <a:cubicBezTo>
                    <a:pt x="10283" y="5917"/>
                    <a:pt x="8851" y="7063"/>
                    <a:pt x="7259" y="7970"/>
                  </a:cubicBezTo>
                  <a:cubicBezTo>
                    <a:pt x="5715" y="8846"/>
                    <a:pt x="3996" y="9514"/>
                    <a:pt x="2706" y="10788"/>
                  </a:cubicBezTo>
                  <a:cubicBezTo>
                    <a:pt x="144" y="13319"/>
                    <a:pt x="0" y="17600"/>
                    <a:pt x="924" y="21182"/>
                  </a:cubicBezTo>
                  <a:cubicBezTo>
                    <a:pt x="2308" y="26594"/>
                    <a:pt x="5954" y="31560"/>
                    <a:pt x="10968" y="33486"/>
                  </a:cubicBezTo>
                  <a:cubicBezTo>
                    <a:pt x="13704" y="34537"/>
                    <a:pt x="16653" y="34657"/>
                    <a:pt x="19588" y="34657"/>
                  </a:cubicBezTo>
                  <a:cubicBezTo>
                    <a:pt x="20255" y="34657"/>
                    <a:pt x="20921" y="34651"/>
                    <a:pt x="21584" y="34648"/>
                  </a:cubicBezTo>
                  <a:cubicBezTo>
                    <a:pt x="21708" y="34648"/>
                    <a:pt x="21832" y="34647"/>
                    <a:pt x="21956" y="34647"/>
                  </a:cubicBezTo>
                  <a:cubicBezTo>
                    <a:pt x="29266" y="34647"/>
                    <a:pt x="36590" y="35110"/>
                    <a:pt x="43853" y="36064"/>
                  </a:cubicBezTo>
                  <a:cubicBezTo>
                    <a:pt x="44885" y="36198"/>
                    <a:pt x="45863" y="36281"/>
                    <a:pt x="46785" y="36281"/>
                  </a:cubicBezTo>
                  <a:cubicBezTo>
                    <a:pt x="50159" y="36281"/>
                    <a:pt x="52780" y="35165"/>
                    <a:pt x="54518" y="31289"/>
                  </a:cubicBezTo>
                  <a:cubicBezTo>
                    <a:pt x="55250" y="29698"/>
                    <a:pt x="55855" y="27931"/>
                    <a:pt x="55536" y="26196"/>
                  </a:cubicBezTo>
                  <a:cubicBezTo>
                    <a:pt x="55266" y="24652"/>
                    <a:pt x="54279" y="23378"/>
                    <a:pt x="53626" y="21962"/>
                  </a:cubicBezTo>
                  <a:cubicBezTo>
                    <a:pt x="52321" y="19176"/>
                    <a:pt x="52241" y="15961"/>
                    <a:pt x="51302" y="13016"/>
                  </a:cubicBezTo>
                  <a:cubicBezTo>
                    <a:pt x="49404" y="7183"/>
                    <a:pt x="43720" y="2984"/>
                    <a:pt x="37864" y="2984"/>
                  </a:cubicBezTo>
                  <a:cubicBezTo>
                    <a:pt x="37632" y="2984"/>
                    <a:pt x="37400" y="2991"/>
                    <a:pt x="37168" y="3004"/>
                  </a:cubicBezTo>
                  <a:cubicBezTo>
                    <a:pt x="35663" y="3097"/>
                    <a:pt x="34159" y="3447"/>
                    <a:pt x="32654" y="3447"/>
                  </a:cubicBezTo>
                  <a:cubicBezTo>
                    <a:pt x="32360" y="3447"/>
                    <a:pt x="32066" y="3433"/>
                    <a:pt x="31772" y="3402"/>
                  </a:cubicBezTo>
                  <a:cubicBezTo>
                    <a:pt x="29862" y="3227"/>
                    <a:pt x="28095" y="2352"/>
                    <a:pt x="26312" y="1603"/>
                  </a:cubicBezTo>
                  <a:cubicBezTo>
                    <a:pt x="24338" y="776"/>
                    <a:pt x="22269" y="107"/>
                    <a:pt x="20136" y="12"/>
                  </a:cubicBezTo>
                  <a:cubicBezTo>
                    <a:pt x="19975" y="4"/>
                    <a:pt x="19814" y="1"/>
                    <a:pt x="19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7"/>
            <p:cNvSpPr/>
            <p:nvPr/>
          </p:nvSpPr>
          <p:spPr>
            <a:xfrm flipH="1">
              <a:off x="1374840" y="4206734"/>
              <a:ext cx="2827107" cy="346530"/>
            </a:xfrm>
            <a:custGeom>
              <a:avLst/>
              <a:gdLst/>
              <a:ahLst/>
              <a:cxnLst/>
              <a:rect l="l" t="t" r="r" b="b"/>
              <a:pathLst>
                <a:path w="58895" h="7219" extrusionOk="0">
                  <a:moveTo>
                    <a:pt x="34340" y="0"/>
                  </a:moveTo>
                  <a:cubicBezTo>
                    <a:pt x="32723" y="0"/>
                    <a:pt x="31062" y="17"/>
                    <a:pt x="29368" y="52"/>
                  </a:cubicBezTo>
                  <a:cubicBezTo>
                    <a:pt x="13132" y="386"/>
                    <a:pt x="0" y="2249"/>
                    <a:pt x="32" y="4206"/>
                  </a:cubicBezTo>
                  <a:cubicBezTo>
                    <a:pt x="75" y="5974"/>
                    <a:pt x="10667" y="7219"/>
                    <a:pt x="24544" y="7219"/>
                  </a:cubicBezTo>
                  <a:cubicBezTo>
                    <a:pt x="26159" y="7219"/>
                    <a:pt x="27819" y="7202"/>
                    <a:pt x="29511" y="7167"/>
                  </a:cubicBezTo>
                  <a:cubicBezTo>
                    <a:pt x="45763" y="6833"/>
                    <a:pt x="58895" y="4986"/>
                    <a:pt x="58847" y="3013"/>
                  </a:cubicBezTo>
                  <a:cubicBezTo>
                    <a:pt x="58819" y="1245"/>
                    <a:pt x="48228" y="0"/>
                    <a:pt x="34340"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flipH="1">
              <a:off x="3660945" y="4209951"/>
              <a:ext cx="254461" cy="5424"/>
            </a:xfrm>
            <a:custGeom>
              <a:avLst/>
              <a:gdLst/>
              <a:ahLst/>
              <a:cxnLst/>
              <a:rect l="l" t="t" r="r" b="b"/>
              <a:pathLst>
                <a:path w="5301" h="113" extrusionOk="0">
                  <a:moveTo>
                    <a:pt x="64" y="1"/>
                  </a:moveTo>
                  <a:cubicBezTo>
                    <a:pt x="32" y="1"/>
                    <a:pt x="16" y="33"/>
                    <a:pt x="16" y="65"/>
                  </a:cubicBezTo>
                  <a:cubicBezTo>
                    <a:pt x="0" y="96"/>
                    <a:pt x="32" y="112"/>
                    <a:pt x="64" y="112"/>
                  </a:cubicBezTo>
                  <a:lnTo>
                    <a:pt x="5237" y="112"/>
                  </a:lnTo>
                  <a:cubicBezTo>
                    <a:pt x="5269" y="112"/>
                    <a:pt x="5301" y="96"/>
                    <a:pt x="5301" y="65"/>
                  </a:cubicBezTo>
                  <a:cubicBezTo>
                    <a:pt x="5285" y="33"/>
                    <a:pt x="5269" y="1"/>
                    <a:pt x="5237" y="1"/>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flipH="1">
              <a:off x="3761035" y="4279510"/>
              <a:ext cx="253693" cy="5376"/>
            </a:xfrm>
            <a:custGeom>
              <a:avLst/>
              <a:gdLst/>
              <a:ahLst/>
              <a:cxnLst/>
              <a:rect l="l" t="t" r="r" b="b"/>
              <a:pathLst>
                <a:path w="5285" h="112" extrusionOk="0">
                  <a:moveTo>
                    <a:pt x="64" y="0"/>
                  </a:moveTo>
                  <a:cubicBezTo>
                    <a:pt x="32" y="0"/>
                    <a:pt x="0" y="16"/>
                    <a:pt x="0" y="48"/>
                  </a:cubicBezTo>
                  <a:cubicBezTo>
                    <a:pt x="0" y="80"/>
                    <a:pt x="32" y="112"/>
                    <a:pt x="64" y="112"/>
                  </a:cubicBezTo>
                  <a:lnTo>
                    <a:pt x="5237" y="112"/>
                  </a:lnTo>
                  <a:cubicBezTo>
                    <a:pt x="5269" y="112"/>
                    <a:pt x="5285" y="80"/>
                    <a:pt x="5285" y="48"/>
                  </a:cubicBezTo>
                  <a:cubicBezTo>
                    <a:pt x="5285" y="16"/>
                    <a:pt x="5269" y="0"/>
                    <a:pt x="5237"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flipH="1">
              <a:off x="3819121" y="4318489"/>
              <a:ext cx="255229" cy="5376"/>
            </a:xfrm>
            <a:custGeom>
              <a:avLst/>
              <a:gdLst/>
              <a:ahLst/>
              <a:cxnLst/>
              <a:rect l="l" t="t" r="r" b="b"/>
              <a:pathLst>
                <a:path w="5317" h="112" extrusionOk="0">
                  <a:moveTo>
                    <a:pt x="80" y="0"/>
                  </a:moveTo>
                  <a:cubicBezTo>
                    <a:pt x="0" y="0"/>
                    <a:pt x="0" y="112"/>
                    <a:pt x="80" y="112"/>
                  </a:cubicBezTo>
                  <a:lnTo>
                    <a:pt x="5253" y="112"/>
                  </a:lnTo>
                  <a:cubicBezTo>
                    <a:pt x="5317" y="112"/>
                    <a:pt x="5317" y="0"/>
                    <a:pt x="5253"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7"/>
            <p:cNvSpPr/>
            <p:nvPr/>
          </p:nvSpPr>
          <p:spPr>
            <a:xfrm flipH="1">
              <a:off x="3710582" y="4242066"/>
              <a:ext cx="253741" cy="5376"/>
            </a:xfrm>
            <a:custGeom>
              <a:avLst/>
              <a:gdLst/>
              <a:ahLst/>
              <a:cxnLst/>
              <a:rect l="l" t="t" r="r" b="b"/>
              <a:pathLst>
                <a:path w="5286" h="112" extrusionOk="0">
                  <a:moveTo>
                    <a:pt x="64" y="0"/>
                  </a:moveTo>
                  <a:cubicBezTo>
                    <a:pt x="32" y="0"/>
                    <a:pt x="1" y="32"/>
                    <a:pt x="1" y="64"/>
                  </a:cubicBezTo>
                  <a:cubicBezTo>
                    <a:pt x="1" y="96"/>
                    <a:pt x="32" y="112"/>
                    <a:pt x="64" y="112"/>
                  </a:cubicBezTo>
                  <a:lnTo>
                    <a:pt x="5237" y="112"/>
                  </a:lnTo>
                  <a:cubicBezTo>
                    <a:pt x="5253" y="112"/>
                    <a:pt x="5285" y="96"/>
                    <a:pt x="5285" y="64"/>
                  </a:cubicBezTo>
                  <a:cubicBezTo>
                    <a:pt x="5285" y="32"/>
                    <a:pt x="5253" y="0"/>
                    <a:pt x="5237"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7"/>
            <p:cNvGrpSpPr/>
            <p:nvPr/>
          </p:nvGrpSpPr>
          <p:grpSpPr>
            <a:xfrm flipH="1">
              <a:off x="1339833" y="4191971"/>
              <a:ext cx="2928777" cy="275150"/>
              <a:chOff x="1831450" y="4457375"/>
              <a:chExt cx="1525325" cy="143300"/>
            </a:xfrm>
          </p:grpSpPr>
          <p:sp>
            <p:nvSpPr>
              <p:cNvPr id="815" name="Google Shape;815;p47"/>
              <p:cNvSpPr/>
              <p:nvPr/>
            </p:nvSpPr>
            <p:spPr>
              <a:xfrm>
                <a:off x="1896325" y="4545725"/>
                <a:ext cx="132125" cy="2800"/>
              </a:xfrm>
              <a:custGeom>
                <a:avLst/>
                <a:gdLst/>
                <a:ahLst/>
                <a:cxnLst/>
                <a:rect l="l" t="t" r="r" b="b"/>
                <a:pathLst>
                  <a:path w="5285" h="112" extrusionOk="0">
                    <a:moveTo>
                      <a:pt x="64" y="0"/>
                    </a:moveTo>
                    <a:cubicBezTo>
                      <a:pt x="32" y="0"/>
                      <a:pt x="0" y="32"/>
                      <a:pt x="0" y="64"/>
                    </a:cubicBezTo>
                    <a:cubicBezTo>
                      <a:pt x="0" y="96"/>
                      <a:pt x="32" y="112"/>
                      <a:pt x="64" y="112"/>
                    </a:cubicBezTo>
                    <a:lnTo>
                      <a:pt x="5237" y="112"/>
                    </a:lnTo>
                    <a:cubicBezTo>
                      <a:pt x="5269" y="112"/>
                      <a:pt x="5285" y="96"/>
                      <a:pt x="5285" y="64"/>
                    </a:cubicBezTo>
                    <a:cubicBezTo>
                      <a:pt x="5285" y="32"/>
                      <a:pt x="5269"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1831450" y="4587900"/>
                <a:ext cx="132525" cy="2825"/>
              </a:xfrm>
              <a:custGeom>
                <a:avLst/>
                <a:gdLst/>
                <a:ahLst/>
                <a:cxnLst/>
                <a:rect l="l" t="t" r="r" b="b"/>
                <a:pathLst>
                  <a:path w="5301" h="113" extrusionOk="0">
                    <a:moveTo>
                      <a:pt x="64" y="1"/>
                    </a:moveTo>
                    <a:cubicBezTo>
                      <a:pt x="0" y="17"/>
                      <a:pt x="0" y="96"/>
                      <a:pt x="64" y="112"/>
                    </a:cubicBezTo>
                    <a:lnTo>
                      <a:pt x="5237" y="112"/>
                    </a:lnTo>
                    <a:cubicBezTo>
                      <a:pt x="5301" y="96"/>
                      <a:pt x="5301" y="17"/>
                      <a:pt x="5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1867675" y="4566775"/>
                <a:ext cx="133325" cy="2850"/>
              </a:xfrm>
              <a:custGeom>
                <a:avLst/>
                <a:gdLst/>
                <a:ahLst/>
                <a:cxnLst/>
                <a:rect l="l" t="t" r="r" b="b"/>
                <a:pathLst>
                  <a:path w="5333" h="114" extrusionOk="0">
                    <a:moveTo>
                      <a:pt x="65" y="1"/>
                    </a:moveTo>
                    <a:cubicBezTo>
                      <a:pt x="0" y="1"/>
                      <a:pt x="5" y="99"/>
                      <a:pt x="80" y="113"/>
                    </a:cubicBezTo>
                    <a:lnTo>
                      <a:pt x="5253" y="113"/>
                    </a:lnTo>
                    <a:cubicBezTo>
                      <a:pt x="5332" y="113"/>
                      <a:pt x="5332" y="2"/>
                      <a:pt x="5253" y="2"/>
                    </a:cubicBezTo>
                    <a:lnTo>
                      <a:pt x="80" y="2"/>
                    </a:lnTo>
                    <a:cubicBezTo>
                      <a:pt x="74" y="1"/>
                      <a:pt x="69"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1919000" y="4457375"/>
                <a:ext cx="1323550" cy="143300"/>
              </a:xfrm>
              <a:custGeom>
                <a:avLst/>
                <a:gdLst/>
                <a:ahLst/>
                <a:cxnLst/>
                <a:rect l="l" t="t" r="r" b="b"/>
                <a:pathLst>
                  <a:path w="52942" h="5732" extrusionOk="0">
                    <a:moveTo>
                      <a:pt x="10522" y="1"/>
                    </a:moveTo>
                    <a:lnTo>
                      <a:pt x="5603" y="2691"/>
                    </a:lnTo>
                    <a:lnTo>
                      <a:pt x="3932" y="3598"/>
                    </a:lnTo>
                    <a:lnTo>
                      <a:pt x="2404" y="4426"/>
                    </a:lnTo>
                    <a:lnTo>
                      <a:pt x="828" y="5285"/>
                    </a:lnTo>
                    <a:lnTo>
                      <a:pt x="0" y="5731"/>
                    </a:lnTo>
                    <a:lnTo>
                      <a:pt x="44394" y="5731"/>
                    </a:lnTo>
                    <a:lnTo>
                      <a:pt x="45079" y="5285"/>
                    </a:lnTo>
                    <a:lnTo>
                      <a:pt x="47609" y="3598"/>
                    </a:lnTo>
                    <a:lnTo>
                      <a:pt x="50204" y="1863"/>
                    </a:lnTo>
                    <a:lnTo>
                      <a:pt x="51366" y="1099"/>
                    </a:lnTo>
                    <a:lnTo>
                      <a:pt x="52385" y="431"/>
                    </a:lnTo>
                    <a:lnTo>
                      <a:pt x="52942" y="49"/>
                    </a:lnTo>
                    <a:lnTo>
                      <a:pt x="41752" y="49"/>
                    </a:lnTo>
                    <a:lnTo>
                      <a:pt x="37963" y="33"/>
                    </a:lnTo>
                    <a:lnTo>
                      <a:pt x="29368" y="33"/>
                    </a:lnTo>
                    <a:lnTo>
                      <a:pt x="24290" y="17"/>
                    </a:lnTo>
                    <a:lnTo>
                      <a:pt x="15536" y="17"/>
                    </a:lnTo>
                    <a:lnTo>
                      <a:pt x="11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3224625" y="4466525"/>
                <a:ext cx="132150" cy="2825"/>
              </a:xfrm>
              <a:custGeom>
                <a:avLst/>
                <a:gdLst/>
                <a:ahLst/>
                <a:cxnLst/>
                <a:rect l="l" t="t" r="r" b="b"/>
                <a:pathLst>
                  <a:path w="5286" h="113" extrusionOk="0">
                    <a:moveTo>
                      <a:pt x="64" y="1"/>
                    </a:moveTo>
                    <a:cubicBezTo>
                      <a:pt x="32" y="1"/>
                      <a:pt x="0" y="33"/>
                      <a:pt x="0" y="65"/>
                    </a:cubicBezTo>
                    <a:cubicBezTo>
                      <a:pt x="0" y="96"/>
                      <a:pt x="32" y="112"/>
                      <a:pt x="64" y="112"/>
                    </a:cubicBezTo>
                    <a:lnTo>
                      <a:pt x="5237" y="112"/>
                    </a:lnTo>
                    <a:cubicBezTo>
                      <a:pt x="5269" y="112"/>
                      <a:pt x="5285" y="96"/>
                      <a:pt x="5285" y="65"/>
                    </a:cubicBezTo>
                    <a:cubicBezTo>
                      <a:pt x="5285" y="33"/>
                      <a:pt x="5269" y="1"/>
                      <a:pt x="5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3172900" y="4502750"/>
                <a:ext cx="132125" cy="2800"/>
              </a:xfrm>
              <a:custGeom>
                <a:avLst/>
                <a:gdLst/>
                <a:ahLst/>
                <a:cxnLst/>
                <a:rect l="l" t="t" r="r" b="b"/>
                <a:pathLst>
                  <a:path w="5285" h="112" extrusionOk="0">
                    <a:moveTo>
                      <a:pt x="64" y="0"/>
                    </a:moveTo>
                    <a:cubicBezTo>
                      <a:pt x="32" y="0"/>
                      <a:pt x="0" y="16"/>
                      <a:pt x="0" y="48"/>
                    </a:cubicBezTo>
                    <a:cubicBezTo>
                      <a:pt x="0" y="80"/>
                      <a:pt x="32" y="112"/>
                      <a:pt x="64" y="112"/>
                    </a:cubicBezTo>
                    <a:lnTo>
                      <a:pt x="5237" y="112"/>
                    </a:lnTo>
                    <a:cubicBezTo>
                      <a:pt x="5253" y="112"/>
                      <a:pt x="5285" y="80"/>
                      <a:pt x="5285" y="48"/>
                    </a:cubicBezTo>
                    <a:cubicBezTo>
                      <a:pt x="5285" y="16"/>
                      <a:pt x="5253"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3105650" y="4545725"/>
                <a:ext cx="132125" cy="2800"/>
              </a:xfrm>
              <a:custGeom>
                <a:avLst/>
                <a:gdLst/>
                <a:ahLst/>
                <a:cxnLst/>
                <a:rect l="l" t="t" r="r" b="b"/>
                <a:pathLst>
                  <a:path w="5285" h="112" extrusionOk="0">
                    <a:moveTo>
                      <a:pt x="64" y="0"/>
                    </a:moveTo>
                    <a:cubicBezTo>
                      <a:pt x="32" y="0"/>
                      <a:pt x="0" y="32"/>
                      <a:pt x="0" y="64"/>
                    </a:cubicBezTo>
                    <a:cubicBezTo>
                      <a:pt x="0" y="96"/>
                      <a:pt x="32" y="112"/>
                      <a:pt x="64" y="112"/>
                    </a:cubicBezTo>
                    <a:lnTo>
                      <a:pt x="5237" y="112"/>
                    </a:lnTo>
                    <a:cubicBezTo>
                      <a:pt x="5269" y="112"/>
                      <a:pt x="5285" y="96"/>
                      <a:pt x="5285" y="64"/>
                    </a:cubicBezTo>
                    <a:cubicBezTo>
                      <a:pt x="5285" y="32"/>
                      <a:pt x="5269"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3040850" y="4587875"/>
                <a:ext cx="132475" cy="2875"/>
              </a:xfrm>
              <a:custGeom>
                <a:avLst/>
                <a:gdLst/>
                <a:ahLst/>
                <a:cxnLst/>
                <a:rect l="l" t="t" r="r" b="b"/>
                <a:pathLst>
                  <a:path w="5299" h="115" extrusionOk="0">
                    <a:moveTo>
                      <a:pt x="52" y="0"/>
                    </a:moveTo>
                    <a:cubicBezTo>
                      <a:pt x="1" y="0"/>
                      <a:pt x="1" y="114"/>
                      <a:pt x="52" y="114"/>
                    </a:cubicBezTo>
                    <a:cubicBezTo>
                      <a:pt x="55" y="114"/>
                      <a:pt x="58" y="114"/>
                      <a:pt x="61" y="113"/>
                    </a:cubicBezTo>
                    <a:lnTo>
                      <a:pt x="5234" y="113"/>
                    </a:lnTo>
                    <a:cubicBezTo>
                      <a:pt x="5298" y="97"/>
                      <a:pt x="5298" y="18"/>
                      <a:pt x="5234" y="2"/>
                    </a:cubicBezTo>
                    <a:lnTo>
                      <a:pt x="61" y="2"/>
                    </a:lnTo>
                    <a:cubicBezTo>
                      <a:pt x="58" y="1"/>
                      <a:pt x="55" y="0"/>
                      <a:pt x="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7"/>
              <p:cNvSpPr/>
              <p:nvPr/>
            </p:nvSpPr>
            <p:spPr>
              <a:xfrm>
                <a:off x="3077375" y="4566825"/>
                <a:ext cx="132950" cy="2800"/>
              </a:xfrm>
              <a:custGeom>
                <a:avLst/>
                <a:gdLst/>
                <a:ahLst/>
                <a:cxnLst/>
                <a:rect l="l" t="t" r="r" b="b"/>
                <a:pathLst>
                  <a:path w="5318" h="112" extrusionOk="0">
                    <a:moveTo>
                      <a:pt x="65" y="0"/>
                    </a:moveTo>
                    <a:cubicBezTo>
                      <a:pt x="1" y="0"/>
                      <a:pt x="1" y="111"/>
                      <a:pt x="65" y="111"/>
                    </a:cubicBezTo>
                    <a:lnTo>
                      <a:pt x="5238" y="111"/>
                    </a:lnTo>
                    <a:cubicBezTo>
                      <a:pt x="5317" y="111"/>
                      <a:pt x="5317"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3141850" y="4523050"/>
                <a:ext cx="133325" cy="2800"/>
              </a:xfrm>
              <a:custGeom>
                <a:avLst/>
                <a:gdLst/>
                <a:ahLst/>
                <a:cxnLst/>
                <a:rect l="l" t="t" r="r" b="b"/>
                <a:pathLst>
                  <a:path w="5333" h="112" extrusionOk="0">
                    <a:moveTo>
                      <a:pt x="80" y="0"/>
                    </a:moveTo>
                    <a:cubicBezTo>
                      <a:pt x="1" y="0"/>
                      <a:pt x="1" y="112"/>
                      <a:pt x="80" y="112"/>
                    </a:cubicBezTo>
                    <a:lnTo>
                      <a:pt x="5253" y="112"/>
                    </a:lnTo>
                    <a:cubicBezTo>
                      <a:pt x="5333" y="112"/>
                      <a:pt x="5333" y="0"/>
                      <a:pt x="5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3199150" y="4483250"/>
                <a:ext cx="132150" cy="2800"/>
              </a:xfrm>
              <a:custGeom>
                <a:avLst/>
                <a:gdLst/>
                <a:ahLst/>
                <a:cxnLst/>
                <a:rect l="l" t="t" r="r" b="b"/>
                <a:pathLst>
                  <a:path w="5286" h="112" extrusionOk="0">
                    <a:moveTo>
                      <a:pt x="48" y="0"/>
                    </a:moveTo>
                    <a:cubicBezTo>
                      <a:pt x="17" y="0"/>
                      <a:pt x="1" y="32"/>
                      <a:pt x="1" y="64"/>
                    </a:cubicBezTo>
                    <a:cubicBezTo>
                      <a:pt x="1" y="96"/>
                      <a:pt x="17" y="112"/>
                      <a:pt x="48" y="112"/>
                    </a:cubicBezTo>
                    <a:lnTo>
                      <a:pt x="5222" y="112"/>
                    </a:lnTo>
                    <a:cubicBezTo>
                      <a:pt x="5253" y="112"/>
                      <a:pt x="5285" y="96"/>
                      <a:pt x="5285" y="64"/>
                    </a:cubicBezTo>
                    <a:cubicBezTo>
                      <a:pt x="5285" y="32"/>
                      <a:pt x="5253" y="0"/>
                      <a:pt x="5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2853350" y="4458575"/>
                <a:ext cx="314000" cy="142100"/>
              </a:xfrm>
              <a:custGeom>
                <a:avLst/>
                <a:gdLst/>
                <a:ahLst/>
                <a:cxnLst/>
                <a:rect l="l" t="t" r="r" b="b"/>
                <a:pathLst>
                  <a:path w="12560" h="5684" extrusionOk="0">
                    <a:moveTo>
                      <a:pt x="8787" y="1"/>
                    </a:moveTo>
                    <a:lnTo>
                      <a:pt x="0" y="5683"/>
                    </a:lnTo>
                    <a:lnTo>
                      <a:pt x="4585" y="5683"/>
                    </a:lnTo>
                    <a:lnTo>
                      <a:pt x="125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7"/>
              <p:cNvSpPr/>
              <p:nvPr/>
            </p:nvSpPr>
            <p:spPr>
              <a:xfrm>
                <a:off x="2648025" y="4458175"/>
                <a:ext cx="314775" cy="142500"/>
              </a:xfrm>
              <a:custGeom>
                <a:avLst/>
                <a:gdLst/>
                <a:ahLst/>
                <a:cxnLst/>
                <a:rect l="l" t="t" r="r" b="b"/>
                <a:pathLst>
                  <a:path w="12591" h="5700" extrusionOk="0">
                    <a:moveTo>
                      <a:pt x="8802" y="1"/>
                    </a:moveTo>
                    <a:lnTo>
                      <a:pt x="0" y="5699"/>
                    </a:lnTo>
                    <a:lnTo>
                      <a:pt x="4584" y="5699"/>
                    </a:lnTo>
                    <a:lnTo>
                      <a:pt x="12591" y="17"/>
                    </a:lnTo>
                    <a:lnTo>
                      <a:pt x="88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2432725" y="4458175"/>
                <a:ext cx="314800" cy="142500"/>
              </a:xfrm>
              <a:custGeom>
                <a:avLst/>
                <a:gdLst/>
                <a:ahLst/>
                <a:cxnLst/>
                <a:rect l="l" t="t" r="r" b="b"/>
                <a:pathLst>
                  <a:path w="12592" h="5700" extrusionOk="0">
                    <a:moveTo>
                      <a:pt x="8819" y="1"/>
                    </a:moveTo>
                    <a:lnTo>
                      <a:pt x="1" y="5699"/>
                    </a:lnTo>
                    <a:lnTo>
                      <a:pt x="4585" y="5699"/>
                    </a:lnTo>
                    <a:lnTo>
                      <a:pt x="125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2211075" y="4457775"/>
                <a:ext cx="315200" cy="142900"/>
              </a:xfrm>
              <a:custGeom>
                <a:avLst/>
                <a:gdLst/>
                <a:ahLst/>
                <a:cxnLst/>
                <a:rect l="l" t="t" r="r" b="b"/>
                <a:pathLst>
                  <a:path w="12608" h="5716" extrusionOk="0">
                    <a:moveTo>
                      <a:pt x="8835" y="1"/>
                    </a:moveTo>
                    <a:lnTo>
                      <a:pt x="1" y="5715"/>
                    </a:lnTo>
                    <a:lnTo>
                      <a:pt x="4585" y="5715"/>
                    </a:lnTo>
                    <a:lnTo>
                      <a:pt x="126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1991825" y="4457375"/>
                <a:ext cx="315575" cy="143300"/>
              </a:xfrm>
              <a:custGeom>
                <a:avLst/>
                <a:gdLst/>
                <a:ahLst/>
                <a:cxnLst/>
                <a:rect l="l" t="t" r="r" b="b"/>
                <a:pathLst>
                  <a:path w="12623" h="5732" extrusionOk="0">
                    <a:moveTo>
                      <a:pt x="8834" y="1"/>
                    </a:moveTo>
                    <a:lnTo>
                      <a:pt x="0" y="5731"/>
                    </a:lnTo>
                    <a:lnTo>
                      <a:pt x="4568" y="5731"/>
                    </a:lnTo>
                    <a:lnTo>
                      <a:pt x="12623" y="17"/>
                    </a:lnTo>
                    <a:lnTo>
                      <a:pt x="8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47"/>
            <p:cNvSpPr/>
            <p:nvPr/>
          </p:nvSpPr>
          <p:spPr>
            <a:xfrm flipH="1">
              <a:off x="1711752" y="4187052"/>
              <a:ext cx="2144848" cy="227580"/>
            </a:xfrm>
            <a:custGeom>
              <a:avLst/>
              <a:gdLst/>
              <a:ahLst/>
              <a:cxnLst/>
              <a:rect l="l" t="t" r="r" b="b"/>
              <a:pathLst>
                <a:path w="44682" h="4741" extrusionOk="0">
                  <a:moveTo>
                    <a:pt x="41211" y="0"/>
                  </a:moveTo>
                  <a:cubicBezTo>
                    <a:pt x="39780" y="305"/>
                    <a:pt x="38316" y="383"/>
                    <a:pt x="36849" y="383"/>
                  </a:cubicBezTo>
                  <a:cubicBezTo>
                    <a:pt x="36016" y="383"/>
                    <a:pt x="35181" y="358"/>
                    <a:pt x="34351" y="335"/>
                  </a:cubicBezTo>
                  <a:cubicBezTo>
                    <a:pt x="30195" y="216"/>
                    <a:pt x="26041" y="156"/>
                    <a:pt x="21889" y="156"/>
                  </a:cubicBezTo>
                  <a:cubicBezTo>
                    <a:pt x="15466" y="156"/>
                    <a:pt x="9047" y="299"/>
                    <a:pt x="2627" y="589"/>
                  </a:cubicBezTo>
                  <a:cubicBezTo>
                    <a:pt x="2587" y="588"/>
                    <a:pt x="2547" y="588"/>
                    <a:pt x="2508" y="588"/>
                  </a:cubicBezTo>
                  <a:cubicBezTo>
                    <a:pt x="1993" y="588"/>
                    <a:pt x="1492" y="683"/>
                    <a:pt x="1020" y="860"/>
                  </a:cubicBezTo>
                  <a:cubicBezTo>
                    <a:pt x="510" y="1083"/>
                    <a:pt x="81" y="1497"/>
                    <a:pt x="33" y="2070"/>
                  </a:cubicBezTo>
                  <a:cubicBezTo>
                    <a:pt x="1" y="2643"/>
                    <a:pt x="399" y="3168"/>
                    <a:pt x="908" y="3439"/>
                  </a:cubicBezTo>
                  <a:cubicBezTo>
                    <a:pt x="1418" y="3709"/>
                    <a:pt x="2007" y="3757"/>
                    <a:pt x="2580" y="3789"/>
                  </a:cubicBezTo>
                  <a:cubicBezTo>
                    <a:pt x="2991" y="3808"/>
                    <a:pt x="3402" y="3817"/>
                    <a:pt x="3814" y="3817"/>
                  </a:cubicBezTo>
                  <a:cubicBezTo>
                    <a:pt x="6077" y="3817"/>
                    <a:pt x="8339" y="3555"/>
                    <a:pt x="10602" y="3407"/>
                  </a:cubicBezTo>
                  <a:cubicBezTo>
                    <a:pt x="12046" y="3317"/>
                    <a:pt x="13490" y="3278"/>
                    <a:pt x="14935" y="3278"/>
                  </a:cubicBezTo>
                  <a:cubicBezTo>
                    <a:pt x="22420" y="3278"/>
                    <a:pt x="29906" y="4322"/>
                    <a:pt x="37391" y="4696"/>
                  </a:cubicBezTo>
                  <a:cubicBezTo>
                    <a:pt x="37899" y="4721"/>
                    <a:pt x="38415" y="4741"/>
                    <a:pt x="38931" y="4741"/>
                  </a:cubicBezTo>
                  <a:cubicBezTo>
                    <a:pt x="40699" y="4741"/>
                    <a:pt x="42469" y="4512"/>
                    <a:pt x="43885" y="3502"/>
                  </a:cubicBezTo>
                  <a:cubicBezTo>
                    <a:pt x="44220" y="3248"/>
                    <a:pt x="44570" y="2929"/>
                    <a:pt x="44618" y="2499"/>
                  </a:cubicBezTo>
                  <a:cubicBezTo>
                    <a:pt x="44681" y="1974"/>
                    <a:pt x="44283" y="1513"/>
                    <a:pt x="43854" y="1194"/>
                  </a:cubicBezTo>
                  <a:cubicBezTo>
                    <a:pt x="43408" y="892"/>
                    <a:pt x="42914" y="669"/>
                    <a:pt x="42564" y="255"/>
                  </a:cubicBezTo>
                  <a:lnTo>
                    <a:pt x="41211" y="0"/>
                  </a:ln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7"/>
            <p:cNvGrpSpPr/>
            <p:nvPr/>
          </p:nvGrpSpPr>
          <p:grpSpPr>
            <a:xfrm flipH="1">
              <a:off x="1245797" y="3048840"/>
              <a:ext cx="3038606" cy="1322757"/>
              <a:chOff x="1823225" y="3862025"/>
              <a:chExt cx="1582525" cy="688900"/>
            </a:xfrm>
          </p:grpSpPr>
          <p:sp>
            <p:nvSpPr>
              <p:cNvPr id="833" name="Google Shape;833;p47"/>
              <p:cNvSpPr/>
              <p:nvPr/>
            </p:nvSpPr>
            <p:spPr>
              <a:xfrm>
                <a:off x="1823225" y="3862025"/>
                <a:ext cx="1483000" cy="688350"/>
              </a:xfrm>
              <a:custGeom>
                <a:avLst/>
                <a:gdLst/>
                <a:ahLst/>
                <a:cxnLst/>
                <a:rect l="l" t="t" r="r" b="b"/>
                <a:pathLst>
                  <a:path w="59320" h="27534" extrusionOk="0">
                    <a:moveTo>
                      <a:pt x="48932" y="1"/>
                    </a:moveTo>
                    <a:cubicBezTo>
                      <a:pt x="48914" y="1"/>
                      <a:pt x="48896" y="1"/>
                      <a:pt x="48878" y="2"/>
                    </a:cubicBezTo>
                    <a:cubicBezTo>
                      <a:pt x="46920" y="130"/>
                      <a:pt x="45026" y="6147"/>
                      <a:pt x="45026" y="6147"/>
                    </a:cubicBezTo>
                    <a:cubicBezTo>
                      <a:pt x="44309" y="5971"/>
                      <a:pt x="44357" y="6051"/>
                      <a:pt x="43720" y="6003"/>
                    </a:cubicBezTo>
                    <a:lnTo>
                      <a:pt x="43243" y="5971"/>
                    </a:lnTo>
                    <a:cubicBezTo>
                      <a:pt x="43159" y="5969"/>
                      <a:pt x="43075" y="5968"/>
                      <a:pt x="42992" y="5968"/>
                    </a:cubicBezTo>
                    <a:cubicBezTo>
                      <a:pt x="41820" y="5968"/>
                      <a:pt x="40665" y="6176"/>
                      <a:pt x="39566" y="6592"/>
                    </a:cubicBezTo>
                    <a:cubicBezTo>
                      <a:pt x="38834" y="6847"/>
                      <a:pt x="38117" y="7181"/>
                      <a:pt x="37433" y="7579"/>
                    </a:cubicBezTo>
                    <a:cubicBezTo>
                      <a:pt x="36134" y="5447"/>
                      <a:pt x="32182" y="2868"/>
                      <a:pt x="30467" y="2868"/>
                    </a:cubicBezTo>
                    <a:cubicBezTo>
                      <a:pt x="30185" y="2868"/>
                      <a:pt x="29964" y="2938"/>
                      <a:pt x="29824" y="3090"/>
                    </a:cubicBezTo>
                    <a:cubicBezTo>
                      <a:pt x="28408" y="4618"/>
                      <a:pt x="30095" y="8534"/>
                      <a:pt x="31066" y="10444"/>
                    </a:cubicBezTo>
                    <a:cubicBezTo>
                      <a:pt x="31337" y="10985"/>
                      <a:pt x="31544" y="11367"/>
                      <a:pt x="31623" y="11495"/>
                    </a:cubicBezTo>
                    <a:lnTo>
                      <a:pt x="31639" y="11543"/>
                    </a:lnTo>
                    <a:cubicBezTo>
                      <a:pt x="31655" y="11543"/>
                      <a:pt x="31655" y="11558"/>
                      <a:pt x="31639" y="11558"/>
                    </a:cubicBezTo>
                    <a:cubicBezTo>
                      <a:pt x="31639" y="11558"/>
                      <a:pt x="31639" y="11590"/>
                      <a:pt x="31639" y="11606"/>
                    </a:cubicBezTo>
                    <a:cubicBezTo>
                      <a:pt x="31002" y="11320"/>
                      <a:pt x="29681" y="10747"/>
                      <a:pt x="28010" y="10174"/>
                    </a:cubicBezTo>
                    <a:cubicBezTo>
                      <a:pt x="25530" y="9323"/>
                      <a:pt x="22275" y="8463"/>
                      <a:pt x="19228" y="8463"/>
                    </a:cubicBezTo>
                    <a:cubicBezTo>
                      <a:pt x="18227" y="8463"/>
                      <a:pt x="17248" y="8556"/>
                      <a:pt x="16326" y="8773"/>
                    </a:cubicBezTo>
                    <a:cubicBezTo>
                      <a:pt x="15515" y="8964"/>
                      <a:pt x="14735" y="9266"/>
                      <a:pt x="14003" y="9696"/>
                    </a:cubicBezTo>
                    <a:cubicBezTo>
                      <a:pt x="9769" y="12211"/>
                      <a:pt x="8447" y="16684"/>
                      <a:pt x="8034" y="19294"/>
                    </a:cubicBezTo>
                    <a:cubicBezTo>
                      <a:pt x="6378" y="19390"/>
                      <a:pt x="3784" y="19692"/>
                      <a:pt x="3306" y="20775"/>
                    </a:cubicBezTo>
                    <a:cubicBezTo>
                      <a:pt x="3099" y="21220"/>
                      <a:pt x="2956" y="21714"/>
                      <a:pt x="2892" y="22207"/>
                    </a:cubicBezTo>
                    <a:cubicBezTo>
                      <a:pt x="2637" y="22319"/>
                      <a:pt x="2383" y="22446"/>
                      <a:pt x="2144" y="22605"/>
                    </a:cubicBezTo>
                    <a:cubicBezTo>
                      <a:pt x="1889" y="22764"/>
                      <a:pt x="1682" y="22971"/>
                      <a:pt x="1523" y="23226"/>
                    </a:cubicBezTo>
                    <a:cubicBezTo>
                      <a:pt x="790" y="24558"/>
                      <a:pt x="1" y="26916"/>
                      <a:pt x="7302" y="26916"/>
                    </a:cubicBezTo>
                    <a:cubicBezTo>
                      <a:pt x="7767" y="26916"/>
                      <a:pt x="8265" y="26907"/>
                      <a:pt x="8798" y="26887"/>
                    </a:cubicBezTo>
                    <a:cubicBezTo>
                      <a:pt x="8843" y="26886"/>
                      <a:pt x="8888" y="26885"/>
                      <a:pt x="8933" y="26885"/>
                    </a:cubicBezTo>
                    <a:cubicBezTo>
                      <a:pt x="9479" y="26885"/>
                      <a:pt x="10042" y="26968"/>
                      <a:pt x="10660" y="26982"/>
                    </a:cubicBezTo>
                    <a:cubicBezTo>
                      <a:pt x="11082" y="26990"/>
                      <a:pt x="11519" y="26994"/>
                      <a:pt x="11975" y="26994"/>
                    </a:cubicBezTo>
                    <a:cubicBezTo>
                      <a:pt x="12431" y="26994"/>
                      <a:pt x="12904" y="26990"/>
                      <a:pt x="13398" y="26982"/>
                    </a:cubicBezTo>
                    <a:cubicBezTo>
                      <a:pt x="19111" y="26814"/>
                      <a:pt x="23670" y="26607"/>
                      <a:pt x="27786" y="26607"/>
                    </a:cubicBezTo>
                    <a:cubicBezTo>
                      <a:pt x="30677" y="26607"/>
                      <a:pt x="33349" y="26709"/>
                      <a:pt x="36048" y="26998"/>
                    </a:cubicBezTo>
                    <a:cubicBezTo>
                      <a:pt x="38692" y="27281"/>
                      <a:pt x="42085" y="27533"/>
                      <a:pt x="45153" y="27533"/>
                    </a:cubicBezTo>
                    <a:cubicBezTo>
                      <a:pt x="49675" y="27533"/>
                      <a:pt x="53491" y="26986"/>
                      <a:pt x="53159" y="25184"/>
                    </a:cubicBezTo>
                    <a:cubicBezTo>
                      <a:pt x="53080" y="24834"/>
                      <a:pt x="52921" y="24531"/>
                      <a:pt x="52682" y="24276"/>
                    </a:cubicBezTo>
                    <a:cubicBezTo>
                      <a:pt x="55515" y="24276"/>
                      <a:pt x="59320" y="23958"/>
                      <a:pt x="59049" y="22334"/>
                    </a:cubicBezTo>
                    <a:cubicBezTo>
                      <a:pt x="58699" y="20297"/>
                      <a:pt x="54465" y="19342"/>
                      <a:pt x="52730" y="19040"/>
                    </a:cubicBezTo>
                    <a:lnTo>
                      <a:pt x="52555" y="19008"/>
                    </a:lnTo>
                    <a:cubicBezTo>
                      <a:pt x="52571" y="18976"/>
                      <a:pt x="52586" y="18944"/>
                      <a:pt x="52586" y="18912"/>
                    </a:cubicBezTo>
                    <a:cubicBezTo>
                      <a:pt x="52602" y="18880"/>
                      <a:pt x="52618" y="18849"/>
                      <a:pt x="52634" y="18833"/>
                    </a:cubicBezTo>
                    <a:cubicBezTo>
                      <a:pt x="52793" y="18435"/>
                      <a:pt x="52921" y="18037"/>
                      <a:pt x="53016" y="17639"/>
                    </a:cubicBezTo>
                    <a:cubicBezTo>
                      <a:pt x="54321" y="12163"/>
                      <a:pt x="51011" y="9648"/>
                      <a:pt x="51011" y="9648"/>
                    </a:cubicBezTo>
                    <a:cubicBezTo>
                      <a:pt x="52383" y="5879"/>
                      <a:pt x="50864" y="1"/>
                      <a:pt x="48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2037575" y="4145100"/>
                <a:ext cx="91150" cy="97750"/>
              </a:xfrm>
              <a:custGeom>
                <a:avLst/>
                <a:gdLst/>
                <a:ahLst/>
                <a:cxnLst/>
                <a:rect l="l" t="t" r="r" b="b"/>
                <a:pathLst>
                  <a:path w="3646" h="3910" extrusionOk="0">
                    <a:moveTo>
                      <a:pt x="2422" y="0"/>
                    </a:moveTo>
                    <a:cubicBezTo>
                      <a:pt x="2050" y="0"/>
                      <a:pt x="1658" y="103"/>
                      <a:pt x="1417" y="235"/>
                    </a:cubicBezTo>
                    <a:cubicBezTo>
                      <a:pt x="860" y="570"/>
                      <a:pt x="430" y="1095"/>
                      <a:pt x="208" y="1716"/>
                    </a:cubicBezTo>
                    <a:cubicBezTo>
                      <a:pt x="64" y="2050"/>
                      <a:pt x="1" y="2416"/>
                      <a:pt x="17" y="2766"/>
                    </a:cubicBezTo>
                    <a:cubicBezTo>
                      <a:pt x="33" y="3132"/>
                      <a:pt x="208" y="3483"/>
                      <a:pt x="494" y="3705"/>
                    </a:cubicBezTo>
                    <a:cubicBezTo>
                      <a:pt x="685" y="3847"/>
                      <a:pt x="916" y="3909"/>
                      <a:pt x="1154" y="3909"/>
                    </a:cubicBezTo>
                    <a:cubicBezTo>
                      <a:pt x="1454" y="3909"/>
                      <a:pt x="1765" y="3810"/>
                      <a:pt x="2022" y="3642"/>
                    </a:cubicBezTo>
                    <a:cubicBezTo>
                      <a:pt x="2452" y="3307"/>
                      <a:pt x="2770" y="2862"/>
                      <a:pt x="2977" y="2352"/>
                    </a:cubicBezTo>
                    <a:cubicBezTo>
                      <a:pt x="3184" y="1891"/>
                      <a:pt x="3646" y="793"/>
                      <a:pt x="3264" y="315"/>
                    </a:cubicBezTo>
                    <a:cubicBezTo>
                      <a:pt x="3089" y="86"/>
                      <a:pt x="2764" y="0"/>
                      <a:pt x="2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7"/>
              <p:cNvSpPr/>
              <p:nvPr/>
            </p:nvSpPr>
            <p:spPr>
              <a:xfrm>
                <a:off x="2590700" y="4411475"/>
                <a:ext cx="563525" cy="139450"/>
              </a:xfrm>
              <a:custGeom>
                <a:avLst/>
                <a:gdLst/>
                <a:ahLst/>
                <a:cxnLst/>
                <a:rect l="l" t="t" r="r" b="b"/>
                <a:pathLst>
                  <a:path w="22541" h="5578" extrusionOk="0">
                    <a:moveTo>
                      <a:pt x="18318" y="0"/>
                    </a:moveTo>
                    <a:cubicBezTo>
                      <a:pt x="18185" y="0"/>
                      <a:pt x="18106" y="6"/>
                      <a:pt x="18099" y="6"/>
                    </a:cubicBezTo>
                    <a:cubicBezTo>
                      <a:pt x="18067" y="6"/>
                      <a:pt x="18035" y="38"/>
                      <a:pt x="18035" y="86"/>
                    </a:cubicBezTo>
                    <a:cubicBezTo>
                      <a:pt x="18035" y="118"/>
                      <a:pt x="18067" y="150"/>
                      <a:pt x="18115" y="150"/>
                    </a:cubicBezTo>
                    <a:cubicBezTo>
                      <a:pt x="18119" y="150"/>
                      <a:pt x="18185" y="145"/>
                      <a:pt x="18298" y="145"/>
                    </a:cubicBezTo>
                    <a:cubicBezTo>
                      <a:pt x="19022" y="145"/>
                      <a:pt x="21670" y="335"/>
                      <a:pt x="22317" y="3158"/>
                    </a:cubicBezTo>
                    <a:cubicBezTo>
                      <a:pt x="22397" y="3476"/>
                      <a:pt x="22301" y="3795"/>
                      <a:pt x="22094" y="4033"/>
                    </a:cubicBezTo>
                    <a:cubicBezTo>
                      <a:pt x="21116" y="5154"/>
                      <a:pt x="17516" y="5422"/>
                      <a:pt x="14302" y="5422"/>
                    </a:cubicBezTo>
                    <a:cubicBezTo>
                      <a:pt x="11398" y="5422"/>
                      <a:pt x="8808" y="5203"/>
                      <a:pt x="8756" y="5195"/>
                    </a:cubicBezTo>
                    <a:cubicBezTo>
                      <a:pt x="8712" y="5195"/>
                      <a:pt x="4590" y="4600"/>
                      <a:pt x="1820" y="4600"/>
                    </a:cubicBezTo>
                    <a:cubicBezTo>
                      <a:pt x="1519" y="4600"/>
                      <a:pt x="1234" y="4607"/>
                      <a:pt x="972" y="4622"/>
                    </a:cubicBezTo>
                    <a:cubicBezTo>
                      <a:pt x="765" y="4638"/>
                      <a:pt x="478" y="4638"/>
                      <a:pt x="81" y="4654"/>
                    </a:cubicBezTo>
                    <a:cubicBezTo>
                      <a:pt x="33" y="4654"/>
                      <a:pt x="1" y="4686"/>
                      <a:pt x="17" y="4734"/>
                    </a:cubicBezTo>
                    <a:cubicBezTo>
                      <a:pt x="1" y="4766"/>
                      <a:pt x="33" y="4797"/>
                      <a:pt x="81" y="4797"/>
                    </a:cubicBezTo>
                    <a:cubicBezTo>
                      <a:pt x="478" y="4797"/>
                      <a:pt x="765" y="4782"/>
                      <a:pt x="972" y="4766"/>
                    </a:cubicBezTo>
                    <a:cubicBezTo>
                      <a:pt x="1233" y="4750"/>
                      <a:pt x="1516" y="4743"/>
                      <a:pt x="1816" y="4743"/>
                    </a:cubicBezTo>
                    <a:cubicBezTo>
                      <a:pt x="4572" y="4743"/>
                      <a:pt x="8682" y="5339"/>
                      <a:pt x="8740" y="5339"/>
                    </a:cubicBezTo>
                    <a:cubicBezTo>
                      <a:pt x="8962" y="5370"/>
                      <a:pt x="11493" y="5577"/>
                      <a:pt x="14343" y="5577"/>
                    </a:cubicBezTo>
                    <a:cubicBezTo>
                      <a:pt x="17574" y="5577"/>
                      <a:pt x="21187" y="5307"/>
                      <a:pt x="22206" y="4129"/>
                    </a:cubicBezTo>
                    <a:cubicBezTo>
                      <a:pt x="22445" y="3858"/>
                      <a:pt x="22540" y="3476"/>
                      <a:pt x="22460" y="3126"/>
                    </a:cubicBezTo>
                    <a:cubicBezTo>
                      <a:pt x="21793" y="210"/>
                      <a:pt x="19107" y="0"/>
                      <a:pt x="18318"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1846575" y="4348875"/>
                <a:ext cx="298875" cy="186125"/>
              </a:xfrm>
              <a:custGeom>
                <a:avLst/>
                <a:gdLst/>
                <a:ahLst/>
                <a:cxnLst/>
                <a:rect l="l" t="t" r="r" b="b"/>
                <a:pathLst>
                  <a:path w="11955" h="7445" extrusionOk="0">
                    <a:moveTo>
                      <a:pt x="11872" y="1"/>
                    </a:moveTo>
                    <a:cubicBezTo>
                      <a:pt x="11856" y="1"/>
                      <a:pt x="11840" y="5"/>
                      <a:pt x="11827" y="11"/>
                    </a:cubicBezTo>
                    <a:cubicBezTo>
                      <a:pt x="10251" y="1062"/>
                      <a:pt x="8484" y="1778"/>
                      <a:pt x="6622" y="2160"/>
                    </a:cubicBezTo>
                    <a:cubicBezTo>
                      <a:pt x="5715" y="2335"/>
                      <a:pt x="4791" y="2415"/>
                      <a:pt x="3868" y="2415"/>
                    </a:cubicBezTo>
                    <a:cubicBezTo>
                      <a:pt x="2277" y="2447"/>
                      <a:pt x="1130" y="2478"/>
                      <a:pt x="366" y="4022"/>
                    </a:cubicBezTo>
                    <a:cubicBezTo>
                      <a:pt x="32" y="4675"/>
                      <a:pt x="0" y="5264"/>
                      <a:pt x="239" y="5773"/>
                    </a:cubicBezTo>
                    <a:cubicBezTo>
                      <a:pt x="669" y="6712"/>
                      <a:pt x="1926" y="7031"/>
                      <a:pt x="1974" y="7047"/>
                    </a:cubicBezTo>
                    <a:cubicBezTo>
                      <a:pt x="2038" y="7063"/>
                      <a:pt x="3454" y="7445"/>
                      <a:pt x="7657" y="7445"/>
                    </a:cubicBezTo>
                    <a:cubicBezTo>
                      <a:pt x="7688" y="7445"/>
                      <a:pt x="7720" y="7413"/>
                      <a:pt x="7720" y="7365"/>
                    </a:cubicBezTo>
                    <a:cubicBezTo>
                      <a:pt x="7720" y="7333"/>
                      <a:pt x="7688" y="7301"/>
                      <a:pt x="7657" y="7301"/>
                    </a:cubicBezTo>
                    <a:cubicBezTo>
                      <a:pt x="3486" y="7301"/>
                      <a:pt x="2022" y="6903"/>
                      <a:pt x="2022" y="6903"/>
                    </a:cubicBezTo>
                    <a:cubicBezTo>
                      <a:pt x="2006" y="6903"/>
                      <a:pt x="780" y="6585"/>
                      <a:pt x="366" y="5710"/>
                    </a:cubicBezTo>
                    <a:cubicBezTo>
                      <a:pt x="144" y="5248"/>
                      <a:pt x="191" y="4691"/>
                      <a:pt x="494" y="4086"/>
                    </a:cubicBezTo>
                    <a:cubicBezTo>
                      <a:pt x="1226" y="2622"/>
                      <a:pt x="2277" y="2590"/>
                      <a:pt x="3868" y="2558"/>
                    </a:cubicBezTo>
                    <a:cubicBezTo>
                      <a:pt x="3920" y="2559"/>
                      <a:pt x="3971" y="2559"/>
                      <a:pt x="4022" y="2559"/>
                    </a:cubicBezTo>
                    <a:cubicBezTo>
                      <a:pt x="6833" y="2559"/>
                      <a:pt x="9578" y="1702"/>
                      <a:pt x="11922" y="139"/>
                    </a:cubicBezTo>
                    <a:cubicBezTo>
                      <a:pt x="11954" y="107"/>
                      <a:pt x="11954" y="59"/>
                      <a:pt x="11938" y="27"/>
                    </a:cubicBezTo>
                    <a:cubicBezTo>
                      <a:pt x="11920" y="9"/>
                      <a:pt x="11896" y="1"/>
                      <a:pt x="11872"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p:cNvSpPr/>
              <p:nvPr/>
            </p:nvSpPr>
            <p:spPr>
              <a:xfrm>
                <a:off x="2030825" y="4144400"/>
                <a:ext cx="86375" cy="100500"/>
              </a:xfrm>
              <a:custGeom>
                <a:avLst/>
                <a:gdLst/>
                <a:ahLst/>
                <a:cxnLst/>
                <a:rect l="l" t="t" r="r" b="b"/>
                <a:pathLst>
                  <a:path w="3455" h="4020" extrusionOk="0">
                    <a:moveTo>
                      <a:pt x="2628" y="0"/>
                    </a:moveTo>
                    <a:cubicBezTo>
                      <a:pt x="2113" y="0"/>
                      <a:pt x="1437" y="161"/>
                      <a:pt x="907" y="852"/>
                    </a:cubicBezTo>
                    <a:cubicBezTo>
                      <a:pt x="32" y="1998"/>
                      <a:pt x="0" y="3033"/>
                      <a:pt x="844" y="3988"/>
                    </a:cubicBezTo>
                    <a:cubicBezTo>
                      <a:pt x="860" y="4004"/>
                      <a:pt x="876" y="4020"/>
                      <a:pt x="891" y="4020"/>
                    </a:cubicBezTo>
                    <a:cubicBezTo>
                      <a:pt x="923" y="4020"/>
                      <a:pt x="939" y="4004"/>
                      <a:pt x="955" y="3988"/>
                    </a:cubicBezTo>
                    <a:cubicBezTo>
                      <a:pt x="987" y="3972"/>
                      <a:pt x="987" y="3924"/>
                      <a:pt x="955" y="3893"/>
                    </a:cubicBezTo>
                    <a:cubicBezTo>
                      <a:pt x="159" y="2985"/>
                      <a:pt x="175" y="2046"/>
                      <a:pt x="1019" y="932"/>
                    </a:cubicBezTo>
                    <a:cubicBezTo>
                      <a:pt x="1516" y="289"/>
                      <a:pt x="2137" y="136"/>
                      <a:pt x="2615" y="136"/>
                    </a:cubicBezTo>
                    <a:cubicBezTo>
                      <a:pt x="3025" y="136"/>
                      <a:pt x="3329" y="249"/>
                      <a:pt x="3359" y="263"/>
                    </a:cubicBezTo>
                    <a:cubicBezTo>
                      <a:pt x="3365" y="266"/>
                      <a:pt x="3370" y="268"/>
                      <a:pt x="3376" y="268"/>
                    </a:cubicBezTo>
                    <a:cubicBezTo>
                      <a:pt x="3402" y="268"/>
                      <a:pt x="3425" y="242"/>
                      <a:pt x="3438" y="216"/>
                    </a:cubicBezTo>
                    <a:cubicBezTo>
                      <a:pt x="3454" y="184"/>
                      <a:pt x="3438" y="136"/>
                      <a:pt x="3406" y="120"/>
                    </a:cubicBezTo>
                    <a:cubicBezTo>
                      <a:pt x="3399" y="120"/>
                      <a:pt x="3074" y="0"/>
                      <a:pt x="2628"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7"/>
              <p:cNvSpPr/>
              <p:nvPr/>
            </p:nvSpPr>
            <p:spPr>
              <a:xfrm>
                <a:off x="2018075" y="4070700"/>
                <a:ext cx="598925" cy="334175"/>
              </a:xfrm>
              <a:custGeom>
                <a:avLst/>
                <a:gdLst/>
                <a:ahLst/>
                <a:cxnLst/>
                <a:rect l="l" t="t" r="r" b="b"/>
                <a:pathLst>
                  <a:path w="23957" h="13367" extrusionOk="0">
                    <a:moveTo>
                      <a:pt x="11518" y="1"/>
                    </a:moveTo>
                    <a:cubicBezTo>
                      <a:pt x="10539" y="1"/>
                      <a:pt x="9603" y="99"/>
                      <a:pt x="8755" y="330"/>
                    </a:cubicBezTo>
                    <a:cubicBezTo>
                      <a:pt x="8708" y="346"/>
                      <a:pt x="3678" y="1413"/>
                      <a:pt x="1354" y="6872"/>
                    </a:cubicBezTo>
                    <a:cubicBezTo>
                      <a:pt x="1338" y="6888"/>
                      <a:pt x="303" y="9228"/>
                      <a:pt x="176" y="10900"/>
                    </a:cubicBezTo>
                    <a:lnTo>
                      <a:pt x="17" y="13287"/>
                    </a:lnTo>
                    <a:cubicBezTo>
                      <a:pt x="1" y="13335"/>
                      <a:pt x="33" y="13367"/>
                      <a:pt x="80" y="13367"/>
                    </a:cubicBezTo>
                    <a:cubicBezTo>
                      <a:pt x="112" y="13367"/>
                      <a:pt x="160" y="13335"/>
                      <a:pt x="160" y="13303"/>
                    </a:cubicBezTo>
                    <a:lnTo>
                      <a:pt x="319" y="10900"/>
                    </a:lnTo>
                    <a:cubicBezTo>
                      <a:pt x="446" y="9260"/>
                      <a:pt x="1465" y="6952"/>
                      <a:pt x="1481" y="6920"/>
                    </a:cubicBezTo>
                    <a:cubicBezTo>
                      <a:pt x="3773" y="1540"/>
                      <a:pt x="8739" y="474"/>
                      <a:pt x="8803" y="474"/>
                    </a:cubicBezTo>
                    <a:cubicBezTo>
                      <a:pt x="9644" y="242"/>
                      <a:pt x="10574" y="143"/>
                      <a:pt x="11546" y="143"/>
                    </a:cubicBezTo>
                    <a:cubicBezTo>
                      <a:pt x="16983" y="143"/>
                      <a:pt x="23764" y="3219"/>
                      <a:pt x="23845" y="3259"/>
                    </a:cubicBezTo>
                    <a:cubicBezTo>
                      <a:pt x="23853" y="3263"/>
                      <a:pt x="23862" y="3265"/>
                      <a:pt x="23871" y="3265"/>
                    </a:cubicBezTo>
                    <a:cubicBezTo>
                      <a:pt x="23899" y="3265"/>
                      <a:pt x="23929" y="3247"/>
                      <a:pt x="23941" y="3211"/>
                    </a:cubicBezTo>
                    <a:cubicBezTo>
                      <a:pt x="23956" y="3180"/>
                      <a:pt x="23941" y="3132"/>
                      <a:pt x="23909" y="3116"/>
                    </a:cubicBezTo>
                    <a:cubicBezTo>
                      <a:pt x="23828" y="3089"/>
                      <a:pt x="17006" y="1"/>
                      <a:pt x="11518"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2204725" y="4072800"/>
                <a:ext cx="333475" cy="282225"/>
              </a:xfrm>
              <a:custGeom>
                <a:avLst/>
                <a:gdLst/>
                <a:ahLst/>
                <a:cxnLst/>
                <a:rect l="l" t="t" r="r" b="b"/>
                <a:pathLst>
                  <a:path w="13339" h="11289" extrusionOk="0">
                    <a:moveTo>
                      <a:pt x="3959" y="1"/>
                    </a:moveTo>
                    <a:cubicBezTo>
                      <a:pt x="2960" y="1"/>
                      <a:pt x="1984" y="93"/>
                      <a:pt x="1066" y="310"/>
                    </a:cubicBezTo>
                    <a:cubicBezTo>
                      <a:pt x="844" y="740"/>
                      <a:pt x="684" y="1170"/>
                      <a:pt x="573" y="1631"/>
                    </a:cubicBezTo>
                    <a:cubicBezTo>
                      <a:pt x="0" y="4035"/>
                      <a:pt x="223" y="6581"/>
                      <a:pt x="1242" y="8842"/>
                    </a:cubicBezTo>
                    <a:cubicBezTo>
                      <a:pt x="1671" y="9797"/>
                      <a:pt x="2292" y="10752"/>
                      <a:pt x="3263" y="11118"/>
                    </a:cubicBezTo>
                    <a:cubicBezTo>
                      <a:pt x="3568" y="11236"/>
                      <a:pt x="3887" y="11288"/>
                      <a:pt x="4209" y="11288"/>
                    </a:cubicBezTo>
                    <a:cubicBezTo>
                      <a:pt x="5012" y="11288"/>
                      <a:pt x="5838" y="10965"/>
                      <a:pt x="6542" y="10545"/>
                    </a:cubicBezTo>
                    <a:cubicBezTo>
                      <a:pt x="7529" y="9956"/>
                      <a:pt x="8389" y="9176"/>
                      <a:pt x="9439" y="8714"/>
                    </a:cubicBezTo>
                    <a:cubicBezTo>
                      <a:pt x="10092" y="8428"/>
                      <a:pt x="10808" y="8269"/>
                      <a:pt x="11477" y="7982"/>
                    </a:cubicBezTo>
                    <a:cubicBezTo>
                      <a:pt x="12145" y="7712"/>
                      <a:pt x="12782" y="7266"/>
                      <a:pt x="13068" y="6597"/>
                    </a:cubicBezTo>
                    <a:cubicBezTo>
                      <a:pt x="13212" y="6231"/>
                      <a:pt x="13291" y="5833"/>
                      <a:pt x="13291" y="5420"/>
                    </a:cubicBezTo>
                    <a:cubicBezTo>
                      <a:pt x="13339" y="4258"/>
                      <a:pt x="13227" y="2873"/>
                      <a:pt x="12718" y="1711"/>
                    </a:cubicBezTo>
                    <a:cubicBezTo>
                      <a:pt x="10250" y="860"/>
                      <a:pt x="6998" y="1"/>
                      <a:pt x="3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2118150" y="4143925"/>
                <a:ext cx="71475" cy="126725"/>
              </a:xfrm>
              <a:custGeom>
                <a:avLst/>
                <a:gdLst/>
                <a:ahLst/>
                <a:cxnLst/>
                <a:rect l="l" t="t" r="r" b="b"/>
                <a:pathLst>
                  <a:path w="2859" h="5069" extrusionOk="0">
                    <a:moveTo>
                      <a:pt x="1392" y="0"/>
                    </a:moveTo>
                    <a:cubicBezTo>
                      <a:pt x="280" y="0"/>
                      <a:pt x="0" y="1675"/>
                      <a:pt x="57" y="2590"/>
                    </a:cubicBezTo>
                    <a:cubicBezTo>
                      <a:pt x="89" y="3243"/>
                      <a:pt x="168" y="3943"/>
                      <a:pt x="566" y="4469"/>
                    </a:cubicBezTo>
                    <a:cubicBezTo>
                      <a:pt x="835" y="4823"/>
                      <a:pt x="1292" y="5069"/>
                      <a:pt x="1722" y="5069"/>
                    </a:cubicBezTo>
                    <a:cubicBezTo>
                      <a:pt x="1929" y="5069"/>
                      <a:pt x="2130" y="5012"/>
                      <a:pt x="2301" y="4883"/>
                    </a:cubicBezTo>
                    <a:cubicBezTo>
                      <a:pt x="2699" y="4612"/>
                      <a:pt x="2810" y="4087"/>
                      <a:pt x="2810" y="3609"/>
                    </a:cubicBezTo>
                    <a:cubicBezTo>
                      <a:pt x="2794" y="2861"/>
                      <a:pt x="2858" y="1938"/>
                      <a:pt x="2731" y="1222"/>
                    </a:cubicBezTo>
                    <a:cubicBezTo>
                      <a:pt x="2667" y="712"/>
                      <a:pt x="2333" y="282"/>
                      <a:pt x="1871" y="91"/>
                    </a:cubicBezTo>
                    <a:cubicBezTo>
                      <a:pt x="1697" y="29"/>
                      <a:pt x="1537" y="0"/>
                      <a:pt x="1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2061450" y="4280700"/>
                <a:ext cx="3600" cy="15950"/>
              </a:xfrm>
              <a:custGeom>
                <a:avLst/>
                <a:gdLst/>
                <a:ahLst/>
                <a:cxnLst/>
                <a:rect l="l" t="t" r="r" b="b"/>
                <a:pathLst>
                  <a:path w="144" h="638" extrusionOk="0">
                    <a:moveTo>
                      <a:pt x="112" y="0"/>
                    </a:moveTo>
                    <a:cubicBezTo>
                      <a:pt x="96" y="0"/>
                      <a:pt x="80" y="0"/>
                      <a:pt x="64" y="32"/>
                    </a:cubicBezTo>
                    <a:cubicBezTo>
                      <a:pt x="17" y="207"/>
                      <a:pt x="1" y="414"/>
                      <a:pt x="33" y="605"/>
                    </a:cubicBezTo>
                    <a:cubicBezTo>
                      <a:pt x="33" y="621"/>
                      <a:pt x="48" y="637"/>
                      <a:pt x="64" y="637"/>
                    </a:cubicBezTo>
                    <a:cubicBezTo>
                      <a:pt x="96" y="637"/>
                      <a:pt x="96" y="605"/>
                      <a:pt x="96" y="589"/>
                    </a:cubicBezTo>
                    <a:cubicBezTo>
                      <a:pt x="80" y="414"/>
                      <a:pt x="80" y="223"/>
                      <a:pt x="144" y="48"/>
                    </a:cubicBezTo>
                    <a:cubicBezTo>
                      <a:pt x="144" y="32"/>
                      <a:pt x="128" y="0"/>
                      <a:pt x="112"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2055475" y="4261300"/>
                <a:ext cx="7600" cy="17025"/>
              </a:xfrm>
              <a:custGeom>
                <a:avLst/>
                <a:gdLst/>
                <a:ahLst/>
                <a:cxnLst/>
                <a:rect l="l" t="t" r="r" b="b"/>
                <a:pathLst>
                  <a:path w="304" h="681" extrusionOk="0">
                    <a:moveTo>
                      <a:pt x="258" y="1"/>
                    </a:moveTo>
                    <a:cubicBezTo>
                      <a:pt x="248" y="1"/>
                      <a:pt x="240" y="4"/>
                      <a:pt x="240" y="12"/>
                    </a:cubicBezTo>
                    <a:cubicBezTo>
                      <a:pt x="81" y="188"/>
                      <a:pt x="1" y="410"/>
                      <a:pt x="1" y="633"/>
                    </a:cubicBezTo>
                    <a:cubicBezTo>
                      <a:pt x="1" y="665"/>
                      <a:pt x="17" y="681"/>
                      <a:pt x="49" y="681"/>
                    </a:cubicBezTo>
                    <a:cubicBezTo>
                      <a:pt x="49" y="681"/>
                      <a:pt x="65" y="665"/>
                      <a:pt x="81" y="649"/>
                    </a:cubicBezTo>
                    <a:cubicBezTo>
                      <a:pt x="81" y="442"/>
                      <a:pt x="144" y="219"/>
                      <a:pt x="287" y="60"/>
                    </a:cubicBezTo>
                    <a:cubicBezTo>
                      <a:pt x="303" y="44"/>
                      <a:pt x="303" y="12"/>
                      <a:pt x="287" y="12"/>
                    </a:cubicBezTo>
                    <a:cubicBezTo>
                      <a:pt x="280" y="4"/>
                      <a:pt x="268" y="1"/>
                      <a:pt x="25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2051500" y="4286675"/>
                <a:ext cx="2825" cy="21100"/>
              </a:xfrm>
              <a:custGeom>
                <a:avLst/>
                <a:gdLst/>
                <a:ahLst/>
                <a:cxnLst/>
                <a:rect l="l" t="t" r="r" b="b"/>
                <a:pathLst>
                  <a:path w="113" h="844" extrusionOk="0">
                    <a:moveTo>
                      <a:pt x="64" y="0"/>
                    </a:moveTo>
                    <a:cubicBezTo>
                      <a:pt x="49" y="0"/>
                      <a:pt x="33" y="0"/>
                      <a:pt x="33" y="32"/>
                    </a:cubicBezTo>
                    <a:cubicBezTo>
                      <a:pt x="17" y="287"/>
                      <a:pt x="1" y="541"/>
                      <a:pt x="17" y="812"/>
                    </a:cubicBezTo>
                    <a:cubicBezTo>
                      <a:pt x="17" y="828"/>
                      <a:pt x="33" y="844"/>
                      <a:pt x="64" y="844"/>
                    </a:cubicBezTo>
                    <a:cubicBezTo>
                      <a:pt x="80" y="844"/>
                      <a:pt x="96" y="828"/>
                      <a:pt x="96" y="812"/>
                    </a:cubicBezTo>
                    <a:cubicBezTo>
                      <a:pt x="80" y="541"/>
                      <a:pt x="80" y="287"/>
                      <a:pt x="112" y="32"/>
                    </a:cubicBezTo>
                    <a:cubicBezTo>
                      <a:pt x="112" y="16"/>
                      <a:pt x="96" y="0"/>
                      <a:pt x="64"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2565250" y="4158925"/>
                <a:ext cx="15925" cy="4400"/>
              </a:xfrm>
              <a:custGeom>
                <a:avLst/>
                <a:gdLst/>
                <a:ahLst/>
                <a:cxnLst/>
                <a:rect l="l" t="t" r="r" b="b"/>
                <a:pathLst>
                  <a:path w="637" h="176" extrusionOk="0">
                    <a:moveTo>
                      <a:pt x="48" y="1"/>
                    </a:moveTo>
                    <a:cubicBezTo>
                      <a:pt x="16" y="1"/>
                      <a:pt x="0" y="17"/>
                      <a:pt x="16" y="49"/>
                    </a:cubicBezTo>
                    <a:cubicBezTo>
                      <a:pt x="16" y="64"/>
                      <a:pt x="32" y="80"/>
                      <a:pt x="48" y="80"/>
                    </a:cubicBezTo>
                    <a:cubicBezTo>
                      <a:pt x="223" y="80"/>
                      <a:pt x="414" y="112"/>
                      <a:pt x="589" y="176"/>
                    </a:cubicBezTo>
                    <a:cubicBezTo>
                      <a:pt x="605" y="176"/>
                      <a:pt x="621" y="176"/>
                      <a:pt x="637" y="160"/>
                    </a:cubicBezTo>
                    <a:cubicBezTo>
                      <a:pt x="637" y="144"/>
                      <a:pt x="621" y="128"/>
                      <a:pt x="605" y="112"/>
                    </a:cubicBezTo>
                    <a:cubicBezTo>
                      <a:pt x="430" y="49"/>
                      <a:pt x="255" y="1"/>
                      <a:pt x="64"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2584350" y="4154550"/>
                <a:ext cx="16325" cy="9175"/>
              </a:xfrm>
              <a:custGeom>
                <a:avLst/>
                <a:gdLst/>
                <a:ahLst/>
                <a:cxnLst/>
                <a:rect l="l" t="t" r="r" b="b"/>
                <a:pathLst>
                  <a:path w="653" h="367" extrusionOk="0">
                    <a:moveTo>
                      <a:pt x="48" y="1"/>
                    </a:moveTo>
                    <a:cubicBezTo>
                      <a:pt x="32" y="1"/>
                      <a:pt x="0" y="17"/>
                      <a:pt x="0" y="33"/>
                    </a:cubicBezTo>
                    <a:cubicBezTo>
                      <a:pt x="0" y="48"/>
                      <a:pt x="16" y="80"/>
                      <a:pt x="32" y="80"/>
                    </a:cubicBezTo>
                    <a:cubicBezTo>
                      <a:pt x="255" y="112"/>
                      <a:pt x="446" y="208"/>
                      <a:pt x="589" y="367"/>
                    </a:cubicBezTo>
                    <a:lnTo>
                      <a:pt x="637" y="367"/>
                    </a:lnTo>
                    <a:cubicBezTo>
                      <a:pt x="653" y="351"/>
                      <a:pt x="653" y="319"/>
                      <a:pt x="637" y="303"/>
                    </a:cubicBezTo>
                    <a:cubicBezTo>
                      <a:pt x="478" y="144"/>
                      <a:pt x="271" y="33"/>
                      <a:pt x="4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2555700" y="4147625"/>
                <a:ext cx="21100" cy="4575"/>
              </a:xfrm>
              <a:custGeom>
                <a:avLst/>
                <a:gdLst/>
                <a:ahLst/>
                <a:cxnLst/>
                <a:rect l="l" t="t" r="r" b="b"/>
                <a:pathLst>
                  <a:path w="844" h="183" extrusionOk="0">
                    <a:moveTo>
                      <a:pt x="20" y="1"/>
                    </a:moveTo>
                    <a:cubicBezTo>
                      <a:pt x="9" y="1"/>
                      <a:pt x="0" y="16"/>
                      <a:pt x="0" y="39"/>
                    </a:cubicBezTo>
                    <a:cubicBezTo>
                      <a:pt x="0" y="55"/>
                      <a:pt x="16" y="71"/>
                      <a:pt x="32" y="71"/>
                    </a:cubicBezTo>
                    <a:cubicBezTo>
                      <a:pt x="287" y="87"/>
                      <a:pt x="541" y="119"/>
                      <a:pt x="796" y="182"/>
                    </a:cubicBezTo>
                    <a:cubicBezTo>
                      <a:pt x="812" y="182"/>
                      <a:pt x="828" y="166"/>
                      <a:pt x="844" y="150"/>
                    </a:cubicBezTo>
                    <a:cubicBezTo>
                      <a:pt x="844" y="134"/>
                      <a:pt x="828" y="119"/>
                      <a:pt x="812" y="103"/>
                    </a:cubicBezTo>
                    <a:cubicBezTo>
                      <a:pt x="557" y="55"/>
                      <a:pt x="303" y="23"/>
                      <a:pt x="32" y="7"/>
                    </a:cubicBezTo>
                    <a:cubicBezTo>
                      <a:pt x="28" y="3"/>
                      <a:pt x="24" y="1"/>
                      <a:pt x="20"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1890350" y="4420775"/>
                <a:ext cx="60500" cy="19925"/>
              </a:xfrm>
              <a:custGeom>
                <a:avLst/>
                <a:gdLst/>
                <a:ahLst/>
                <a:cxnLst/>
                <a:rect l="l" t="t" r="r" b="b"/>
                <a:pathLst>
                  <a:path w="2420" h="797" extrusionOk="0">
                    <a:moveTo>
                      <a:pt x="1210" y="0"/>
                    </a:moveTo>
                    <a:cubicBezTo>
                      <a:pt x="541" y="0"/>
                      <a:pt x="0" y="191"/>
                      <a:pt x="0" y="398"/>
                    </a:cubicBezTo>
                    <a:cubicBezTo>
                      <a:pt x="0" y="621"/>
                      <a:pt x="541" y="796"/>
                      <a:pt x="1210" y="796"/>
                    </a:cubicBezTo>
                    <a:cubicBezTo>
                      <a:pt x="1879" y="796"/>
                      <a:pt x="2420" y="621"/>
                      <a:pt x="2420" y="398"/>
                    </a:cubicBezTo>
                    <a:cubicBezTo>
                      <a:pt x="2420" y="191"/>
                      <a:pt x="1879"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1923375" y="4357925"/>
                <a:ext cx="61700" cy="22275"/>
              </a:xfrm>
              <a:custGeom>
                <a:avLst/>
                <a:gdLst/>
                <a:ahLst/>
                <a:cxnLst/>
                <a:rect l="l" t="t" r="r" b="b"/>
                <a:pathLst>
                  <a:path w="2468" h="891" extrusionOk="0">
                    <a:moveTo>
                      <a:pt x="1697" y="1"/>
                    </a:moveTo>
                    <a:cubicBezTo>
                      <a:pt x="1534" y="1"/>
                      <a:pt x="1353" y="15"/>
                      <a:pt x="1162" y="47"/>
                    </a:cubicBezTo>
                    <a:cubicBezTo>
                      <a:pt x="510" y="159"/>
                      <a:pt x="0" y="429"/>
                      <a:pt x="48" y="652"/>
                    </a:cubicBezTo>
                    <a:cubicBezTo>
                      <a:pt x="71" y="799"/>
                      <a:pt x="359" y="890"/>
                      <a:pt x="765" y="890"/>
                    </a:cubicBezTo>
                    <a:cubicBezTo>
                      <a:pt x="929" y="890"/>
                      <a:pt x="1113" y="875"/>
                      <a:pt x="1306" y="843"/>
                    </a:cubicBezTo>
                    <a:cubicBezTo>
                      <a:pt x="1958" y="748"/>
                      <a:pt x="2468" y="477"/>
                      <a:pt x="2420" y="254"/>
                    </a:cubicBezTo>
                    <a:cubicBezTo>
                      <a:pt x="2397" y="95"/>
                      <a:pt x="2106" y="1"/>
                      <a:pt x="1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2530625" y="3930625"/>
                <a:ext cx="363350" cy="516050"/>
              </a:xfrm>
              <a:custGeom>
                <a:avLst/>
                <a:gdLst/>
                <a:ahLst/>
                <a:cxnLst/>
                <a:rect l="l" t="t" r="r" b="b"/>
                <a:pathLst>
                  <a:path w="14534" h="20642" extrusionOk="0">
                    <a:moveTo>
                      <a:pt x="2105" y="1"/>
                    </a:moveTo>
                    <a:cubicBezTo>
                      <a:pt x="1814" y="1"/>
                      <a:pt x="1588" y="69"/>
                      <a:pt x="1449" y="219"/>
                    </a:cubicBezTo>
                    <a:cubicBezTo>
                      <a:pt x="0" y="1747"/>
                      <a:pt x="1719" y="5647"/>
                      <a:pt x="2690" y="7557"/>
                    </a:cubicBezTo>
                    <a:lnTo>
                      <a:pt x="3248" y="8607"/>
                    </a:lnTo>
                    <a:lnTo>
                      <a:pt x="3279" y="8639"/>
                    </a:lnTo>
                    <a:cubicBezTo>
                      <a:pt x="3279" y="8655"/>
                      <a:pt x="3279" y="8655"/>
                      <a:pt x="3279" y="8671"/>
                    </a:cubicBezTo>
                    <a:cubicBezTo>
                      <a:pt x="3279" y="8687"/>
                      <a:pt x="3279" y="8703"/>
                      <a:pt x="3279" y="8719"/>
                    </a:cubicBezTo>
                    <a:cubicBezTo>
                      <a:pt x="3232" y="9308"/>
                      <a:pt x="3248" y="9913"/>
                      <a:pt x="3327" y="10502"/>
                    </a:cubicBezTo>
                    <a:cubicBezTo>
                      <a:pt x="3232" y="11998"/>
                      <a:pt x="3216" y="14354"/>
                      <a:pt x="3932" y="16630"/>
                    </a:cubicBezTo>
                    <a:cubicBezTo>
                      <a:pt x="5094" y="20355"/>
                      <a:pt x="10442" y="20641"/>
                      <a:pt x="10442" y="20641"/>
                    </a:cubicBezTo>
                    <a:cubicBezTo>
                      <a:pt x="10442" y="20641"/>
                      <a:pt x="10808" y="17585"/>
                      <a:pt x="12273" y="16120"/>
                    </a:cubicBezTo>
                    <a:cubicBezTo>
                      <a:pt x="14533" y="13892"/>
                      <a:pt x="13880" y="12810"/>
                      <a:pt x="13467" y="10072"/>
                    </a:cubicBezTo>
                    <a:cubicBezTo>
                      <a:pt x="13244" y="8592"/>
                      <a:pt x="11970" y="5281"/>
                      <a:pt x="11350" y="3721"/>
                    </a:cubicBezTo>
                    <a:cubicBezTo>
                      <a:pt x="10570" y="3991"/>
                      <a:pt x="9821" y="4342"/>
                      <a:pt x="9121" y="4740"/>
                    </a:cubicBezTo>
                    <a:cubicBezTo>
                      <a:pt x="8054" y="2564"/>
                      <a:pt x="3882" y="1"/>
                      <a:pt x="2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7"/>
              <p:cNvSpPr/>
              <p:nvPr/>
            </p:nvSpPr>
            <p:spPr>
              <a:xfrm>
                <a:off x="2905875" y="3862025"/>
                <a:ext cx="284950" cy="525350"/>
              </a:xfrm>
              <a:custGeom>
                <a:avLst/>
                <a:gdLst/>
                <a:ahLst/>
                <a:cxnLst/>
                <a:rect l="l" t="t" r="r" b="b"/>
                <a:pathLst>
                  <a:path w="11398" h="21014" extrusionOk="0">
                    <a:moveTo>
                      <a:pt x="5657" y="1"/>
                    </a:moveTo>
                    <a:cubicBezTo>
                      <a:pt x="5639" y="1"/>
                      <a:pt x="5622" y="1"/>
                      <a:pt x="5604" y="2"/>
                    </a:cubicBezTo>
                    <a:cubicBezTo>
                      <a:pt x="3646" y="114"/>
                      <a:pt x="1751" y="6131"/>
                      <a:pt x="1751" y="6131"/>
                    </a:cubicBezTo>
                    <a:cubicBezTo>
                      <a:pt x="1051" y="5956"/>
                      <a:pt x="1083" y="6019"/>
                      <a:pt x="462" y="5987"/>
                    </a:cubicBezTo>
                    <a:lnTo>
                      <a:pt x="1" y="5956"/>
                    </a:lnTo>
                    <a:lnTo>
                      <a:pt x="1" y="5956"/>
                    </a:lnTo>
                    <a:cubicBezTo>
                      <a:pt x="160" y="7277"/>
                      <a:pt x="414" y="8566"/>
                      <a:pt x="765" y="9855"/>
                    </a:cubicBezTo>
                    <a:cubicBezTo>
                      <a:pt x="1194" y="11558"/>
                      <a:pt x="1592" y="13357"/>
                      <a:pt x="2420" y="14933"/>
                    </a:cubicBezTo>
                    <a:cubicBezTo>
                      <a:pt x="2818" y="15777"/>
                      <a:pt x="3455" y="16493"/>
                      <a:pt x="4235" y="17018"/>
                    </a:cubicBezTo>
                    <a:cubicBezTo>
                      <a:pt x="4792" y="17368"/>
                      <a:pt x="5381" y="17639"/>
                      <a:pt x="5874" y="18053"/>
                    </a:cubicBezTo>
                    <a:lnTo>
                      <a:pt x="7434" y="20599"/>
                    </a:lnTo>
                    <a:cubicBezTo>
                      <a:pt x="7514" y="20743"/>
                      <a:pt x="7593" y="20886"/>
                      <a:pt x="7705" y="21013"/>
                    </a:cubicBezTo>
                    <a:cubicBezTo>
                      <a:pt x="7705" y="21013"/>
                      <a:pt x="10029" y="20345"/>
                      <a:pt x="10824" y="16779"/>
                    </a:cubicBezTo>
                    <a:cubicBezTo>
                      <a:pt x="11397" y="14280"/>
                      <a:pt x="9662" y="11845"/>
                      <a:pt x="8612" y="10572"/>
                    </a:cubicBezTo>
                    <a:cubicBezTo>
                      <a:pt x="8373" y="10237"/>
                      <a:pt x="8087" y="9935"/>
                      <a:pt x="7784" y="9664"/>
                    </a:cubicBezTo>
                    <a:cubicBezTo>
                      <a:pt x="7768" y="9648"/>
                      <a:pt x="7752" y="9632"/>
                      <a:pt x="7736" y="9617"/>
                    </a:cubicBezTo>
                    <a:cubicBezTo>
                      <a:pt x="9108" y="5863"/>
                      <a:pt x="7574" y="1"/>
                      <a:pt x="5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2756250" y="4009800"/>
                <a:ext cx="192625" cy="42900"/>
              </a:xfrm>
              <a:custGeom>
                <a:avLst/>
                <a:gdLst/>
                <a:ahLst/>
                <a:cxnLst/>
                <a:rect l="l" t="t" r="r" b="b"/>
                <a:pathLst>
                  <a:path w="7705" h="1716" extrusionOk="0">
                    <a:moveTo>
                      <a:pt x="5795" y="1"/>
                    </a:moveTo>
                    <a:cubicBezTo>
                      <a:pt x="5250" y="1"/>
                      <a:pt x="4600" y="32"/>
                      <a:pt x="3869" y="124"/>
                    </a:cubicBezTo>
                    <a:cubicBezTo>
                      <a:pt x="2484" y="299"/>
                      <a:pt x="1178" y="809"/>
                      <a:pt x="32" y="1588"/>
                    </a:cubicBezTo>
                    <a:cubicBezTo>
                      <a:pt x="1" y="1604"/>
                      <a:pt x="1" y="1652"/>
                      <a:pt x="17" y="1684"/>
                    </a:cubicBezTo>
                    <a:cubicBezTo>
                      <a:pt x="32" y="1700"/>
                      <a:pt x="48" y="1716"/>
                      <a:pt x="80" y="1716"/>
                    </a:cubicBezTo>
                    <a:cubicBezTo>
                      <a:pt x="96" y="1716"/>
                      <a:pt x="112" y="1716"/>
                      <a:pt x="128" y="1700"/>
                    </a:cubicBezTo>
                    <a:cubicBezTo>
                      <a:pt x="1242" y="936"/>
                      <a:pt x="2531" y="442"/>
                      <a:pt x="3884" y="267"/>
                    </a:cubicBezTo>
                    <a:cubicBezTo>
                      <a:pt x="4611" y="175"/>
                      <a:pt x="5255" y="144"/>
                      <a:pt x="5796" y="144"/>
                    </a:cubicBezTo>
                    <a:cubicBezTo>
                      <a:pt x="6936" y="144"/>
                      <a:pt x="7614" y="283"/>
                      <a:pt x="7625" y="283"/>
                    </a:cubicBezTo>
                    <a:cubicBezTo>
                      <a:pt x="7631" y="286"/>
                      <a:pt x="7637" y="288"/>
                      <a:pt x="7642" y="288"/>
                    </a:cubicBezTo>
                    <a:cubicBezTo>
                      <a:pt x="7668" y="288"/>
                      <a:pt x="7692" y="262"/>
                      <a:pt x="7705" y="236"/>
                    </a:cubicBezTo>
                    <a:cubicBezTo>
                      <a:pt x="7705" y="188"/>
                      <a:pt x="7689" y="156"/>
                      <a:pt x="7641" y="140"/>
                    </a:cubicBezTo>
                    <a:cubicBezTo>
                      <a:pt x="7630" y="140"/>
                      <a:pt x="6945" y="1"/>
                      <a:pt x="5795"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2761550" y="4366225"/>
                <a:ext cx="368800" cy="83225"/>
              </a:xfrm>
              <a:custGeom>
                <a:avLst/>
                <a:gdLst/>
                <a:ahLst/>
                <a:cxnLst/>
                <a:rect l="l" t="t" r="r" b="b"/>
                <a:pathLst>
                  <a:path w="14752" h="3329" extrusionOk="0">
                    <a:moveTo>
                      <a:pt x="14653" y="0"/>
                    </a:moveTo>
                    <a:cubicBezTo>
                      <a:pt x="14638" y="0"/>
                      <a:pt x="14623" y="5"/>
                      <a:pt x="14608" y="18"/>
                    </a:cubicBezTo>
                    <a:cubicBezTo>
                      <a:pt x="14576" y="34"/>
                      <a:pt x="11090" y="2373"/>
                      <a:pt x="7413" y="2899"/>
                    </a:cubicBezTo>
                    <a:cubicBezTo>
                      <a:pt x="5943" y="3109"/>
                      <a:pt x="4665" y="3181"/>
                      <a:pt x="3606" y="3181"/>
                    </a:cubicBezTo>
                    <a:cubicBezTo>
                      <a:pt x="1385" y="3181"/>
                      <a:pt x="134" y="2867"/>
                      <a:pt x="123" y="2867"/>
                    </a:cubicBezTo>
                    <a:cubicBezTo>
                      <a:pt x="118" y="2866"/>
                      <a:pt x="113" y="2866"/>
                      <a:pt x="108" y="2866"/>
                    </a:cubicBezTo>
                    <a:cubicBezTo>
                      <a:pt x="24" y="2866"/>
                      <a:pt x="1" y="2995"/>
                      <a:pt x="91" y="3010"/>
                    </a:cubicBezTo>
                    <a:cubicBezTo>
                      <a:pt x="107" y="3026"/>
                      <a:pt x="1349" y="3328"/>
                      <a:pt x="3577" y="3328"/>
                    </a:cubicBezTo>
                    <a:cubicBezTo>
                      <a:pt x="4866" y="3328"/>
                      <a:pt x="6156" y="3233"/>
                      <a:pt x="7429" y="3042"/>
                    </a:cubicBezTo>
                    <a:cubicBezTo>
                      <a:pt x="11138" y="2517"/>
                      <a:pt x="14656" y="161"/>
                      <a:pt x="14687" y="129"/>
                    </a:cubicBezTo>
                    <a:cubicBezTo>
                      <a:pt x="14752" y="91"/>
                      <a:pt x="14712" y="0"/>
                      <a:pt x="14653"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3050325" y="3905850"/>
                <a:ext cx="54950" cy="186250"/>
              </a:xfrm>
              <a:custGeom>
                <a:avLst/>
                <a:gdLst/>
                <a:ahLst/>
                <a:cxnLst/>
                <a:rect l="l" t="t" r="r" b="b"/>
                <a:pathLst>
                  <a:path w="2198" h="7450" extrusionOk="0">
                    <a:moveTo>
                      <a:pt x="924" y="0"/>
                    </a:moveTo>
                    <a:lnTo>
                      <a:pt x="1" y="6288"/>
                    </a:lnTo>
                    <a:lnTo>
                      <a:pt x="1799" y="7450"/>
                    </a:lnTo>
                    <a:cubicBezTo>
                      <a:pt x="2197" y="1592"/>
                      <a:pt x="924" y="0"/>
                      <a:pt x="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2572800" y="3979225"/>
                <a:ext cx="127775" cy="158250"/>
              </a:xfrm>
              <a:custGeom>
                <a:avLst/>
                <a:gdLst/>
                <a:ahLst/>
                <a:cxnLst/>
                <a:rect l="l" t="t" r="r" b="b"/>
                <a:pathLst>
                  <a:path w="5111" h="6330" extrusionOk="0">
                    <a:moveTo>
                      <a:pt x="544" y="1"/>
                    </a:moveTo>
                    <a:cubicBezTo>
                      <a:pt x="462" y="1"/>
                      <a:pt x="386" y="56"/>
                      <a:pt x="351" y="137"/>
                    </a:cubicBezTo>
                    <a:cubicBezTo>
                      <a:pt x="192" y="583"/>
                      <a:pt x="1" y="1793"/>
                      <a:pt x="1179" y="4021"/>
                    </a:cubicBezTo>
                    <a:cubicBezTo>
                      <a:pt x="2358" y="6248"/>
                      <a:pt x="2404" y="6330"/>
                      <a:pt x="2404" y="6330"/>
                    </a:cubicBezTo>
                    <a:cubicBezTo>
                      <a:pt x="2404" y="6330"/>
                      <a:pt x="2404" y="6329"/>
                      <a:pt x="2404" y="6329"/>
                    </a:cubicBezTo>
                    <a:lnTo>
                      <a:pt x="5015" y="4594"/>
                    </a:lnTo>
                    <a:cubicBezTo>
                      <a:pt x="5094" y="4531"/>
                      <a:pt x="5110" y="4403"/>
                      <a:pt x="5046" y="4308"/>
                    </a:cubicBezTo>
                    <a:cubicBezTo>
                      <a:pt x="4537" y="3607"/>
                      <a:pt x="2372" y="758"/>
                      <a:pt x="637" y="26"/>
                    </a:cubicBezTo>
                    <a:cubicBezTo>
                      <a:pt x="607" y="9"/>
                      <a:pt x="575"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2863875" y="4339050"/>
                <a:ext cx="11375" cy="9025"/>
              </a:xfrm>
              <a:custGeom>
                <a:avLst/>
                <a:gdLst/>
                <a:ahLst/>
                <a:cxnLst/>
                <a:rect l="l" t="t" r="r" b="b"/>
                <a:pathLst>
                  <a:path w="455" h="361" extrusionOk="0">
                    <a:moveTo>
                      <a:pt x="231" y="0"/>
                    </a:moveTo>
                    <a:cubicBezTo>
                      <a:pt x="169" y="0"/>
                      <a:pt x="106" y="36"/>
                      <a:pt x="73" y="102"/>
                    </a:cubicBezTo>
                    <a:cubicBezTo>
                      <a:pt x="0" y="218"/>
                      <a:pt x="100" y="361"/>
                      <a:pt x="239" y="361"/>
                    </a:cubicBezTo>
                    <a:cubicBezTo>
                      <a:pt x="252" y="361"/>
                      <a:pt x="266" y="359"/>
                      <a:pt x="280" y="357"/>
                    </a:cubicBezTo>
                    <a:cubicBezTo>
                      <a:pt x="423" y="309"/>
                      <a:pt x="455" y="102"/>
                      <a:pt x="312" y="22"/>
                    </a:cubicBezTo>
                    <a:cubicBezTo>
                      <a:pt x="287" y="7"/>
                      <a:pt x="259" y="0"/>
                      <a:pt x="231"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7"/>
              <p:cNvSpPr/>
              <p:nvPr/>
            </p:nvSpPr>
            <p:spPr>
              <a:xfrm>
                <a:off x="2843225" y="4344825"/>
                <a:ext cx="11925" cy="9050"/>
              </a:xfrm>
              <a:custGeom>
                <a:avLst/>
                <a:gdLst/>
                <a:ahLst/>
                <a:cxnLst/>
                <a:rect l="l" t="t" r="r" b="b"/>
                <a:pathLst>
                  <a:path w="477" h="362" extrusionOk="0">
                    <a:moveTo>
                      <a:pt x="235" y="1"/>
                    </a:moveTo>
                    <a:cubicBezTo>
                      <a:pt x="178" y="1"/>
                      <a:pt x="122" y="28"/>
                      <a:pt x="87" y="94"/>
                    </a:cubicBezTo>
                    <a:cubicBezTo>
                      <a:pt x="0" y="235"/>
                      <a:pt x="121" y="362"/>
                      <a:pt x="242" y="362"/>
                    </a:cubicBezTo>
                    <a:cubicBezTo>
                      <a:pt x="298" y="362"/>
                      <a:pt x="354" y="334"/>
                      <a:pt x="390" y="269"/>
                    </a:cubicBezTo>
                    <a:cubicBezTo>
                      <a:pt x="477" y="127"/>
                      <a:pt x="356" y="1"/>
                      <a:pt x="235"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2854725" y="4356150"/>
                <a:ext cx="10975" cy="8650"/>
              </a:xfrm>
              <a:custGeom>
                <a:avLst/>
                <a:gdLst/>
                <a:ahLst/>
                <a:cxnLst/>
                <a:rect l="l" t="t" r="r" b="b"/>
                <a:pathLst>
                  <a:path w="439" h="346" extrusionOk="0">
                    <a:moveTo>
                      <a:pt x="218" y="0"/>
                    </a:moveTo>
                    <a:cubicBezTo>
                      <a:pt x="153" y="0"/>
                      <a:pt x="94" y="32"/>
                      <a:pt x="73" y="86"/>
                    </a:cubicBezTo>
                    <a:cubicBezTo>
                      <a:pt x="0" y="203"/>
                      <a:pt x="100" y="345"/>
                      <a:pt x="227" y="345"/>
                    </a:cubicBezTo>
                    <a:cubicBezTo>
                      <a:pt x="239" y="345"/>
                      <a:pt x="251" y="344"/>
                      <a:pt x="264" y="341"/>
                    </a:cubicBezTo>
                    <a:cubicBezTo>
                      <a:pt x="423" y="293"/>
                      <a:pt x="439" y="86"/>
                      <a:pt x="312" y="23"/>
                    </a:cubicBezTo>
                    <a:cubicBezTo>
                      <a:pt x="281" y="7"/>
                      <a:pt x="249" y="0"/>
                      <a:pt x="218"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010325" y="4318725"/>
                <a:ext cx="12175" cy="9050"/>
              </a:xfrm>
              <a:custGeom>
                <a:avLst/>
                <a:gdLst/>
                <a:ahLst/>
                <a:cxnLst/>
                <a:rect l="l" t="t" r="r" b="b"/>
                <a:pathLst>
                  <a:path w="487" h="362" extrusionOk="0">
                    <a:moveTo>
                      <a:pt x="236" y="0"/>
                    </a:moveTo>
                    <a:cubicBezTo>
                      <a:pt x="179" y="0"/>
                      <a:pt x="126" y="25"/>
                      <a:pt x="88" y="71"/>
                    </a:cubicBezTo>
                    <a:cubicBezTo>
                      <a:pt x="0" y="189"/>
                      <a:pt x="89" y="361"/>
                      <a:pt x="229" y="361"/>
                    </a:cubicBezTo>
                    <a:cubicBezTo>
                      <a:pt x="240" y="361"/>
                      <a:pt x="252" y="360"/>
                      <a:pt x="264" y="358"/>
                    </a:cubicBezTo>
                    <a:cubicBezTo>
                      <a:pt x="423" y="342"/>
                      <a:pt x="486" y="135"/>
                      <a:pt x="359" y="39"/>
                    </a:cubicBezTo>
                    <a:cubicBezTo>
                      <a:pt x="319" y="13"/>
                      <a:pt x="277" y="0"/>
                      <a:pt x="236"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3031425" y="4315550"/>
                <a:ext cx="13650" cy="9525"/>
              </a:xfrm>
              <a:custGeom>
                <a:avLst/>
                <a:gdLst/>
                <a:ahLst/>
                <a:cxnLst/>
                <a:rect l="l" t="t" r="r" b="b"/>
                <a:pathLst>
                  <a:path w="546" h="381" extrusionOk="0">
                    <a:moveTo>
                      <a:pt x="274" y="0"/>
                    </a:moveTo>
                    <a:cubicBezTo>
                      <a:pt x="114" y="0"/>
                      <a:pt x="0" y="213"/>
                      <a:pt x="168" y="341"/>
                    </a:cubicBezTo>
                    <a:cubicBezTo>
                      <a:pt x="204" y="369"/>
                      <a:pt x="241" y="380"/>
                      <a:pt x="277" y="380"/>
                    </a:cubicBezTo>
                    <a:cubicBezTo>
                      <a:pt x="428" y="380"/>
                      <a:pt x="545" y="168"/>
                      <a:pt x="390" y="39"/>
                    </a:cubicBezTo>
                    <a:cubicBezTo>
                      <a:pt x="351" y="12"/>
                      <a:pt x="311" y="0"/>
                      <a:pt x="274"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3026250" y="4331050"/>
                <a:ext cx="12175" cy="9050"/>
              </a:xfrm>
              <a:custGeom>
                <a:avLst/>
                <a:gdLst/>
                <a:ahLst/>
                <a:cxnLst/>
                <a:rect l="l" t="t" r="r" b="b"/>
                <a:pathLst>
                  <a:path w="487" h="362" extrusionOk="0">
                    <a:moveTo>
                      <a:pt x="243" y="1"/>
                    </a:moveTo>
                    <a:cubicBezTo>
                      <a:pt x="187" y="1"/>
                      <a:pt x="132" y="25"/>
                      <a:pt x="104" y="72"/>
                    </a:cubicBezTo>
                    <a:cubicBezTo>
                      <a:pt x="1" y="189"/>
                      <a:pt x="89" y="362"/>
                      <a:pt x="228" y="362"/>
                    </a:cubicBezTo>
                    <a:cubicBezTo>
                      <a:pt x="240" y="362"/>
                      <a:pt x="251" y="361"/>
                      <a:pt x="263" y="358"/>
                    </a:cubicBezTo>
                    <a:cubicBezTo>
                      <a:pt x="438" y="342"/>
                      <a:pt x="486" y="135"/>
                      <a:pt x="359" y="40"/>
                    </a:cubicBezTo>
                    <a:cubicBezTo>
                      <a:pt x="326" y="13"/>
                      <a:pt x="284" y="1"/>
                      <a:pt x="243"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7"/>
              <p:cNvSpPr/>
              <p:nvPr/>
            </p:nvSpPr>
            <p:spPr>
              <a:xfrm>
                <a:off x="2876425" y="4261050"/>
                <a:ext cx="105475" cy="59475"/>
              </a:xfrm>
              <a:custGeom>
                <a:avLst/>
                <a:gdLst/>
                <a:ahLst/>
                <a:cxnLst/>
                <a:rect l="l" t="t" r="r" b="b"/>
                <a:pathLst>
                  <a:path w="4219" h="2379" extrusionOk="0">
                    <a:moveTo>
                      <a:pt x="2533" y="0"/>
                    </a:moveTo>
                    <a:cubicBezTo>
                      <a:pt x="1792" y="0"/>
                      <a:pt x="1068" y="180"/>
                      <a:pt x="430" y="611"/>
                    </a:cubicBezTo>
                    <a:cubicBezTo>
                      <a:pt x="224" y="755"/>
                      <a:pt x="1" y="962"/>
                      <a:pt x="64" y="1200"/>
                    </a:cubicBezTo>
                    <a:cubicBezTo>
                      <a:pt x="128" y="1312"/>
                      <a:pt x="224" y="1423"/>
                      <a:pt x="335" y="1471"/>
                    </a:cubicBezTo>
                    <a:cubicBezTo>
                      <a:pt x="924" y="1837"/>
                      <a:pt x="1545" y="2124"/>
                      <a:pt x="2181" y="2346"/>
                    </a:cubicBezTo>
                    <a:cubicBezTo>
                      <a:pt x="2231" y="2368"/>
                      <a:pt x="2283" y="2379"/>
                      <a:pt x="2336" y="2379"/>
                    </a:cubicBezTo>
                    <a:cubicBezTo>
                      <a:pt x="2435" y="2379"/>
                      <a:pt x="2532" y="2340"/>
                      <a:pt x="2595" y="2267"/>
                    </a:cubicBezTo>
                    <a:cubicBezTo>
                      <a:pt x="3168" y="1821"/>
                      <a:pt x="3662" y="1328"/>
                      <a:pt x="4091" y="755"/>
                    </a:cubicBezTo>
                    <a:cubicBezTo>
                      <a:pt x="4155" y="691"/>
                      <a:pt x="4203" y="611"/>
                      <a:pt x="4219" y="516"/>
                    </a:cubicBezTo>
                    <a:cubicBezTo>
                      <a:pt x="4219" y="309"/>
                      <a:pt x="3964" y="198"/>
                      <a:pt x="3757" y="150"/>
                    </a:cubicBezTo>
                    <a:cubicBezTo>
                      <a:pt x="3351" y="54"/>
                      <a:pt x="2940" y="0"/>
                      <a:pt x="2533"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2929350" y="4284275"/>
                <a:ext cx="15150" cy="75250"/>
              </a:xfrm>
              <a:custGeom>
                <a:avLst/>
                <a:gdLst/>
                <a:ahLst/>
                <a:cxnLst/>
                <a:rect l="l" t="t" r="r" b="b"/>
                <a:pathLst>
                  <a:path w="606" h="3010" extrusionOk="0">
                    <a:moveTo>
                      <a:pt x="64" y="1"/>
                    </a:moveTo>
                    <a:cubicBezTo>
                      <a:pt x="17" y="17"/>
                      <a:pt x="1" y="64"/>
                      <a:pt x="1" y="96"/>
                    </a:cubicBezTo>
                    <a:cubicBezTo>
                      <a:pt x="1" y="112"/>
                      <a:pt x="48" y="287"/>
                      <a:pt x="446" y="2945"/>
                    </a:cubicBezTo>
                    <a:cubicBezTo>
                      <a:pt x="462" y="2977"/>
                      <a:pt x="494" y="3009"/>
                      <a:pt x="526" y="3009"/>
                    </a:cubicBezTo>
                    <a:lnTo>
                      <a:pt x="542" y="3009"/>
                    </a:lnTo>
                    <a:cubicBezTo>
                      <a:pt x="574" y="3009"/>
                      <a:pt x="606" y="2961"/>
                      <a:pt x="606" y="2930"/>
                    </a:cubicBezTo>
                    <a:cubicBezTo>
                      <a:pt x="192" y="224"/>
                      <a:pt x="160" y="64"/>
                      <a:pt x="160" y="64"/>
                    </a:cubicBezTo>
                    <a:cubicBezTo>
                      <a:pt x="144" y="17"/>
                      <a:pt x="112" y="1"/>
                      <a:pt x="64"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7"/>
              <p:cNvSpPr/>
              <p:nvPr/>
            </p:nvSpPr>
            <p:spPr>
              <a:xfrm>
                <a:off x="2892625" y="4340150"/>
                <a:ext cx="96850" cy="34875"/>
              </a:xfrm>
              <a:custGeom>
                <a:avLst/>
                <a:gdLst/>
                <a:ahLst/>
                <a:cxnLst/>
                <a:rect l="l" t="t" r="r" b="b"/>
                <a:pathLst>
                  <a:path w="3874" h="1395" extrusionOk="0">
                    <a:moveTo>
                      <a:pt x="3747" y="0"/>
                    </a:moveTo>
                    <a:cubicBezTo>
                      <a:pt x="3702" y="0"/>
                      <a:pt x="3657" y="34"/>
                      <a:pt x="3666" y="90"/>
                    </a:cubicBezTo>
                    <a:cubicBezTo>
                      <a:pt x="3714" y="360"/>
                      <a:pt x="3619" y="631"/>
                      <a:pt x="3412" y="806"/>
                    </a:cubicBezTo>
                    <a:cubicBezTo>
                      <a:pt x="3279" y="890"/>
                      <a:pt x="3128" y="929"/>
                      <a:pt x="2973" y="929"/>
                    </a:cubicBezTo>
                    <a:cubicBezTo>
                      <a:pt x="2923" y="929"/>
                      <a:pt x="2873" y="925"/>
                      <a:pt x="2823" y="917"/>
                    </a:cubicBezTo>
                    <a:cubicBezTo>
                      <a:pt x="2536" y="901"/>
                      <a:pt x="2266" y="806"/>
                      <a:pt x="2043" y="631"/>
                    </a:cubicBezTo>
                    <a:cubicBezTo>
                      <a:pt x="2030" y="624"/>
                      <a:pt x="2014" y="620"/>
                      <a:pt x="1998" y="620"/>
                    </a:cubicBezTo>
                    <a:cubicBezTo>
                      <a:pt x="1977" y="620"/>
                      <a:pt x="1957" y="628"/>
                      <a:pt x="1947" y="647"/>
                    </a:cubicBezTo>
                    <a:cubicBezTo>
                      <a:pt x="1629" y="1045"/>
                      <a:pt x="1311" y="1252"/>
                      <a:pt x="976" y="1252"/>
                    </a:cubicBezTo>
                    <a:cubicBezTo>
                      <a:pt x="610" y="1252"/>
                      <a:pt x="292" y="1029"/>
                      <a:pt x="180" y="695"/>
                    </a:cubicBezTo>
                    <a:cubicBezTo>
                      <a:pt x="175" y="660"/>
                      <a:pt x="149" y="647"/>
                      <a:pt x="119" y="647"/>
                    </a:cubicBezTo>
                    <a:cubicBezTo>
                      <a:pt x="66" y="647"/>
                      <a:pt x="1" y="691"/>
                      <a:pt x="21" y="742"/>
                    </a:cubicBezTo>
                    <a:cubicBezTo>
                      <a:pt x="164" y="1140"/>
                      <a:pt x="531" y="1395"/>
                      <a:pt x="944" y="1395"/>
                    </a:cubicBezTo>
                    <a:lnTo>
                      <a:pt x="960" y="1395"/>
                    </a:lnTo>
                    <a:cubicBezTo>
                      <a:pt x="1342" y="1379"/>
                      <a:pt x="1677" y="1188"/>
                      <a:pt x="2011" y="806"/>
                    </a:cubicBezTo>
                    <a:cubicBezTo>
                      <a:pt x="2250" y="965"/>
                      <a:pt x="2520" y="1061"/>
                      <a:pt x="2807" y="1077"/>
                    </a:cubicBezTo>
                    <a:cubicBezTo>
                      <a:pt x="2854" y="1083"/>
                      <a:pt x="2900" y="1086"/>
                      <a:pt x="2947" y="1086"/>
                    </a:cubicBezTo>
                    <a:cubicBezTo>
                      <a:pt x="3138" y="1086"/>
                      <a:pt x="3325" y="1033"/>
                      <a:pt x="3491" y="917"/>
                    </a:cubicBezTo>
                    <a:cubicBezTo>
                      <a:pt x="3746" y="710"/>
                      <a:pt x="3873" y="392"/>
                      <a:pt x="3825" y="58"/>
                    </a:cubicBezTo>
                    <a:cubicBezTo>
                      <a:pt x="3812" y="18"/>
                      <a:pt x="3779" y="0"/>
                      <a:pt x="3747"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2697750" y="4289850"/>
                <a:ext cx="117025" cy="100675"/>
              </a:xfrm>
              <a:custGeom>
                <a:avLst/>
                <a:gdLst/>
                <a:ahLst/>
                <a:cxnLst/>
                <a:rect l="l" t="t" r="r" b="b"/>
                <a:pathLst>
                  <a:path w="4681" h="4027" extrusionOk="0">
                    <a:moveTo>
                      <a:pt x="2006" y="1"/>
                    </a:moveTo>
                    <a:cubicBezTo>
                      <a:pt x="892" y="1"/>
                      <a:pt x="1" y="908"/>
                      <a:pt x="1" y="2006"/>
                    </a:cubicBezTo>
                    <a:cubicBezTo>
                      <a:pt x="1" y="3224"/>
                      <a:pt x="987" y="4027"/>
                      <a:pt x="2018" y="4027"/>
                    </a:cubicBezTo>
                    <a:cubicBezTo>
                      <a:pt x="2510" y="4027"/>
                      <a:pt x="3012" y="3844"/>
                      <a:pt x="3423" y="3439"/>
                    </a:cubicBezTo>
                    <a:cubicBezTo>
                      <a:pt x="4680" y="2165"/>
                      <a:pt x="3789" y="1"/>
                      <a:pt x="2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7"/>
              <p:cNvSpPr/>
              <p:nvPr/>
            </p:nvSpPr>
            <p:spPr>
              <a:xfrm>
                <a:off x="3058675" y="4226975"/>
                <a:ext cx="117425" cy="100675"/>
              </a:xfrm>
              <a:custGeom>
                <a:avLst/>
                <a:gdLst/>
                <a:ahLst/>
                <a:cxnLst/>
                <a:rect l="l" t="t" r="r" b="b"/>
                <a:pathLst>
                  <a:path w="4697" h="4027" extrusionOk="0">
                    <a:moveTo>
                      <a:pt x="2006" y="1"/>
                    </a:moveTo>
                    <a:cubicBezTo>
                      <a:pt x="908" y="1"/>
                      <a:pt x="1" y="908"/>
                      <a:pt x="1" y="2006"/>
                    </a:cubicBezTo>
                    <a:cubicBezTo>
                      <a:pt x="1" y="3225"/>
                      <a:pt x="994" y="4027"/>
                      <a:pt x="2026" y="4027"/>
                    </a:cubicBezTo>
                    <a:cubicBezTo>
                      <a:pt x="2517" y="4027"/>
                      <a:pt x="3017" y="3845"/>
                      <a:pt x="3423" y="3439"/>
                    </a:cubicBezTo>
                    <a:cubicBezTo>
                      <a:pt x="4697" y="2165"/>
                      <a:pt x="3805" y="1"/>
                      <a:pt x="2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7"/>
              <p:cNvSpPr/>
              <p:nvPr/>
            </p:nvSpPr>
            <p:spPr>
              <a:xfrm>
                <a:off x="3007750" y="4189575"/>
                <a:ext cx="57325" cy="48725"/>
              </a:xfrm>
              <a:custGeom>
                <a:avLst/>
                <a:gdLst/>
                <a:ahLst/>
                <a:cxnLst/>
                <a:rect l="l" t="t" r="r" b="b"/>
                <a:pathLst>
                  <a:path w="2293" h="1949" extrusionOk="0">
                    <a:moveTo>
                      <a:pt x="987" y="0"/>
                    </a:moveTo>
                    <a:cubicBezTo>
                      <a:pt x="446" y="0"/>
                      <a:pt x="0" y="430"/>
                      <a:pt x="0" y="971"/>
                    </a:cubicBezTo>
                    <a:cubicBezTo>
                      <a:pt x="0" y="1561"/>
                      <a:pt x="485" y="1949"/>
                      <a:pt x="986" y="1949"/>
                    </a:cubicBezTo>
                    <a:cubicBezTo>
                      <a:pt x="1228" y="1949"/>
                      <a:pt x="1475" y="1858"/>
                      <a:pt x="1672" y="1656"/>
                    </a:cubicBezTo>
                    <a:cubicBezTo>
                      <a:pt x="2293" y="1051"/>
                      <a:pt x="1863" y="0"/>
                      <a:pt x="9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2773375" y="4226975"/>
                <a:ext cx="57325" cy="49150"/>
              </a:xfrm>
              <a:custGeom>
                <a:avLst/>
                <a:gdLst/>
                <a:ahLst/>
                <a:cxnLst/>
                <a:rect l="l" t="t" r="r" b="b"/>
                <a:pathLst>
                  <a:path w="2293" h="1966" extrusionOk="0">
                    <a:moveTo>
                      <a:pt x="987" y="1"/>
                    </a:moveTo>
                    <a:cubicBezTo>
                      <a:pt x="446" y="1"/>
                      <a:pt x="0" y="446"/>
                      <a:pt x="0" y="988"/>
                    </a:cubicBezTo>
                    <a:cubicBezTo>
                      <a:pt x="0" y="1578"/>
                      <a:pt x="477" y="1965"/>
                      <a:pt x="978" y="1965"/>
                    </a:cubicBezTo>
                    <a:cubicBezTo>
                      <a:pt x="1221" y="1965"/>
                      <a:pt x="1469" y="1874"/>
                      <a:pt x="1671" y="1672"/>
                    </a:cubicBezTo>
                    <a:cubicBezTo>
                      <a:pt x="2292" y="1067"/>
                      <a:pt x="1862" y="1"/>
                      <a:pt x="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3336450" y="3869925"/>
                <a:ext cx="69300" cy="59875"/>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7"/>
            <p:cNvGrpSpPr/>
            <p:nvPr/>
          </p:nvGrpSpPr>
          <p:grpSpPr>
            <a:xfrm flipH="1">
              <a:off x="996413" y="3221026"/>
              <a:ext cx="350802" cy="345906"/>
              <a:chOff x="2995400" y="4463525"/>
              <a:chExt cx="182700" cy="180150"/>
            </a:xfrm>
          </p:grpSpPr>
          <p:sp>
            <p:nvSpPr>
              <p:cNvPr id="870" name="Google Shape;870;p47"/>
              <p:cNvSpPr/>
              <p:nvPr/>
            </p:nvSpPr>
            <p:spPr>
              <a:xfrm>
                <a:off x="2995400" y="4463550"/>
                <a:ext cx="182700" cy="180125"/>
              </a:xfrm>
              <a:custGeom>
                <a:avLst/>
                <a:gdLst/>
                <a:ahLst/>
                <a:cxnLst/>
                <a:rect l="l" t="t" r="r" b="b"/>
                <a:pathLst>
                  <a:path w="7308" h="7205" extrusionOk="0">
                    <a:moveTo>
                      <a:pt x="3618" y="1"/>
                    </a:moveTo>
                    <a:cubicBezTo>
                      <a:pt x="1761" y="1"/>
                      <a:pt x="186" y="1440"/>
                      <a:pt x="33" y="3319"/>
                    </a:cubicBezTo>
                    <a:cubicBezTo>
                      <a:pt x="33" y="3399"/>
                      <a:pt x="17" y="3494"/>
                      <a:pt x="17" y="3574"/>
                    </a:cubicBezTo>
                    <a:cubicBezTo>
                      <a:pt x="1" y="5548"/>
                      <a:pt x="1577" y="7155"/>
                      <a:pt x="3535" y="7203"/>
                    </a:cubicBezTo>
                    <a:cubicBezTo>
                      <a:pt x="3564" y="7204"/>
                      <a:pt x="3594" y="7204"/>
                      <a:pt x="3624" y="7204"/>
                    </a:cubicBezTo>
                    <a:cubicBezTo>
                      <a:pt x="5542" y="7204"/>
                      <a:pt x="7133" y="5693"/>
                      <a:pt x="7228" y="3765"/>
                    </a:cubicBezTo>
                    <a:cubicBezTo>
                      <a:pt x="7307" y="1807"/>
                      <a:pt x="5811" y="136"/>
                      <a:pt x="3853" y="8"/>
                    </a:cubicBezTo>
                    <a:cubicBezTo>
                      <a:pt x="3774" y="3"/>
                      <a:pt x="3696" y="1"/>
                      <a:pt x="36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7"/>
              <p:cNvSpPr/>
              <p:nvPr/>
            </p:nvSpPr>
            <p:spPr>
              <a:xfrm>
                <a:off x="2996200" y="4463525"/>
                <a:ext cx="132150" cy="94000"/>
              </a:xfrm>
              <a:custGeom>
                <a:avLst/>
                <a:gdLst/>
                <a:ahLst/>
                <a:cxnLst/>
                <a:rect l="l" t="t" r="r" b="b"/>
                <a:pathLst>
                  <a:path w="5286" h="3760" extrusionOk="0">
                    <a:moveTo>
                      <a:pt x="3584" y="0"/>
                    </a:moveTo>
                    <a:cubicBezTo>
                      <a:pt x="1805" y="0"/>
                      <a:pt x="158" y="1354"/>
                      <a:pt x="1" y="3320"/>
                    </a:cubicBezTo>
                    <a:cubicBezTo>
                      <a:pt x="552" y="3621"/>
                      <a:pt x="1135" y="3759"/>
                      <a:pt x="1705" y="3759"/>
                    </a:cubicBezTo>
                    <a:cubicBezTo>
                      <a:pt x="3488" y="3759"/>
                      <a:pt x="5141" y="2405"/>
                      <a:pt x="5285" y="439"/>
                    </a:cubicBezTo>
                    <a:cubicBezTo>
                      <a:pt x="4734" y="139"/>
                      <a:pt x="4152" y="0"/>
                      <a:pt x="3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7"/>
              <p:cNvSpPr/>
              <p:nvPr/>
            </p:nvSpPr>
            <p:spPr>
              <a:xfrm>
                <a:off x="3055100" y="4569825"/>
                <a:ext cx="117025" cy="72750"/>
              </a:xfrm>
              <a:custGeom>
                <a:avLst/>
                <a:gdLst/>
                <a:ahLst/>
                <a:cxnLst/>
                <a:rect l="l" t="t" r="r" b="b"/>
                <a:pathLst>
                  <a:path w="4681" h="2910" extrusionOk="0">
                    <a:moveTo>
                      <a:pt x="3463" y="0"/>
                    </a:moveTo>
                    <a:cubicBezTo>
                      <a:pt x="1880" y="0"/>
                      <a:pt x="419" y="1061"/>
                      <a:pt x="1" y="2697"/>
                    </a:cubicBezTo>
                    <a:cubicBezTo>
                      <a:pt x="398" y="2842"/>
                      <a:pt x="805" y="2910"/>
                      <a:pt x="1204" y="2910"/>
                    </a:cubicBezTo>
                    <a:cubicBezTo>
                      <a:pt x="2786" y="2910"/>
                      <a:pt x="4261" y="1841"/>
                      <a:pt x="4680" y="214"/>
                    </a:cubicBezTo>
                    <a:cubicBezTo>
                      <a:pt x="4277" y="69"/>
                      <a:pt x="3866" y="0"/>
                      <a:pt x="34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3049125" y="4473300"/>
                <a:ext cx="67675" cy="163575"/>
              </a:xfrm>
              <a:custGeom>
                <a:avLst/>
                <a:gdLst/>
                <a:ahLst/>
                <a:cxnLst/>
                <a:rect l="l" t="t" r="r" b="b"/>
                <a:pathLst>
                  <a:path w="2707" h="6543" fill="none" extrusionOk="0">
                    <a:moveTo>
                      <a:pt x="1" y="0"/>
                    </a:moveTo>
                    <a:cubicBezTo>
                      <a:pt x="733" y="2245"/>
                      <a:pt x="1640" y="4426"/>
                      <a:pt x="2707" y="6543"/>
                    </a:cubicBezTo>
                  </a:path>
                </a:pathLst>
              </a:custGeom>
              <a:noFill/>
              <a:ln w="952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7"/>
              <p:cNvSpPr/>
              <p:nvPr/>
            </p:nvSpPr>
            <p:spPr>
              <a:xfrm>
                <a:off x="3005750" y="4518675"/>
                <a:ext cx="162400" cy="75225"/>
              </a:xfrm>
              <a:custGeom>
                <a:avLst/>
                <a:gdLst/>
                <a:ahLst/>
                <a:cxnLst/>
                <a:rect l="l" t="t" r="r" b="b"/>
                <a:pathLst>
                  <a:path w="6496" h="3009" fill="none" extrusionOk="0">
                    <a:moveTo>
                      <a:pt x="6495" y="0"/>
                    </a:moveTo>
                    <a:cubicBezTo>
                      <a:pt x="6495" y="0"/>
                      <a:pt x="4744" y="1560"/>
                      <a:pt x="1" y="3008"/>
                    </a:cubicBezTo>
                  </a:path>
                </a:pathLst>
              </a:custGeom>
              <a:noFill/>
              <a:ln w="952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15653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49"/>
          <p:cNvSpPr txBox="1">
            <a:spLocks noGrp="1"/>
          </p:cNvSpPr>
          <p:nvPr>
            <p:ph type="ctrTitle"/>
          </p:nvPr>
        </p:nvSpPr>
        <p:spPr>
          <a:xfrm>
            <a:off x="715050" y="464383"/>
            <a:ext cx="77139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 DISEASE</a:t>
            </a:r>
            <a:endParaRPr/>
          </a:p>
        </p:txBody>
      </p:sp>
      <p:sp>
        <p:nvSpPr>
          <p:cNvPr id="885" name="Google Shape;885;p49"/>
          <p:cNvSpPr txBox="1">
            <a:spLocks noGrp="1"/>
          </p:cNvSpPr>
          <p:nvPr>
            <p:ph type="subTitle" idx="4"/>
          </p:nvPr>
        </p:nvSpPr>
        <p:spPr>
          <a:xfrm>
            <a:off x="3580200" y="3236825"/>
            <a:ext cx="1983600" cy="68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a gas giant and the biggest planet in the Solar System</a:t>
            </a:r>
            <a:endParaRPr/>
          </a:p>
        </p:txBody>
      </p:sp>
      <p:sp>
        <p:nvSpPr>
          <p:cNvPr id="886" name="Google Shape;886;p49"/>
          <p:cNvSpPr txBox="1">
            <a:spLocks noGrp="1"/>
          </p:cNvSpPr>
          <p:nvPr>
            <p:ph type="subTitle" idx="6"/>
          </p:nvPr>
        </p:nvSpPr>
        <p:spPr>
          <a:xfrm>
            <a:off x="6308012" y="3236825"/>
            <a:ext cx="1983600" cy="68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a gas giant, composed mostly of hydrogen and helium</a:t>
            </a:r>
            <a:endParaRPr/>
          </a:p>
        </p:txBody>
      </p:sp>
      <p:sp>
        <p:nvSpPr>
          <p:cNvPr id="887" name="Google Shape;887;p49"/>
          <p:cNvSpPr txBox="1">
            <a:spLocks noGrp="1"/>
          </p:cNvSpPr>
          <p:nvPr>
            <p:ph type="subTitle" idx="1"/>
          </p:nvPr>
        </p:nvSpPr>
        <p:spPr>
          <a:xfrm>
            <a:off x="852388" y="3236825"/>
            <a:ext cx="1983600" cy="68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very cold place</a:t>
            </a:r>
            <a:endParaRPr/>
          </a:p>
        </p:txBody>
      </p:sp>
      <p:sp>
        <p:nvSpPr>
          <p:cNvPr id="888" name="Google Shape;888;p49"/>
          <p:cNvSpPr txBox="1">
            <a:spLocks noGrp="1"/>
          </p:cNvSpPr>
          <p:nvPr>
            <p:ph type="ctrTitle" idx="2"/>
          </p:nvPr>
        </p:nvSpPr>
        <p:spPr>
          <a:xfrm>
            <a:off x="852388" y="2828225"/>
            <a:ext cx="19836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89" name="Google Shape;889;p49"/>
          <p:cNvSpPr txBox="1">
            <a:spLocks noGrp="1"/>
          </p:cNvSpPr>
          <p:nvPr>
            <p:ph type="ctrTitle" idx="3"/>
          </p:nvPr>
        </p:nvSpPr>
        <p:spPr>
          <a:xfrm>
            <a:off x="3580200" y="2828225"/>
            <a:ext cx="19836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90" name="Google Shape;890;p49"/>
          <p:cNvSpPr txBox="1">
            <a:spLocks noGrp="1"/>
          </p:cNvSpPr>
          <p:nvPr>
            <p:ph type="ctrTitle" idx="5"/>
          </p:nvPr>
        </p:nvSpPr>
        <p:spPr>
          <a:xfrm>
            <a:off x="6308012" y="2828225"/>
            <a:ext cx="19836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grpSp>
        <p:nvGrpSpPr>
          <p:cNvPr id="891" name="Google Shape;891;p49"/>
          <p:cNvGrpSpPr/>
          <p:nvPr/>
        </p:nvGrpSpPr>
        <p:grpSpPr>
          <a:xfrm>
            <a:off x="4195350" y="1814224"/>
            <a:ext cx="753300" cy="753300"/>
            <a:chOff x="4195350" y="1814224"/>
            <a:chExt cx="753300" cy="753300"/>
          </a:xfrm>
        </p:grpSpPr>
        <p:sp>
          <p:nvSpPr>
            <p:cNvPr id="892" name="Google Shape;892;p49"/>
            <p:cNvSpPr/>
            <p:nvPr/>
          </p:nvSpPr>
          <p:spPr>
            <a:xfrm>
              <a:off x="4195350" y="1814224"/>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49"/>
            <p:cNvGrpSpPr/>
            <p:nvPr/>
          </p:nvGrpSpPr>
          <p:grpSpPr>
            <a:xfrm>
              <a:off x="4386780" y="1964793"/>
              <a:ext cx="370440" cy="452162"/>
              <a:chOff x="-24683100" y="2340425"/>
              <a:chExt cx="242625" cy="296150"/>
            </a:xfrm>
          </p:grpSpPr>
          <p:sp>
            <p:nvSpPr>
              <p:cNvPr id="894" name="Google Shape;894;p4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 name="Google Shape;898;p49"/>
          <p:cNvGrpSpPr/>
          <p:nvPr/>
        </p:nvGrpSpPr>
        <p:grpSpPr>
          <a:xfrm>
            <a:off x="1467538" y="1814224"/>
            <a:ext cx="753300" cy="753300"/>
            <a:chOff x="1467538" y="1814224"/>
            <a:chExt cx="753300" cy="753300"/>
          </a:xfrm>
        </p:grpSpPr>
        <p:sp>
          <p:nvSpPr>
            <p:cNvPr id="899" name="Google Shape;899;p49"/>
            <p:cNvSpPr/>
            <p:nvPr/>
          </p:nvSpPr>
          <p:spPr>
            <a:xfrm>
              <a:off x="1467538" y="1814224"/>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1615683" y="1964927"/>
              <a:ext cx="457009" cy="451895"/>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49"/>
          <p:cNvGrpSpPr/>
          <p:nvPr/>
        </p:nvGrpSpPr>
        <p:grpSpPr>
          <a:xfrm>
            <a:off x="6923162" y="1814224"/>
            <a:ext cx="753300" cy="753300"/>
            <a:chOff x="6923162" y="1814224"/>
            <a:chExt cx="753300" cy="753300"/>
          </a:xfrm>
        </p:grpSpPr>
        <p:sp>
          <p:nvSpPr>
            <p:cNvPr id="902" name="Google Shape;902;p49"/>
            <p:cNvSpPr/>
            <p:nvPr/>
          </p:nvSpPr>
          <p:spPr>
            <a:xfrm>
              <a:off x="6923162" y="1814224"/>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49"/>
            <p:cNvGrpSpPr/>
            <p:nvPr/>
          </p:nvGrpSpPr>
          <p:grpSpPr>
            <a:xfrm>
              <a:off x="7074323" y="1965385"/>
              <a:ext cx="450979" cy="450979"/>
              <a:chOff x="-24338900" y="2710600"/>
              <a:chExt cx="295375" cy="295375"/>
            </a:xfrm>
          </p:grpSpPr>
          <p:sp>
            <p:nvSpPr>
              <p:cNvPr id="904" name="Google Shape;904;p4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cxnSp>
        <p:nvCxnSpPr>
          <p:cNvPr id="910" name="Google Shape;910;p50"/>
          <p:cNvCxnSpPr>
            <a:stCxn id="911" idx="0"/>
            <a:endCxn id="912" idx="6"/>
          </p:cNvCxnSpPr>
          <p:nvPr/>
        </p:nvCxnSpPr>
        <p:spPr>
          <a:xfrm rot="5400000">
            <a:off x="6459825" y="952200"/>
            <a:ext cx="247500" cy="1419600"/>
          </a:xfrm>
          <a:prstGeom prst="bentConnector4">
            <a:avLst>
              <a:gd name="adj1" fmla="val -96212"/>
              <a:gd name="adj2" fmla="val 89839"/>
            </a:avLst>
          </a:prstGeom>
          <a:noFill/>
          <a:ln w="19050" cap="flat" cmpd="sng">
            <a:solidFill>
              <a:schemeClr val="lt2"/>
            </a:solidFill>
            <a:prstDash val="solid"/>
            <a:round/>
            <a:headEnd type="oval" w="med" len="med"/>
            <a:tailEnd type="none" w="med" len="med"/>
          </a:ln>
        </p:spPr>
      </p:cxnSp>
      <p:cxnSp>
        <p:nvCxnSpPr>
          <p:cNvPr id="913" name="Google Shape;913;p50"/>
          <p:cNvCxnSpPr>
            <a:stCxn id="914" idx="0"/>
            <a:endCxn id="915" idx="4"/>
          </p:cNvCxnSpPr>
          <p:nvPr/>
        </p:nvCxnSpPr>
        <p:spPr>
          <a:xfrm rot="5400000">
            <a:off x="6096675" y="3012825"/>
            <a:ext cx="652800" cy="1740600"/>
          </a:xfrm>
          <a:prstGeom prst="bentConnector5">
            <a:avLst>
              <a:gd name="adj1" fmla="val -36477"/>
              <a:gd name="adj2" fmla="val 71676"/>
              <a:gd name="adj3" fmla="val 136494"/>
            </a:avLst>
          </a:prstGeom>
          <a:noFill/>
          <a:ln w="19050" cap="flat" cmpd="sng">
            <a:solidFill>
              <a:schemeClr val="lt2"/>
            </a:solidFill>
            <a:prstDash val="solid"/>
            <a:round/>
            <a:headEnd type="oval" w="med" len="med"/>
            <a:tailEnd type="none" w="med" len="med"/>
          </a:ln>
        </p:spPr>
      </p:cxnSp>
      <p:sp>
        <p:nvSpPr>
          <p:cNvPr id="916" name="Google Shape;916;p50"/>
          <p:cNvSpPr/>
          <p:nvPr/>
        </p:nvSpPr>
        <p:spPr>
          <a:xfrm>
            <a:off x="3173112" y="1438700"/>
            <a:ext cx="2797800" cy="27975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txBox="1">
            <a:spLocks noGrp="1"/>
          </p:cNvSpPr>
          <p:nvPr>
            <p:ph type="title"/>
          </p:nvPr>
        </p:nvSpPr>
        <p:spPr>
          <a:xfrm>
            <a:off x="715500" y="468692"/>
            <a:ext cx="7713000" cy="40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 DISEASE </a:t>
            </a:r>
            <a:endParaRPr/>
          </a:p>
        </p:txBody>
      </p:sp>
      <p:sp>
        <p:nvSpPr>
          <p:cNvPr id="918" name="Google Shape;918;p50"/>
          <p:cNvSpPr txBox="1">
            <a:spLocks noGrp="1"/>
          </p:cNvSpPr>
          <p:nvPr>
            <p:ph type="subTitle" idx="1"/>
          </p:nvPr>
        </p:nvSpPr>
        <p:spPr>
          <a:xfrm>
            <a:off x="719475" y="1849650"/>
            <a:ext cx="22623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919" name="Google Shape;919;p50"/>
          <p:cNvSpPr txBox="1">
            <a:spLocks noGrp="1"/>
          </p:cNvSpPr>
          <p:nvPr>
            <p:ph type="subTitle" idx="5"/>
          </p:nvPr>
        </p:nvSpPr>
        <p:spPr>
          <a:xfrm>
            <a:off x="719475" y="3868125"/>
            <a:ext cx="22623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has a beautiful name, but it’s hot</a:t>
            </a:r>
            <a:endParaRPr/>
          </a:p>
        </p:txBody>
      </p:sp>
      <p:sp>
        <p:nvSpPr>
          <p:cNvPr id="920" name="Google Shape;920;p50"/>
          <p:cNvSpPr txBox="1">
            <a:spLocks noGrp="1"/>
          </p:cNvSpPr>
          <p:nvPr>
            <p:ph type="subTitle" idx="6"/>
          </p:nvPr>
        </p:nvSpPr>
        <p:spPr>
          <a:xfrm>
            <a:off x="6162225" y="1849650"/>
            <a:ext cx="22623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a:t>
            </a:r>
            <a:endParaRPr/>
          </a:p>
        </p:txBody>
      </p:sp>
      <p:sp>
        <p:nvSpPr>
          <p:cNvPr id="921" name="Google Shape;921;p50"/>
          <p:cNvSpPr txBox="1">
            <a:spLocks noGrp="1"/>
          </p:cNvSpPr>
          <p:nvPr>
            <p:ph type="title" idx="2"/>
          </p:nvPr>
        </p:nvSpPr>
        <p:spPr>
          <a:xfrm>
            <a:off x="719475" y="1538250"/>
            <a:ext cx="2262300" cy="3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22" name="Google Shape;922;p50"/>
          <p:cNvSpPr txBox="1">
            <a:spLocks noGrp="1"/>
          </p:cNvSpPr>
          <p:nvPr>
            <p:ph type="title" idx="3"/>
          </p:nvPr>
        </p:nvSpPr>
        <p:spPr>
          <a:xfrm>
            <a:off x="719475" y="3556726"/>
            <a:ext cx="2262300" cy="3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11" name="Google Shape;911;p50"/>
          <p:cNvSpPr txBox="1">
            <a:spLocks noGrp="1"/>
          </p:cNvSpPr>
          <p:nvPr>
            <p:ph type="title" idx="4"/>
          </p:nvPr>
        </p:nvSpPr>
        <p:spPr>
          <a:xfrm>
            <a:off x="6162225" y="1538250"/>
            <a:ext cx="2262300" cy="3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914" name="Google Shape;914;p50"/>
          <p:cNvSpPr txBox="1">
            <a:spLocks noGrp="1"/>
          </p:cNvSpPr>
          <p:nvPr>
            <p:ph type="title" idx="7"/>
          </p:nvPr>
        </p:nvSpPr>
        <p:spPr>
          <a:xfrm>
            <a:off x="6162225" y="3556725"/>
            <a:ext cx="2262300" cy="3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23" name="Google Shape;923;p50"/>
          <p:cNvSpPr txBox="1">
            <a:spLocks noGrp="1"/>
          </p:cNvSpPr>
          <p:nvPr>
            <p:ph type="subTitle" idx="8"/>
          </p:nvPr>
        </p:nvSpPr>
        <p:spPr>
          <a:xfrm>
            <a:off x="6162225" y="3868125"/>
            <a:ext cx="2262300" cy="5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in the Solar System</a:t>
            </a:r>
            <a:endParaRPr/>
          </a:p>
        </p:txBody>
      </p:sp>
      <p:grpSp>
        <p:nvGrpSpPr>
          <p:cNvPr id="924" name="Google Shape;924;p50"/>
          <p:cNvGrpSpPr/>
          <p:nvPr/>
        </p:nvGrpSpPr>
        <p:grpSpPr>
          <a:xfrm>
            <a:off x="4034743" y="1938140"/>
            <a:ext cx="1088903" cy="1742806"/>
            <a:chOff x="5652025" y="3412850"/>
            <a:chExt cx="278200" cy="445275"/>
          </a:xfrm>
        </p:grpSpPr>
        <p:sp>
          <p:nvSpPr>
            <p:cNvPr id="925" name="Google Shape;925;p50"/>
            <p:cNvSpPr/>
            <p:nvPr/>
          </p:nvSpPr>
          <p:spPr>
            <a:xfrm>
              <a:off x="5704550" y="3412850"/>
              <a:ext cx="225675" cy="415175"/>
            </a:xfrm>
            <a:custGeom>
              <a:avLst/>
              <a:gdLst/>
              <a:ahLst/>
              <a:cxnLst/>
              <a:rect l="l" t="t" r="r" b="b"/>
              <a:pathLst>
                <a:path w="9027" h="16607" extrusionOk="0">
                  <a:moveTo>
                    <a:pt x="1120" y="0"/>
                  </a:moveTo>
                  <a:cubicBezTo>
                    <a:pt x="1091" y="0"/>
                    <a:pt x="1062" y="5"/>
                    <a:pt x="1036" y="15"/>
                  </a:cubicBezTo>
                  <a:cubicBezTo>
                    <a:pt x="924" y="46"/>
                    <a:pt x="845" y="174"/>
                    <a:pt x="781" y="349"/>
                  </a:cubicBezTo>
                  <a:cubicBezTo>
                    <a:pt x="494" y="1145"/>
                    <a:pt x="526" y="2991"/>
                    <a:pt x="526" y="3294"/>
                  </a:cubicBezTo>
                  <a:lnTo>
                    <a:pt x="526" y="3341"/>
                  </a:lnTo>
                  <a:cubicBezTo>
                    <a:pt x="367" y="3692"/>
                    <a:pt x="224" y="4074"/>
                    <a:pt x="128" y="4456"/>
                  </a:cubicBezTo>
                  <a:cubicBezTo>
                    <a:pt x="112" y="4471"/>
                    <a:pt x="112" y="4487"/>
                    <a:pt x="112" y="4503"/>
                  </a:cubicBezTo>
                  <a:cubicBezTo>
                    <a:pt x="65" y="4694"/>
                    <a:pt x="33" y="4901"/>
                    <a:pt x="33" y="5108"/>
                  </a:cubicBezTo>
                  <a:cubicBezTo>
                    <a:pt x="33" y="5665"/>
                    <a:pt x="1083" y="6286"/>
                    <a:pt x="1418" y="6461"/>
                  </a:cubicBezTo>
                  <a:lnTo>
                    <a:pt x="1513" y="6525"/>
                  </a:lnTo>
                  <a:cubicBezTo>
                    <a:pt x="1465" y="6668"/>
                    <a:pt x="1083" y="7878"/>
                    <a:pt x="1179" y="8483"/>
                  </a:cubicBezTo>
                  <a:cubicBezTo>
                    <a:pt x="1290" y="9088"/>
                    <a:pt x="1449" y="9692"/>
                    <a:pt x="1656" y="10265"/>
                  </a:cubicBezTo>
                  <a:cubicBezTo>
                    <a:pt x="1656" y="10265"/>
                    <a:pt x="1847" y="11284"/>
                    <a:pt x="1529" y="11746"/>
                  </a:cubicBezTo>
                  <a:cubicBezTo>
                    <a:pt x="1195" y="12207"/>
                    <a:pt x="1" y="12669"/>
                    <a:pt x="96" y="14261"/>
                  </a:cubicBezTo>
                  <a:cubicBezTo>
                    <a:pt x="184" y="15735"/>
                    <a:pt x="1168" y="16606"/>
                    <a:pt x="3109" y="16606"/>
                  </a:cubicBezTo>
                  <a:cubicBezTo>
                    <a:pt x="3286" y="16606"/>
                    <a:pt x="3470" y="16599"/>
                    <a:pt x="3662" y="16585"/>
                  </a:cubicBezTo>
                  <a:cubicBezTo>
                    <a:pt x="5970" y="16394"/>
                    <a:pt x="8803" y="16378"/>
                    <a:pt x="9010" y="13417"/>
                  </a:cubicBezTo>
                  <a:cubicBezTo>
                    <a:pt x="9026" y="13115"/>
                    <a:pt x="9010" y="12812"/>
                    <a:pt x="8978" y="12510"/>
                  </a:cubicBezTo>
                  <a:cubicBezTo>
                    <a:pt x="8947" y="12207"/>
                    <a:pt x="8899" y="11905"/>
                    <a:pt x="8819" y="11602"/>
                  </a:cubicBezTo>
                  <a:cubicBezTo>
                    <a:pt x="8724" y="11236"/>
                    <a:pt x="8580" y="10870"/>
                    <a:pt x="8405" y="10520"/>
                  </a:cubicBezTo>
                  <a:cubicBezTo>
                    <a:pt x="8262" y="10218"/>
                    <a:pt x="8103" y="9931"/>
                    <a:pt x="7912" y="9661"/>
                  </a:cubicBezTo>
                  <a:cubicBezTo>
                    <a:pt x="7705" y="9326"/>
                    <a:pt x="7482" y="9040"/>
                    <a:pt x="7291" y="8785"/>
                  </a:cubicBezTo>
                  <a:cubicBezTo>
                    <a:pt x="7148" y="8610"/>
                    <a:pt x="7036" y="8451"/>
                    <a:pt x="6925" y="8323"/>
                  </a:cubicBezTo>
                  <a:cubicBezTo>
                    <a:pt x="6845" y="8212"/>
                    <a:pt x="6766" y="8085"/>
                    <a:pt x="6702" y="7973"/>
                  </a:cubicBezTo>
                  <a:cubicBezTo>
                    <a:pt x="6384" y="7289"/>
                    <a:pt x="6241" y="6620"/>
                    <a:pt x="6368" y="6254"/>
                  </a:cubicBezTo>
                  <a:lnTo>
                    <a:pt x="6368" y="6222"/>
                  </a:lnTo>
                  <a:lnTo>
                    <a:pt x="6400" y="6191"/>
                  </a:lnTo>
                  <a:cubicBezTo>
                    <a:pt x="6527" y="6111"/>
                    <a:pt x="7036" y="5681"/>
                    <a:pt x="7036" y="4678"/>
                  </a:cubicBezTo>
                  <a:cubicBezTo>
                    <a:pt x="7036" y="4392"/>
                    <a:pt x="6989" y="4121"/>
                    <a:pt x="6941" y="3851"/>
                  </a:cubicBezTo>
                  <a:cubicBezTo>
                    <a:pt x="6861" y="3628"/>
                    <a:pt x="7450" y="1001"/>
                    <a:pt x="7116" y="619"/>
                  </a:cubicBezTo>
                  <a:cubicBezTo>
                    <a:pt x="7084" y="582"/>
                    <a:pt x="7041" y="565"/>
                    <a:pt x="6990" y="565"/>
                  </a:cubicBezTo>
                  <a:cubicBezTo>
                    <a:pt x="6499" y="565"/>
                    <a:pt x="5222" y="2116"/>
                    <a:pt x="5222" y="2116"/>
                  </a:cubicBezTo>
                  <a:cubicBezTo>
                    <a:pt x="4665" y="1988"/>
                    <a:pt x="4108" y="1925"/>
                    <a:pt x="3535" y="1909"/>
                  </a:cubicBezTo>
                  <a:cubicBezTo>
                    <a:pt x="3415" y="1901"/>
                    <a:pt x="3292" y="1897"/>
                    <a:pt x="3167" y="1897"/>
                  </a:cubicBezTo>
                  <a:cubicBezTo>
                    <a:pt x="3041" y="1897"/>
                    <a:pt x="2914" y="1901"/>
                    <a:pt x="2787" y="1909"/>
                  </a:cubicBezTo>
                  <a:cubicBezTo>
                    <a:pt x="2787" y="1909"/>
                    <a:pt x="1717" y="0"/>
                    <a:pt x="11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5706950" y="3412850"/>
              <a:ext cx="86375" cy="125975"/>
            </a:xfrm>
            <a:custGeom>
              <a:avLst/>
              <a:gdLst/>
              <a:ahLst/>
              <a:cxnLst/>
              <a:rect l="l" t="t" r="r" b="b"/>
              <a:pathLst>
                <a:path w="3455" h="5039" extrusionOk="0">
                  <a:moveTo>
                    <a:pt x="1011" y="0"/>
                  </a:moveTo>
                  <a:cubicBezTo>
                    <a:pt x="981" y="0"/>
                    <a:pt x="952" y="5"/>
                    <a:pt x="924" y="15"/>
                  </a:cubicBezTo>
                  <a:cubicBezTo>
                    <a:pt x="828" y="46"/>
                    <a:pt x="749" y="174"/>
                    <a:pt x="685" y="349"/>
                  </a:cubicBezTo>
                  <a:cubicBezTo>
                    <a:pt x="398" y="1129"/>
                    <a:pt x="430" y="2991"/>
                    <a:pt x="430" y="3294"/>
                  </a:cubicBezTo>
                  <a:lnTo>
                    <a:pt x="430" y="3325"/>
                  </a:lnTo>
                  <a:cubicBezTo>
                    <a:pt x="271" y="3692"/>
                    <a:pt x="128" y="4074"/>
                    <a:pt x="32" y="4456"/>
                  </a:cubicBezTo>
                  <a:lnTo>
                    <a:pt x="0" y="4519"/>
                  </a:lnTo>
                  <a:cubicBezTo>
                    <a:pt x="48" y="4567"/>
                    <a:pt x="96" y="4631"/>
                    <a:pt x="160" y="4678"/>
                  </a:cubicBezTo>
                  <a:cubicBezTo>
                    <a:pt x="351" y="4790"/>
                    <a:pt x="542" y="4869"/>
                    <a:pt x="765" y="4917"/>
                  </a:cubicBezTo>
                  <a:cubicBezTo>
                    <a:pt x="1016" y="4993"/>
                    <a:pt x="1278" y="5038"/>
                    <a:pt x="1542" y="5038"/>
                  </a:cubicBezTo>
                  <a:cubicBezTo>
                    <a:pt x="1612" y="5038"/>
                    <a:pt x="1682" y="5035"/>
                    <a:pt x="1751" y="5029"/>
                  </a:cubicBezTo>
                  <a:cubicBezTo>
                    <a:pt x="2165" y="4965"/>
                    <a:pt x="2531" y="4742"/>
                    <a:pt x="2754" y="4408"/>
                  </a:cubicBezTo>
                  <a:cubicBezTo>
                    <a:pt x="2866" y="4201"/>
                    <a:pt x="2961" y="3994"/>
                    <a:pt x="3025" y="3771"/>
                  </a:cubicBezTo>
                  <a:cubicBezTo>
                    <a:pt x="3120" y="3501"/>
                    <a:pt x="3200" y="3230"/>
                    <a:pt x="3295" y="2943"/>
                  </a:cubicBezTo>
                  <a:cubicBezTo>
                    <a:pt x="3375" y="2705"/>
                    <a:pt x="3423" y="2450"/>
                    <a:pt x="3455" y="2195"/>
                  </a:cubicBezTo>
                  <a:cubicBezTo>
                    <a:pt x="3455" y="2100"/>
                    <a:pt x="3455" y="1988"/>
                    <a:pt x="3439" y="1893"/>
                  </a:cubicBezTo>
                  <a:cubicBezTo>
                    <a:pt x="3319" y="1885"/>
                    <a:pt x="3196" y="1881"/>
                    <a:pt x="3071" y="1881"/>
                  </a:cubicBezTo>
                  <a:cubicBezTo>
                    <a:pt x="2945" y="1881"/>
                    <a:pt x="2818" y="1885"/>
                    <a:pt x="2691" y="1893"/>
                  </a:cubicBezTo>
                  <a:cubicBezTo>
                    <a:pt x="2691" y="1893"/>
                    <a:pt x="1621" y="0"/>
                    <a:pt x="1011"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5696600" y="3703000"/>
              <a:ext cx="48575" cy="101800"/>
            </a:xfrm>
            <a:custGeom>
              <a:avLst/>
              <a:gdLst/>
              <a:ahLst/>
              <a:cxnLst/>
              <a:rect l="l" t="t" r="r" b="b"/>
              <a:pathLst>
                <a:path w="1943" h="4072" extrusionOk="0">
                  <a:moveTo>
                    <a:pt x="1905" y="0"/>
                  </a:moveTo>
                  <a:cubicBezTo>
                    <a:pt x="1899" y="0"/>
                    <a:pt x="1895" y="4"/>
                    <a:pt x="1895" y="12"/>
                  </a:cubicBezTo>
                  <a:cubicBezTo>
                    <a:pt x="1704" y="251"/>
                    <a:pt x="1497" y="458"/>
                    <a:pt x="1274" y="649"/>
                  </a:cubicBezTo>
                  <a:cubicBezTo>
                    <a:pt x="590" y="1254"/>
                    <a:pt x="510" y="1700"/>
                    <a:pt x="510" y="1716"/>
                  </a:cubicBezTo>
                  <a:cubicBezTo>
                    <a:pt x="1" y="2973"/>
                    <a:pt x="876" y="4055"/>
                    <a:pt x="876" y="4071"/>
                  </a:cubicBezTo>
                  <a:lnTo>
                    <a:pt x="908" y="4071"/>
                  </a:lnTo>
                  <a:cubicBezTo>
                    <a:pt x="924" y="4071"/>
                    <a:pt x="924" y="4055"/>
                    <a:pt x="908" y="4039"/>
                  </a:cubicBezTo>
                  <a:cubicBezTo>
                    <a:pt x="908" y="4039"/>
                    <a:pt x="64" y="2973"/>
                    <a:pt x="558" y="1731"/>
                  </a:cubicBezTo>
                  <a:cubicBezTo>
                    <a:pt x="558" y="1731"/>
                    <a:pt x="637" y="1286"/>
                    <a:pt x="1290" y="697"/>
                  </a:cubicBezTo>
                  <a:cubicBezTo>
                    <a:pt x="1529" y="506"/>
                    <a:pt x="1736" y="283"/>
                    <a:pt x="1927" y="44"/>
                  </a:cubicBezTo>
                  <a:cubicBezTo>
                    <a:pt x="1943" y="28"/>
                    <a:pt x="1943" y="12"/>
                    <a:pt x="1927" y="12"/>
                  </a:cubicBezTo>
                  <a:cubicBezTo>
                    <a:pt x="1919" y="4"/>
                    <a:pt x="1911" y="0"/>
                    <a:pt x="1905"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5745950" y="3500750"/>
              <a:ext cx="17525" cy="15350"/>
            </a:xfrm>
            <a:custGeom>
              <a:avLst/>
              <a:gdLst/>
              <a:ahLst/>
              <a:cxnLst/>
              <a:rect l="l" t="t" r="r" b="b"/>
              <a:pathLst>
                <a:path w="701" h="614" extrusionOk="0">
                  <a:moveTo>
                    <a:pt x="398" y="0"/>
                  </a:moveTo>
                  <a:cubicBezTo>
                    <a:pt x="128" y="0"/>
                    <a:pt x="0" y="335"/>
                    <a:pt x="191" y="526"/>
                  </a:cubicBezTo>
                  <a:cubicBezTo>
                    <a:pt x="252" y="586"/>
                    <a:pt x="325" y="613"/>
                    <a:pt x="397" y="613"/>
                  </a:cubicBezTo>
                  <a:cubicBezTo>
                    <a:pt x="552" y="613"/>
                    <a:pt x="701" y="488"/>
                    <a:pt x="701" y="303"/>
                  </a:cubicBezTo>
                  <a:cubicBezTo>
                    <a:pt x="701" y="144"/>
                    <a:pt x="557" y="0"/>
                    <a:pt x="398"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5818775" y="3508300"/>
              <a:ext cx="17925" cy="15050"/>
            </a:xfrm>
            <a:custGeom>
              <a:avLst/>
              <a:gdLst/>
              <a:ahLst/>
              <a:cxnLst/>
              <a:rect l="l" t="t" r="r" b="b"/>
              <a:pathLst>
                <a:path w="717" h="602" extrusionOk="0">
                  <a:moveTo>
                    <a:pt x="414" y="1"/>
                  </a:moveTo>
                  <a:cubicBezTo>
                    <a:pt x="144" y="1"/>
                    <a:pt x="0" y="319"/>
                    <a:pt x="191" y="510"/>
                  </a:cubicBezTo>
                  <a:cubicBezTo>
                    <a:pt x="254" y="573"/>
                    <a:pt x="333" y="602"/>
                    <a:pt x="410" y="602"/>
                  </a:cubicBezTo>
                  <a:cubicBezTo>
                    <a:pt x="566" y="602"/>
                    <a:pt x="717" y="485"/>
                    <a:pt x="717" y="303"/>
                  </a:cubicBezTo>
                  <a:cubicBezTo>
                    <a:pt x="717" y="144"/>
                    <a:pt x="573" y="1"/>
                    <a:pt x="414"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5775400" y="3530725"/>
              <a:ext cx="27075" cy="10750"/>
            </a:xfrm>
            <a:custGeom>
              <a:avLst/>
              <a:gdLst/>
              <a:ahLst/>
              <a:cxnLst/>
              <a:rect l="l" t="t" r="r" b="b"/>
              <a:pathLst>
                <a:path w="1083" h="430" extrusionOk="0">
                  <a:moveTo>
                    <a:pt x="160" y="0"/>
                  </a:moveTo>
                  <a:cubicBezTo>
                    <a:pt x="143" y="0"/>
                    <a:pt x="127" y="4"/>
                    <a:pt x="112" y="11"/>
                  </a:cubicBezTo>
                  <a:cubicBezTo>
                    <a:pt x="0" y="59"/>
                    <a:pt x="80" y="170"/>
                    <a:pt x="144" y="202"/>
                  </a:cubicBezTo>
                  <a:lnTo>
                    <a:pt x="414" y="377"/>
                  </a:lnTo>
                  <a:cubicBezTo>
                    <a:pt x="462" y="393"/>
                    <a:pt x="494" y="425"/>
                    <a:pt x="541" y="425"/>
                  </a:cubicBezTo>
                  <a:cubicBezTo>
                    <a:pt x="558" y="428"/>
                    <a:pt x="575" y="429"/>
                    <a:pt x="592" y="429"/>
                  </a:cubicBezTo>
                  <a:cubicBezTo>
                    <a:pt x="670" y="429"/>
                    <a:pt x="747" y="401"/>
                    <a:pt x="812" y="361"/>
                  </a:cubicBezTo>
                  <a:cubicBezTo>
                    <a:pt x="923" y="314"/>
                    <a:pt x="1019" y="234"/>
                    <a:pt x="1083" y="123"/>
                  </a:cubicBezTo>
                  <a:cubicBezTo>
                    <a:pt x="1083" y="123"/>
                    <a:pt x="1083" y="107"/>
                    <a:pt x="1083" y="91"/>
                  </a:cubicBezTo>
                  <a:cubicBezTo>
                    <a:pt x="1083" y="67"/>
                    <a:pt x="1057" y="53"/>
                    <a:pt x="1031" y="53"/>
                  </a:cubicBezTo>
                  <a:cubicBezTo>
                    <a:pt x="1021" y="53"/>
                    <a:pt x="1012" y="55"/>
                    <a:pt x="1003" y="59"/>
                  </a:cubicBezTo>
                  <a:cubicBezTo>
                    <a:pt x="892" y="81"/>
                    <a:pt x="781" y="93"/>
                    <a:pt x="672" y="93"/>
                  </a:cubicBezTo>
                  <a:cubicBezTo>
                    <a:pt x="546" y="93"/>
                    <a:pt x="422" y="77"/>
                    <a:pt x="303" y="43"/>
                  </a:cubicBezTo>
                  <a:cubicBezTo>
                    <a:pt x="266" y="31"/>
                    <a:pt x="212" y="0"/>
                    <a:pt x="160"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5788525" y="3540150"/>
              <a:ext cx="2425" cy="9175"/>
            </a:xfrm>
            <a:custGeom>
              <a:avLst/>
              <a:gdLst/>
              <a:ahLst/>
              <a:cxnLst/>
              <a:rect l="l" t="t" r="r" b="b"/>
              <a:pathLst>
                <a:path w="97" h="367" extrusionOk="0">
                  <a:moveTo>
                    <a:pt x="64" y="0"/>
                  </a:moveTo>
                  <a:cubicBezTo>
                    <a:pt x="48" y="0"/>
                    <a:pt x="32" y="0"/>
                    <a:pt x="32" y="32"/>
                  </a:cubicBezTo>
                  <a:lnTo>
                    <a:pt x="1" y="335"/>
                  </a:lnTo>
                  <a:cubicBezTo>
                    <a:pt x="1" y="350"/>
                    <a:pt x="16" y="350"/>
                    <a:pt x="32" y="366"/>
                  </a:cubicBezTo>
                  <a:cubicBezTo>
                    <a:pt x="48" y="366"/>
                    <a:pt x="64" y="350"/>
                    <a:pt x="64" y="335"/>
                  </a:cubicBezTo>
                  <a:lnTo>
                    <a:pt x="96" y="32"/>
                  </a:lnTo>
                  <a:cubicBezTo>
                    <a:pt x="96" y="16"/>
                    <a:pt x="80" y="0"/>
                    <a:pt x="64"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5777775" y="3544925"/>
              <a:ext cx="11975" cy="6000"/>
            </a:xfrm>
            <a:custGeom>
              <a:avLst/>
              <a:gdLst/>
              <a:ahLst/>
              <a:cxnLst/>
              <a:rect l="l" t="t" r="r" b="b"/>
              <a:pathLst>
                <a:path w="479" h="240" extrusionOk="0">
                  <a:moveTo>
                    <a:pt x="33" y="0"/>
                  </a:moveTo>
                  <a:cubicBezTo>
                    <a:pt x="17" y="0"/>
                    <a:pt x="1" y="16"/>
                    <a:pt x="1" y="32"/>
                  </a:cubicBezTo>
                  <a:cubicBezTo>
                    <a:pt x="17" y="96"/>
                    <a:pt x="64" y="159"/>
                    <a:pt x="128" y="207"/>
                  </a:cubicBezTo>
                  <a:cubicBezTo>
                    <a:pt x="144" y="207"/>
                    <a:pt x="176" y="223"/>
                    <a:pt x="208" y="223"/>
                  </a:cubicBezTo>
                  <a:cubicBezTo>
                    <a:pt x="240" y="239"/>
                    <a:pt x="271" y="239"/>
                    <a:pt x="303" y="239"/>
                  </a:cubicBezTo>
                  <a:cubicBezTo>
                    <a:pt x="319" y="239"/>
                    <a:pt x="351" y="239"/>
                    <a:pt x="367" y="223"/>
                  </a:cubicBezTo>
                  <a:cubicBezTo>
                    <a:pt x="415" y="223"/>
                    <a:pt x="462" y="175"/>
                    <a:pt x="478" y="128"/>
                  </a:cubicBezTo>
                  <a:cubicBezTo>
                    <a:pt x="478" y="112"/>
                    <a:pt x="478" y="96"/>
                    <a:pt x="462" y="96"/>
                  </a:cubicBezTo>
                  <a:cubicBezTo>
                    <a:pt x="458" y="91"/>
                    <a:pt x="453" y="89"/>
                    <a:pt x="449" y="89"/>
                  </a:cubicBezTo>
                  <a:cubicBezTo>
                    <a:pt x="439" y="89"/>
                    <a:pt x="431" y="100"/>
                    <a:pt x="431" y="112"/>
                  </a:cubicBezTo>
                  <a:cubicBezTo>
                    <a:pt x="415" y="144"/>
                    <a:pt x="383" y="159"/>
                    <a:pt x="351" y="175"/>
                  </a:cubicBezTo>
                  <a:lnTo>
                    <a:pt x="224" y="175"/>
                  </a:lnTo>
                  <a:cubicBezTo>
                    <a:pt x="192" y="159"/>
                    <a:pt x="176" y="159"/>
                    <a:pt x="144" y="144"/>
                  </a:cubicBezTo>
                  <a:cubicBezTo>
                    <a:pt x="96" y="128"/>
                    <a:pt x="64" y="80"/>
                    <a:pt x="64" y="32"/>
                  </a:cubicBezTo>
                  <a:cubicBezTo>
                    <a:pt x="64" y="0"/>
                    <a:pt x="49" y="0"/>
                    <a:pt x="33"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5788525" y="3546900"/>
              <a:ext cx="12625" cy="5200"/>
            </a:xfrm>
            <a:custGeom>
              <a:avLst/>
              <a:gdLst/>
              <a:ahLst/>
              <a:cxnLst/>
              <a:rect l="l" t="t" r="r" b="b"/>
              <a:pathLst>
                <a:path w="505" h="208" extrusionOk="0">
                  <a:moveTo>
                    <a:pt x="48" y="1"/>
                  </a:moveTo>
                  <a:cubicBezTo>
                    <a:pt x="32" y="1"/>
                    <a:pt x="16" y="1"/>
                    <a:pt x="16" y="17"/>
                  </a:cubicBezTo>
                  <a:cubicBezTo>
                    <a:pt x="1" y="49"/>
                    <a:pt x="16" y="80"/>
                    <a:pt x="32" y="112"/>
                  </a:cubicBezTo>
                  <a:cubicBezTo>
                    <a:pt x="80" y="160"/>
                    <a:pt x="160" y="192"/>
                    <a:pt x="239" y="208"/>
                  </a:cubicBezTo>
                  <a:lnTo>
                    <a:pt x="255" y="208"/>
                  </a:lnTo>
                  <a:cubicBezTo>
                    <a:pt x="351" y="208"/>
                    <a:pt x="446" y="160"/>
                    <a:pt x="494" y="80"/>
                  </a:cubicBezTo>
                  <a:cubicBezTo>
                    <a:pt x="504" y="50"/>
                    <a:pt x="488" y="32"/>
                    <a:pt x="471" y="32"/>
                  </a:cubicBezTo>
                  <a:cubicBezTo>
                    <a:pt x="462" y="32"/>
                    <a:pt x="452" y="37"/>
                    <a:pt x="446" y="49"/>
                  </a:cubicBezTo>
                  <a:cubicBezTo>
                    <a:pt x="405" y="104"/>
                    <a:pt x="339" y="147"/>
                    <a:pt x="271" y="147"/>
                  </a:cubicBezTo>
                  <a:cubicBezTo>
                    <a:pt x="260" y="147"/>
                    <a:pt x="250" y="146"/>
                    <a:pt x="239" y="144"/>
                  </a:cubicBezTo>
                  <a:cubicBezTo>
                    <a:pt x="176" y="144"/>
                    <a:pt x="128" y="112"/>
                    <a:pt x="80" y="65"/>
                  </a:cubicBezTo>
                  <a:cubicBezTo>
                    <a:pt x="64" y="65"/>
                    <a:pt x="64" y="49"/>
                    <a:pt x="64" y="33"/>
                  </a:cubicBezTo>
                  <a:cubicBezTo>
                    <a:pt x="64" y="17"/>
                    <a:pt x="64" y="1"/>
                    <a:pt x="4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5829125" y="3530600"/>
              <a:ext cx="27075" cy="23225"/>
            </a:xfrm>
            <a:custGeom>
              <a:avLst/>
              <a:gdLst/>
              <a:ahLst/>
              <a:cxnLst/>
              <a:rect l="l" t="t" r="r" b="b"/>
              <a:pathLst>
                <a:path w="1083" h="929" extrusionOk="0">
                  <a:moveTo>
                    <a:pt x="621" y="0"/>
                  </a:moveTo>
                  <a:cubicBezTo>
                    <a:pt x="207" y="0"/>
                    <a:pt x="0" y="494"/>
                    <a:pt x="287" y="796"/>
                  </a:cubicBezTo>
                  <a:cubicBezTo>
                    <a:pt x="383" y="888"/>
                    <a:pt x="500" y="929"/>
                    <a:pt x="613" y="929"/>
                  </a:cubicBezTo>
                  <a:cubicBezTo>
                    <a:pt x="854" y="929"/>
                    <a:pt x="1083" y="743"/>
                    <a:pt x="1083" y="462"/>
                  </a:cubicBezTo>
                  <a:cubicBezTo>
                    <a:pt x="1083" y="207"/>
                    <a:pt x="876" y="0"/>
                    <a:pt x="621"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5721675" y="3523025"/>
              <a:ext cx="27075" cy="23275"/>
            </a:xfrm>
            <a:custGeom>
              <a:avLst/>
              <a:gdLst/>
              <a:ahLst/>
              <a:cxnLst/>
              <a:rect l="l" t="t" r="r" b="b"/>
              <a:pathLst>
                <a:path w="1083" h="931" extrusionOk="0">
                  <a:moveTo>
                    <a:pt x="621" y="1"/>
                  </a:moveTo>
                  <a:cubicBezTo>
                    <a:pt x="207" y="1"/>
                    <a:pt x="0" y="510"/>
                    <a:pt x="287" y="797"/>
                  </a:cubicBezTo>
                  <a:cubicBezTo>
                    <a:pt x="379" y="889"/>
                    <a:pt x="495" y="930"/>
                    <a:pt x="609" y="930"/>
                  </a:cubicBezTo>
                  <a:cubicBezTo>
                    <a:pt x="849" y="930"/>
                    <a:pt x="1083" y="748"/>
                    <a:pt x="1083" y="478"/>
                  </a:cubicBezTo>
                  <a:cubicBezTo>
                    <a:pt x="1083" y="208"/>
                    <a:pt x="876" y="1"/>
                    <a:pt x="621"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5652425" y="3770425"/>
              <a:ext cx="269025" cy="87700"/>
            </a:xfrm>
            <a:custGeom>
              <a:avLst/>
              <a:gdLst/>
              <a:ahLst/>
              <a:cxnLst/>
              <a:rect l="l" t="t" r="r" b="b"/>
              <a:pathLst>
                <a:path w="10761" h="3508" extrusionOk="0">
                  <a:moveTo>
                    <a:pt x="10761" y="387"/>
                  </a:moveTo>
                  <a:cubicBezTo>
                    <a:pt x="10760" y="389"/>
                    <a:pt x="10760" y="390"/>
                    <a:pt x="10759" y="391"/>
                  </a:cubicBezTo>
                  <a:lnTo>
                    <a:pt x="10759" y="391"/>
                  </a:lnTo>
                  <a:cubicBezTo>
                    <a:pt x="10760" y="390"/>
                    <a:pt x="10761" y="389"/>
                    <a:pt x="10761" y="387"/>
                  </a:cubicBezTo>
                  <a:close/>
                  <a:moveTo>
                    <a:pt x="836" y="0"/>
                  </a:moveTo>
                  <a:cubicBezTo>
                    <a:pt x="747" y="0"/>
                    <a:pt x="658" y="16"/>
                    <a:pt x="574" y="53"/>
                  </a:cubicBezTo>
                  <a:cubicBezTo>
                    <a:pt x="64" y="260"/>
                    <a:pt x="1" y="881"/>
                    <a:pt x="144" y="1358"/>
                  </a:cubicBezTo>
                  <a:cubicBezTo>
                    <a:pt x="383" y="2186"/>
                    <a:pt x="1179" y="2727"/>
                    <a:pt x="1943" y="3014"/>
                  </a:cubicBezTo>
                  <a:cubicBezTo>
                    <a:pt x="2627" y="3284"/>
                    <a:pt x="3359" y="3444"/>
                    <a:pt x="4092" y="3491"/>
                  </a:cubicBezTo>
                  <a:cubicBezTo>
                    <a:pt x="4273" y="3502"/>
                    <a:pt x="4454" y="3508"/>
                    <a:pt x="4635" y="3508"/>
                  </a:cubicBezTo>
                  <a:cubicBezTo>
                    <a:pt x="5758" y="3508"/>
                    <a:pt x="6870" y="3295"/>
                    <a:pt x="7912" y="2871"/>
                  </a:cubicBezTo>
                  <a:cubicBezTo>
                    <a:pt x="9089" y="2393"/>
                    <a:pt x="10170" y="1535"/>
                    <a:pt x="10759" y="391"/>
                  </a:cubicBezTo>
                  <a:lnTo>
                    <a:pt x="10759" y="391"/>
                  </a:lnTo>
                  <a:cubicBezTo>
                    <a:pt x="10728" y="436"/>
                    <a:pt x="10362" y="451"/>
                    <a:pt x="10315" y="467"/>
                  </a:cubicBezTo>
                  <a:cubicBezTo>
                    <a:pt x="10108" y="499"/>
                    <a:pt x="9917" y="563"/>
                    <a:pt x="9726" y="642"/>
                  </a:cubicBezTo>
                  <a:lnTo>
                    <a:pt x="9710" y="642"/>
                  </a:lnTo>
                  <a:cubicBezTo>
                    <a:pt x="9392" y="801"/>
                    <a:pt x="9106" y="1056"/>
                    <a:pt x="8803" y="1247"/>
                  </a:cubicBezTo>
                  <a:cubicBezTo>
                    <a:pt x="7880" y="1795"/>
                    <a:pt x="6825" y="2265"/>
                    <a:pt x="5747" y="2265"/>
                  </a:cubicBezTo>
                  <a:cubicBezTo>
                    <a:pt x="5636" y="2265"/>
                    <a:pt x="5524" y="2260"/>
                    <a:pt x="5413" y="2250"/>
                  </a:cubicBezTo>
                  <a:cubicBezTo>
                    <a:pt x="5222" y="2234"/>
                    <a:pt x="5031" y="2186"/>
                    <a:pt x="4840" y="2122"/>
                  </a:cubicBezTo>
                  <a:cubicBezTo>
                    <a:pt x="4458" y="1995"/>
                    <a:pt x="4092" y="1820"/>
                    <a:pt x="3741" y="1613"/>
                  </a:cubicBezTo>
                  <a:cubicBezTo>
                    <a:pt x="3216" y="1311"/>
                    <a:pt x="2739" y="976"/>
                    <a:pt x="2245" y="642"/>
                  </a:cubicBezTo>
                  <a:cubicBezTo>
                    <a:pt x="1863" y="403"/>
                    <a:pt x="1465" y="117"/>
                    <a:pt x="1020" y="21"/>
                  </a:cubicBezTo>
                  <a:cubicBezTo>
                    <a:pt x="960" y="8"/>
                    <a:pt x="898" y="0"/>
                    <a:pt x="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5834300" y="3567600"/>
              <a:ext cx="30650" cy="12750"/>
            </a:xfrm>
            <a:custGeom>
              <a:avLst/>
              <a:gdLst/>
              <a:ahLst/>
              <a:cxnLst/>
              <a:rect l="l" t="t" r="r" b="b"/>
              <a:pathLst>
                <a:path w="1226" h="510" extrusionOk="0">
                  <a:moveTo>
                    <a:pt x="1226" y="1"/>
                  </a:moveTo>
                  <a:cubicBezTo>
                    <a:pt x="844" y="192"/>
                    <a:pt x="430" y="351"/>
                    <a:pt x="16" y="478"/>
                  </a:cubicBezTo>
                  <a:cubicBezTo>
                    <a:pt x="16" y="478"/>
                    <a:pt x="0" y="478"/>
                    <a:pt x="0" y="494"/>
                  </a:cubicBezTo>
                  <a:cubicBezTo>
                    <a:pt x="0" y="494"/>
                    <a:pt x="0" y="510"/>
                    <a:pt x="16" y="510"/>
                  </a:cubicBezTo>
                  <a:cubicBezTo>
                    <a:pt x="414" y="383"/>
                    <a:pt x="812" y="239"/>
                    <a:pt x="1178" y="48"/>
                  </a:cubicBezTo>
                  <a:lnTo>
                    <a:pt x="1226"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5739975" y="3573975"/>
              <a:ext cx="37425" cy="9575"/>
            </a:xfrm>
            <a:custGeom>
              <a:avLst/>
              <a:gdLst/>
              <a:ahLst/>
              <a:cxnLst/>
              <a:rect l="l" t="t" r="r" b="b"/>
              <a:pathLst>
                <a:path w="1497" h="383" extrusionOk="0">
                  <a:moveTo>
                    <a:pt x="1" y="0"/>
                  </a:moveTo>
                  <a:lnTo>
                    <a:pt x="96" y="64"/>
                  </a:lnTo>
                  <a:cubicBezTo>
                    <a:pt x="96" y="64"/>
                    <a:pt x="96" y="64"/>
                    <a:pt x="96" y="80"/>
                  </a:cubicBezTo>
                  <a:cubicBezTo>
                    <a:pt x="558" y="207"/>
                    <a:pt x="1003" y="303"/>
                    <a:pt x="1481" y="382"/>
                  </a:cubicBezTo>
                  <a:lnTo>
                    <a:pt x="1497" y="382"/>
                  </a:lnTo>
                  <a:cubicBezTo>
                    <a:pt x="1497" y="366"/>
                    <a:pt x="1481" y="350"/>
                    <a:pt x="1481" y="350"/>
                  </a:cubicBezTo>
                  <a:cubicBezTo>
                    <a:pt x="1019" y="271"/>
                    <a:pt x="558" y="175"/>
                    <a:pt x="112" y="48"/>
                  </a:cubicBezTo>
                  <a:lnTo>
                    <a:pt x="1"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5845425" y="3567300"/>
              <a:ext cx="19925" cy="16250"/>
            </a:xfrm>
            <a:custGeom>
              <a:avLst/>
              <a:gdLst/>
              <a:ahLst/>
              <a:cxnLst/>
              <a:rect l="l" t="t" r="r" b="b"/>
              <a:pathLst>
                <a:path w="797" h="650" extrusionOk="0">
                  <a:moveTo>
                    <a:pt x="771" y="1"/>
                  </a:moveTo>
                  <a:cubicBezTo>
                    <a:pt x="765" y="1"/>
                    <a:pt x="757" y="5"/>
                    <a:pt x="749" y="13"/>
                  </a:cubicBezTo>
                  <a:cubicBezTo>
                    <a:pt x="542" y="251"/>
                    <a:pt x="287" y="442"/>
                    <a:pt x="17" y="601"/>
                  </a:cubicBezTo>
                  <a:cubicBezTo>
                    <a:pt x="1" y="601"/>
                    <a:pt x="1" y="617"/>
                    <a:pt x="17" y="633"/>
                  </a:cubicBezTo>
                  <a:cubicBezTo>
                    <a:pt x="17" y="649"/>
                    <a:pt x="17" y="649"/>
                    <a:pt x="33" y="649"/>
                  </a:cubicBezTo>
                  <a:lnTo>
                    <a:pt x="48" y="649"/>
                  </a:lnTo>
                  <a:cubicBezTo>
                    <a:pt x="319" y="490"/>
                    <a:pt x="574" y="283"/>
                    <a:pt x="781" y="44"/>
                  </a:cubicBezTo>
                  <a:cubicBezTo>
                    <a:pt x="797" y="44"/>
                    <a:pt x="797" y="28"/>
                    <a:pt x="781" y="13"/>
                  </a:cubicBezTo>
                  <a:cubicBezTo>
                    <a:pt x="781" y="5"/>
                    <a:pt x="777" y="1"/>
                    <a:pt x="771"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5742775" y="3649025"/>
              <a:ext cx="39800" cy="56850"/>
            </a:xfrm>
            <a:custGeom>
              <a:avLst/>
              <a:gdLst/>
              <a:ahLst/>
              <a:cxnLst/>
              <a:rect l="l" t="t" r="r" b="b"/>
              <a:pathLst>
                <a:path w="1592" h="2274" extrusionOk="0">
                  <a:moveTo>
                    <a:pt x="1562" y="0"/>
                  </a:moveTo>
                  <a:cubicBezTo>
                    <a:pt x="1552" y="0"/>
                    <a:pt x="1544" y="11"/>
                    <a:pt x="1544" y="23"/>
                  </a:cubicBezTo>
                  <a:cubicBezTo>
                    <a:pt x="1321" y="516"/>
                    <a:pt x="1035" y="962"/>
                    <a:pt x="669" y="1360"/>
                  </a:cubicBezTo>
                  <a:cubicBezTo>
                    <a:pt x="430" y="1630"/>
                    <a:pt x="207" y="1933"/>
                    <a:pt x="16" y="2235"/>
                  </a:cubicBezTo>
                  <a:cubicBezTo>
                    <a:pt x="0" y="2251"/>
                    <a:pt x="0" y="2267"/>
                    <a:pt x="16" y="2267"/>
                  </a:cubicBezTo>
                  <a:cubicBezTo>
                    <a:pt x="21" y="2272"/>
                    <a:pt x="27" y="2274"/>
                    <a:pt x="31" y="2274"/>
                  </a:cubicBezTo>
                  <a:cubicBezTo>
                    <a:pt x="41" y="2274"/>
                    <a:pt x="48" y="2267"/>
                    <a:pt x="48" y="2267"/>
                  </a:cubicBezTo>
                  <a:cubicBezTo>
                    <a:pt x="239" y="1949"/>
                    <a:pt x="462" y="1662"/>
                    <a:pt x="700" y="1391"/>
                  </a:cubicBezTo>
                  <a:cubicBezTo>
                    <a:pt x="1067" y="993"/>
                    <a:pt x="1369" y="532"/>
                    <a:pt x="1592" y="38"/>
                  </a:cubicBezTo>
                  <a:cubicBezTo>
                    <a:pt x="1592" y="23"/>
                    <a:pt x="1576" y="7"/>
                    <a:pt x="1576" y="7"/>
                  </a:cubicBezTo>
                  <a:cubicBezTo>
                    <a:pt x="1571" y="2"/>
                    <a:pt x="1567" y="0"/>
                    <a:pt x="156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5745550" y="3624900"/>
              <a:ext cx="15950" cy="76825"/>
            </a:xfrm>
            <a:custGeom>
              <a:avLst/>
              <a:gdLst/>
              <a:ahLst/>
              <a:cxnLst/>
              <a:rect l="l" t="t" r="r" b="b"/>
              <a:pathLst>
                <a:path w="638" h="3073" extrusionOk="0">
                  <a:moveTo>
                    <a:pt x="621" y="1"/>
                  </a:moveTo>
                  <a:cubicBezTo>
                    <a:pt x="605" y="1"/>
                    <a:pt x="589" y="17"/>
                    <a:pt x="589" y="32"/>
                  </a:cubicBezTo>
                  <a:cubicBezTo>
                    <a:pt x="494" y="1051"/>
                    <a:pt x="303" y="2054"/>
                    <a:pt x="0" y="3041"/>
                  </a:cubicBezTo>
                  <a:cubicBezTo>
                    <a:pt x="0" y="3057"/>
                    <a:pt x="0" y="3073"/>
                    <a:pt x="16" y="3073"/>
                  </a:cubicBezTo>
                  <a:cubicBezTo>
                    <a:pt x="32" y="3073"/>
                    <a:pt x="32" y="3057"/>
                    <a:pt x="32" y="3057"/>
                  </a:cubicBezTo>
                  <a:cubicBezTo>
                    <a:pt x="351" y="2070"/>
                    <a:pt x="542" y="1051"/>
                    <a:pt x="637" y="32"/>
                  </a:cubicBezTo>
                  <a:cubicBezTo>
                    <a:pt x="637" y="17"/>
                    <a:pt x="621" y="1"/>
                    <a:pt x="621"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5849400" y="3436025"/>
              <a:ext cx="35050" cy="64750"/>
            </a:xfrm>
            <a:custGeom>
              <a:avLst/>
              <a:gdLst/>
              <a:ahLst/>
              <a:cxnLst/>
              <a:rect l="l" t="t" r="r" b="b"/>
              <a:pathLst>
                <a:path w="1402" h="2590" extrusionOk="0">
                  <a:moveTo>
                    <a:pt x="1209" y="0"/>
                  </a:moveTo>
                  <a:cubicBezTo>
                    <a:pt x="1197" y="0"/>
                    <a:pt x="1185" y="4"/>
                    <a:pt x="1179" y="11"/>
                  </a:cubicBezTo>
                  <a:cubicBezTo>
                    <a:pt x="988" y="266"/>
                    <a:pt x="65" y="1348"/>
                    <a:pt x="33" y="1459"/>
                  </a:cubicBezTo>
                  <a:cubicBezTo>
                    <a:pt x="1" y="1571"/>
                    <a:pt x="765" y="2048"/>
                    <a:pt x="1020" y="2589"/>
                  </a:cubicBezTo>
                  <a:cubicBezTo>
                    <a:pt x="1020" y="2589"/>
                    <a:pt x="1402" y="679"/>
                    <a:pt x="1242" y="27"/>
                  </a:cubicBezTo>
                  <a:cubicBezTo>
                    <a:pt x="1242" y="8"/>
                    <a:pt x="1226" y="0"/>
                    <a:pt x="1209"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5840550" y="3456025"/>
              <a:ext cx="27600" cy="32600"/>
            </a:xfrm>
            <a:custGeom>
              <a:avLst/>
              <a:gdLst/>
              <a:ahLst/>
              <a:cxnLst/>
              <a:rect l="l" t="t" r="r" b="b"/>
              <a:pathLst>
                <a:path w="1104" h="1304" extrusionOk="0">
                  <a:moveTo>
                    <a:pt x="906" y="0"/>
                  </a:moveTo>
                  <a:cubicBezTo>
                    <a:pt x="856" y="0"/>
                    <a:pt x="804" y="15"/>
                    <a:pt x="769" y="39"/>
                  </a:cubicBezTo>
                  <a:cubicBezTo>
                    <a:pt x="498" y="182"/>
                    <a:pt x="291" y="389"/>
                    <a:pt x="164" y="659"/>
                  </a:cubicBezTo>
                  <a:cubicBezTo>
                    <a:pt x="1" y="1007"/>
                    <a:pt x="284" y="1304"/>
                    <a:pt x="576" y="1304"/>
                  </a:cubicBezTo>
                  <a:cubicBezTo>
                    <a:pt x="711" y="1304"/>
                    <a:pt x="848" y="1240"/>
                    <a:pt x="944" y="1089"/>
                  </a:cubicBezTo>
                  <a:cubicBezTo>
                    <a:pt x="992" y="1009"/>
                    <a:pt x="1008" y="898"/>
                    <a:pt x="960" y="803"/>
                  </a:cubicBezTo>
                  <a:cubicBezTo>
                    <a:pt x="927" y="737"/>
                    <a:pt x="863" y="701"/>
                    <a:pt x="796" y="701"/>
                  </a:cubicBezTo>
                  <a:cubicBezTo>
                    <a:pt x="766" y="701"/>
                    <a:pt x="735" y="708"/>
                    <a:pt x="705" y="723"/>
                  </a:cubicBezTo>
                  <a:cubicBezTo>
                    <a:pt x="864" y="596"/>
                    <a:pt x="992" y="436"/>
                    <a:pt x="1087" y="245"/>
                  </a:cubicBezTo>
                  <a:cubicBezTo>
                    <a:pt x="1103" y="198"/>
                    <a:pt x="1103" y="166"/>
                    <a:pt x="1103" y="118"/>
                  </a:cubicBezTo>
                  <a:cubicBezTo>
                    <a:pt x="1087" y="54"/>
                    <a:pt x="1023" y="7"/>
                    <a:pt x="960" y="7"/>
                  </a:cubicBezTo>
                  <a:cubicBezTo>
                    <a:pt x="943" y="2"/>
                    <a:pt x="925" y="0"/>
                    <a:pt x="9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5858175" y="3455225"/>
              <a:ext cx="17525" cy="46350"/>
            </a:xfrm>
            <a:custGeom>
              <a:avLst/>
              <a:gdLst/>
              <a:ahLst/>
              <a:cxnLst/>
              <a:rect l="l" t="t" r="r" b="b"/>
              <a:pathLst>
                <a:path w="701" h="1854" extrusionOk="0">
                  <a:moveTo>
                    <a:pt x="225" y="1"/>
                  </a:moveTo>
                  <a:cubicBezTo>
                    <a:pt x="208" y="1"/>
                    <a:pt x="191" y="3"/>
                    <a:pt x="175" y="7"/>
                  </a:cubicBezTo>
                  <a:cubicBezTo>
                    <a:pt x="159" y="7"/>
                    <a:pt x="159" y="55"/>
                    <a:pt x="175" y="55"/>
                  </a:cubicBezTo>
                  <a:cubicBezTo>
                    <a:pt x="239" y="55"/>
                    <a:pt x="287" y="55"/>
                    <a:pt x="334" y="86"/>
                  </a:cubicBezTo>
                  <a:cubicBezTo>
                    <a:pt x="350" y="102"/>
                    <a:pt x="366" y="134"/>
                    <a:pt x="366" y="150"/>
                  </a:cubicBezTo>
                  <a:cubicBezTo>
                    <a:pt x="382" y="293"/>
                    <a:pt x="127" y="596"/>
                    <a:pt x="0" y="723"/>
                  </a:cubicBezTo>
                  <a:cubicBezTo>
                    <a:pt x="0" y="739"/>
                    <a:pt x="0" y="739"/>
                    <a:pt x="0" y="755"/>
                  </a:cubicBezTo>
                  <a:cubicBezTo>
                    <a:pt x="16" y="771"/>
                    <a:pt x="16" y="771"/>
                    <a:pt x="32" y="771"/>
                  </a:cubicBezTo>
                  <a:cubicBezTo>
                    <a:pt x="52" y="764"/>
                    <a:pt x="74" y="760"/>
                    <a:pt x="97" y="760"/>
                  </a:cubicBezTo>
                  <a:cubicBezTo>
                    <a:pt x="130" y="760"/>
                    <a:pt x="163" y="768"/>
                    <a:pt x="191" y="787"/>
                  </a:cubicBezTo>
                  <a:cubicBezTo>
                    <a:pt x="223" y="835"/>
                    <a:pt x="255" y="882"/>
                    <a:pt x="255" y="946"/>
                  </a:cubicBezTo>
                  <a:cubicBezTo>
                    <a:pt x="255" y="1026"/>
                    <a:pt x="223" y="1121"/>
                    <a:pt x="159" y="1185"/>
                  </a:cubicBezTo>
                  <a:cubicBezTo>
                    <a:pt x="143" y="1185"/>
                    <a:pt x="143" y="1201"/>
                    <a:pt x="159" y="1217"/>
                  </a:cubicBezTo>
                  <a:cubicBezTo>
                    <a:pt x="159" y="1217"/>
                    <a:pt x="573" y="1599"/>
                    <a:pt x="637" y="1837"/>
                  </a:cubicBezTo>
                  <a:cubicBezTo>
                    <a:pt x="637" y="1837"/>
                    <a:pt x="653" y="1853"/>
                    <a:pt x="669" y="1853"/>
                  </a:cubicBezTo>
                  <a:cubicBezTo>
                    <a:pt x="685" y="1837"/>
                    <a:pt x="700" y="1821"/>
                    <a:pt x="685" y="1821"/>
                  </a:cubicBezTo>
                  <a:cubicBezTo>
                    <a:pt x="573" y="1583"/>
                    <a:pt x="414" y="1376"/>
                    <a:pt x="207" y="1201"/>
                  </a:cubicBezTo>
                  <a:cubicBezTo>
                    <a:pt x="271" y="1121"/>
                    <a:pt x="303" y="1026"/>
                    <a:pt x="303" y="930"/>
                  </a:cubicBezTo>
                  <a:cubicBezTo>
                    <a:pt x="303" y="866"/>
                    <a:pt x="271" y="787"/>
                    <a:pt x="223" y="755"/>
                  </a:cubicBezTo>
                  <a:cubicBezTo>
                    <a:pt x="175" y="723"/>
                    <a:pt x="143" y="707"/>
                    <a:pt x="96" y="707"/>
                  </a:cubicBezTo>
                  <a:cubicBezTo>
                    <a:pt x="207" y="580"/>
                    <a:pt x="430" y="293"/>
                    <a:pt x="414" y="150"/>
                  </a:cubicBezTo>
                  <a:cubicBezTo>
                    <a:pt x="414" y="118"/>
                    <a:pt x="398" y="71"/>
                    <a:pt x="366" y="55"/>
                  </a:cubicBezTo>
                  <a:cubicBezTo>
                    <a:pt x="330" y="19"/>
                    <a:pt x="277" y="1"/>
                    <a:pt x="225"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5723675" y="3421925"/>
              <a:ext cx="29450" cy="62125"/>
            </a:xfrm>
            <a:custGeom>
              <a:avLst/>
              <a:gdLst/>
              <a:ahLst/>
              <a:cxnLst/>
              <a:rect l="l" t="t" r="r" b="b"/>
              <a:pathLst>
                <a:path w="1178" h="2485" extrusionOk="0">
                  <a:moveTo>
                    <a:pt x="282" y="0"/>
                  </a:moveTo>
                  <a:cubicBezTo>
                    <a:pt x="252" y="0"/>
                    <a:pt x="227" y="21"/>
                    <a:pt x="207" y="65"/>
                  </a:cubicBezTo>
                  <a:cubicBezTo>
                    <a:pt x="0" y="511"/>
                    <a:pt x="48" y="2485"/>
                    <a:pt x="48" y="2485"/>
                  </a:cubicBezTo>
                  <a:lnTo>
                    <a:pt x="1178" y="1753"/>
                  </a:lnTo>
                  <a:cubicBezTo>
                    <a:pt x="1178" y="1753"/>
                    <a:pt x="555" y="0"/>
                    <a:pt x="282"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5737200" y="3443750"/>
              <a:ext cx="28000" cy="35725"/>
            </a:xfrm>
            <a:custGeom>
              <a:avLst/>
              <a:gdLst/>
              <a:ahLst/>
              <a:cxnLst/>
              <a:rect l="l" t="t" r="r" b="b"/>
              <a:pathLst>
                <a:path w="1120" h="1429" extrusionOk="0">
                  <a:moveTo>
                    <a:pt x="255" y="0"/>
                  </a:moveTo>
                  <a:cubicBezTo>
                    <a:pt x="211" y="0"/>
                    <a:pt x="167" y="12"/>
                    <a:pt x="128" y="36"/>
                  </a:cubicBezTo>
                  <a:cubicBezTo>
                    <a:pt x="96" y="68"/>
                    <a:pt x="64" y="100"/>
                    <a:pt x="48" y="148"/>
                  </a:cubicBezTo>
                  <a:cubicBezTo>
                    <a:pt x="0" y="291"/>
                    <a:pt x="16" y="450"/>
                    <a:pt x="80" y="561"/>
                  </a:cubicBezTo>
                  <a:cubicBezTo>
                    <a:pt x="159" y="689"/>
                    <a:pt x="255" y="800"/>
                    <a:pt x="366" y="896"/>
                  </a:cubicBezTo>
                  <a:cubicBezTo>
                    <a:pt x="305" y="865"/>
                    <a:pt x="236" y="847"/>
                    <a:pt x="170" y="847"/>
                  </a:cubicBezTo>
                  <a:cubicBezTo>
                    <a:pt x="134" y="847"/>
                    <a:pt x="98" y="853"/>
                    <a:pt x="64" y="864"/>
                  </a:cubicBezTo>
                  <a:cubicBezTo>
                    <a:pt x="48" y="880"/>
                    <a:pt x="32" y="880"/>
                    <a:pt x="16" y="896"/>
                  </a:cubicBezTo>
                  <a:cubicBezTo>
                    <a:pt x="0" y="912"/>
                    <a:pt x="0" y="943"/>
                    <a:pt x="0" y="959"/>
                  </a:cubicBezTo>
                  <a:cubicBezTo>
                    <a:pt x="32" y="1230"/>
                    <a:pt x="446" y="1389"/>
                    <a:pt x="685" y="1421"/>
                  </a:cubicBezTo>
                  <a:cubicBezTo>
                    <a:pt x="711" y="1426"/>
                    <a:pt x="737" y="1429"/>
                    <a:pt x="761" y="1429"/>
                  </a:cubicBezTo>
                  <a:cubicBezTo>
                    <a:pt x="1023" y="1429"/>
                    <a:pt x="1120" y="1129"/>
                    <a:pt x="1003" y="896"/>
                  </a:cubicBezTo>
                  <a:cubicBezTo>
                    <a:pt x="892" y="641"/>
                    <a:pt x="748" y="418"/>
                    <a:pt x="573" y="211"/>
                  </a:cubicBezTo>
                  <a:cubicBezTo>
                    <a:pt x="525" y="148"/>
                    <a:pt x="462" y="84"/>
                    <a:pt x="382" y="36"/>
                  </a:cubicBezTo>
                  <a:cubicBezTo>
                    <a:pt x="342" y="12"/>
                    <a:pt x="299" y="0"/>
                    <a:pt x="255"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5724450" y="3443300"/>
              <a:ext cx="21925" cy="41550"/>
            </a:xfrm>
            <a:custGeom>
              <a:avLst/>
              <a:gdLst/>
              <a:ahLst/>
              <a:cxnLst/>
              <a:rect l="l" t="t" r="r" b="b"/>
              <a:pathLst>
                <a:path w="877" h="1662" extrusionOk="0">
                  <a:moveTo>
                    <a:pt x="737" y="0"/>
                  </a:moveTo>
                  <a:cubicBezTo>
                    <a:pt x="678" y="0"/>
                    <a:pt x="622" y="18"/>
                    <a:pt x="574" y="54"/>
                  </a:cubicBezTo>
                  <a:cubicBezTo>
                    <a:pt x="510" y="118"/>
                    <a:pt x="478" y="197"/>
                    <a:pt x="494" y="293"/>
                  </a:cubicBezTo>
                  <a:cubicBezTo>
                    <a:pt x="526" y="500"/>
                    <a:pt x="622" y="707"/>
                    <a:pt x="781" y="850"/>
                  </a:cubicBezTo>
                  <a:cubicBezTo>
                    <a:pt x="741" y="834"/>
                    <a:pt x="697" y="826"/>
                    <a:pt x="653" y="826"/>
                  </a:cubicBezTo>
                  <a:cubicBezTo>
                    <a:pt x="610" y="826"/>
                    <a:pt x="566" y="834"/>
                    <a:pt x="526" y="850"/>
                  </a:cubicBezTo>
                  <a:cubicBezTo>
                    <a:pt x="494" y="882"/>
                    <a:pt x="478" y="914"/>
                    <a:pt x="478" y="945"/>
                  </a:cubicBezTo>
                  <a:cubicBezTo>
                    <a:pt x="462" y="1057"/>
                    <a:pt x="510" y="1152"/>
                    <a:pt x="606" y="1216"/>
                  </a:cubicBezTo>
                  <a:lnTo>
                    <a:pt x="1" y="1614"/>
                  </a:lnTo>
                  <a:cubicBezTo>
                    <a:pt x="1" y="1614"/>
                    <a:pt x="1" y="1630"/>
                    <a:pt x="1" y="1646"/>
                  </a:cubicBezTo>
                  <a:cubicBezTo>
                    <a:pt x="1" y="1646"/>
                    <a:pt x="17" y="1662"/>
                    <a:pt x="17" y="1662"/>
                  </a:cubicBezTo>
                  <a:lnTo>
                    <a:pt x="17" y="1646"/>
                  </a:lnTo>
                  <a:lnTo>
                    <a:pt x="638" y="1232"/>
                  </a:lnTo>
                  <a:cubicBezTo>
                    <a:pt x="653" y="1216"/>
                    <a:pt x="653" y="1216"/>
                    <a:pt x="653" y="1200"/>
                  </a:cubicBezTo>
                  <a:cubicBezTo>
                    <a:pt x="653" y="1200"/>
                    <a:pt x="653" y="1184"/>
                    <a:pt x="638" y="1184"/>
                  </a:cubicBezTo>
                  <a:cubicBezTo>
                    <a:pt x="558" y="1136"/>
                    <a:pt x="494" y="1041"/>
                    <a:pt x="510" y="945"/>
                  </a:cubicBezTo>
                  <a:cubicBezTo>
                    <a:pt x="510" y="930"/>
                    <a:pt x="526" y="898"/>
                    <a:pt x="542" y="898"/>
                  </a:cubicBezTo>
                  <a:cubicBezTo>
                    <a:pt x="561" y="883"/>
                    <a:pt x="591" y="878"/>
                    <a:pt x="625" y="878"/>
                  </a:cubicBezTo>
                  <a:cubicBezTo>
                    <a:pt x="702" y="878"/>
                    <a:pt x="800" y="907"/>
                    <a:pt x="844" y="930"/>
                  </a:cubicBezTo>
                  <a:lnTo>
                    <a:pt x="876" y="930"/>
                  </a:lnTo>
                  <a:cubicBezTo>
                    <a:pt x="876" y="914"/>
                    <a:pt x="876" y="898"/>
                    <a:pt x="876" y="898"/>
                  </a:cubicBezTo>
                  <a:cubicBezTo>
                    <a:pt x="876" y="882"/>
                    <a:pt x="526" y="579"/>
                    <a:pt x="526" y="277"/>
                  </a:cubicBezTo>
                  <a:cubicBezTo>
                    <a:pt x="526" y="213"/>
                    <a:pt x="542" y="150"/>
                    <a:pt x="590" y="102"/>
                  </a:cubicBezTo>
                  <a:cubicBezTo>
                    <a:pt x="638" y="66"/>
                    <a:pt x="694" y="48"/>
                    <a:pt x="746" y="48"/>
                  </a:cubicBezTo>
                  <a:cubicBezTo>
                    <a:pt x="764" y="48"/>
                    <a:pt x="781" y="50"/>
                    <a:pt x="797" y="54"/>
                  </a:cubicBezTo>
                  <a:cubicBezTo>
                    <a:pt x="813" y="54"/>
                    <a:pt x="829" y="38"/>
                    <a:pt x="829" y="22"/>
                  </a:cubicBezTo>
                  <a:cubicBezTo>
                    <a:pt x="829" y="6"/>
                    <a:pt x="813" y="6"/>
                    <a:pt x="797" y="6"/>
                  </a:cubicBezTo>
                  <a:cubicBezTo>
                    <a:pt x="777" y="2"/>
                    <a:pt x="757" y="0"/>
                    <a:pt x="737"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5812000" y="3620525"/>
              <a:ext cx="75250" cy="30275"/>
            </a:xfrm>
            <a:custGeom>
              <a:avLst/>
              <a:gdLst/>
              <a:ahLst/>
              <a:cxnLst/>
              <a:rect l="l" t="t" r="r" b="b"/>
              <a:pathLst>
                <a:path w="3010" h="1211" extrusionOk="0">
                  <a:moveTo>
                    <a:pt x="2643" y="1"/>
                  </a:moveTo>
                  <a:cubicBezTo>
                    <a:pt x="2516" y="48"/>
                    <a:pt x="2372" y="128"/>
                    <a:pt x="2277" y="160"/>
                  </a:cubicBezTo>
                  <a:cubicBezTo>
                    <a:pt x="1752" y="271"/>
                    <a:pt x="1226" y="430"/>
                    <a:pt x="717" y="605"/>
                  </a:cubicBezTo>
                  <a:cubicBezTo>
                    <a:pt x="494" y="685"/>
                    <a:pt x="287" y="812"/>
                    <a:pt x="96" y="956"/>
                  </a:cubicBezTo>
                  <a:cubicBezTo>
                    <a:pt x="48" y="1003"/>
                    <a:pt x="1" y="1083"/>
                    <a:pt x="17" y="1147"/>
                  </a:cubicBezTo>
                  <a:cubicBezTo>
                    <a:pt x="48" y="1210"/>
                    <a:pt x="128" y="1210"/>
                    <a:pt x="192" y="1210"/>
                  </a:cubicBezTo>
                  <a:cubicBezTo>
                    <a:pt x="988" y="1210"/>
                    <a:pt x="1768" y="924"/>
                    <a:pt x="2516" y="653"/>
                  </a:cubicBezTo>
                  <a:lnTo>
                    <a:pt x="3009" y="462"/>
                  </a:lnTo>
                  <a:cubicBezTo>
                    <a:pt x="2866" y="287"/>
                    <a:pt x="2738" y="128"/>
                    <a:pt x="2643"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5823550" y="3653950"/>
              <a:ext cx="91550" cy="39425"/>
            </a:xfrm>
            <a:custGeom>
              <a:avLst/>
              <a:gdLst/>
              <a:ahLst/>
              <a:cxnLst/>
              <a:rect l="l" t="t" r="r" b="b"/>
              <a:pathLst>
                <a:path w="3662" h="1577" extrusionOk="0">
                  <a:moveTo>
                    <a:pt x="3168" y="1"/>
                  </a:moveTo>
                  <a:cubicBezTo>
                    <a:pt x="3104" y="32"/>
                    <a:pt x="3041" y="48"/>
                    <a:pt x="2993" y="64"/>
                  </a:cubicBezTo>
                  <a:cubicBezTo>
                    <a:pt x="2563" y="176"/>
                    <a:pt x="2133" y="271"/>
                    <a:pt x="1703" y="383"/>
                  </a:cubicBezTo>
                  <a:cubicBezTo>
                    <a:pt x="1146" y="526"/>
                    <a:pt x="621" y="796"/>
                    <a:pt x="175" y="1147"/>
                  </a:cubicBezTo>
                  <a:cubicBezTo>
                    <a:pt x="112" y="1194"/>
                    <a:pt x="64" y="1258"/>
                    <a:pt x="32" y="1322"/>
                  </a:cubicBezTo>
                  <a:cubicBezTo>
                    <a:pt x="0" y="1385"/>
                    <a:pt x="16" y="1465"/>
                    <a:pt x="64" y="1513"/>
                  </a:cubicBezTo>
                  <a:cubicBezTo>
                    <a:pt x="112" y="1561"/>
                    <a:pt x="191" y="1576"/>
                    <a:pt x="255" y="1576"/>
                  </a:cubicBezTo>
                  <a:cubicBezTo>
                    <a:pt x="589" y="1545"/>
                    <a:pt x="923" y="1449"/>
                    <a:pt x="1226" y="1306"/>
                  </a:cubicBezTo>
                  <a:cubicBezTo>
                    <a:pt x="1942" y="1035"/>
                    <a:pt x="2706" y="892"/>
                    <a:pt x="3486" y="876"/>
                  </a:cubicBezTo>
                  <a:cubicBezTo>
                    <a:pt x="3550" y="876"/>
                    <a:pt x="3598" y="876"/>
                    <a:pt x="3661" y="860"/>
                  </a:cubicBezTo>
                  <a:cubicBezTo>
                    <a:pt x="3518" y="574"/>
                    <a:pt x="3343" y="287"/>
                    <a:pt x="3168"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5849025" y="3702900"/>
              <a:ext cx="80400" cy="31600"/>
            </a:xfrm>
            <a:custGeom>
              <a:avLst/>
              <a:gdLst/>
              <a:ahLst/>
              <a:cxnLst/>
              <a:rect l="l" t="t" r="r" b="b"/>
              <a:pathLst>
                <a:path w="3216" h="1264" extrusionOk="0">
                  <a:moveTo>
                    <a:pt x="3040" y="0"/>
                  </a:moveTo>
                  <a:cubicBezTo>
                    <a:pt x="2563" y="80"/>
                    <a:pt x="2101" y="176"/>
                    <a:pt x="1624" y="271"/>
                  </a:cubicBezTo>
                  <a:cubicBezTo>
                    <a:pt x="1178" y="351"/>
                    <a:pt x="732" y="494"/>
                    <a:pt x="318" y="701"/>
                  </a:cubicBezTo>
                  <a:cubicBezTo>
                    <a:pt x="207" y="749"/>
                    <a:pt x="127" y="812"/>
                    <a:pt x="64" y="908"/>
                  </a:cubicBezTo>
                  <a:cubicBezTo>
                    <a:pt x="0" y="1003"/>
                    <a:pt x="16" y="1131"/>
                    <a:pt x="96" y="1210"/>
                  </a:cubicBezTo>
                  <a:cubicBezTo>
                    <a:pt x="155" y="1246"/>
                    <a:pt x="215" y="1264"/>
                    <a:pt x="275" y="1264"/>
                  </a:cubicBezTo>
                  <a:cubicBezTo>
                    <a:pt x="294" y="1264"/>
                    <a:pt x="314" y="1262"/>
                    <a:pt x="334" y="1258"/>
                  </a:cubicBezTo>
                  <a:cubicBezTo>
                    <a:pt x="637" y="1210"/>
                    <a:pt x="923" y="1147"/>
                    <a:pt x="1210" y="1051"/>
                  </a:cubicBezTo>
                  <a:cubicBezTo>
                    <a:pt x="1694" y="933"/>
                    <a:pt x="2195" y="867"/>
                    <a:pt x="2695" y="867"/>
                  </a:cubicBezTo>
                  <a:cubicBezTo>
                    <a:pt x="2869" y="867"/>
                    <a:pt x="3043" y="875"/>
                    <a:pt x="3215" y="892"/>
                  </a:cubicBezTo>
                  <a:cubicBezTo>
                    <a:pt x="3183" y="589"/>
                    <a:pt x="3120" y="303"/>
                    <a:pt x="3040"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5652025" y="3770425"/>
              <a:ext cx="121400" cy="87300"/>
            </a:xfrm>
            <a:custGeom>
              <a:avLst/>
              <a:gdLst/>
              <a:ahLst/>
              <a:cxnLst/>
              <a:rect l="l" t="t" r="r" b="b"/>
              <a:pathLst>
                <a:path w="4856" h="3492" extrusionOk="0">
                  <a:moveTo>
                    <a:pt x="837" y="0"/>
                  </a:moveTo>
                  <a:cubicBezTo>
                    <a:pt x="750" y="0"/>
                    <a:pt x="664" y="16"/>
                    <a:pt x="590" y="53"/>
                  </a:cubicBezTo>
                  <a:cubicBezTo>
                    <a:pt x="65" y="260"/>
                    <a:pt x="1" y="881"/>
                    <a:pt x="144" y="1358"/>
                  </a:cubicBezTo>
                  <a:cubicBezTo>
                    <a:pt x="399" y="2186"/>
                    <a:pt x="1179" y="2727"/>
                    <a:pt x="1959" y="3014"/>
                  </a:cubicBezTo>
                  <a:cubicBezTo>
                    <a:pt x="2643" y="3284"/>
                    <a:pt x="3359" y="3428"/>
                    <a:pt x="4092" y="3491"/>
                  </a:cubicBezTo>
                  <a:lnTo>
                    <a:pt x="4092" y="3459"/>
                  </a:lnTo>
                  <a:cubicBezTo>
                    <a:pt x="4028" y="3253"/>
                    <a:pt x="3980" y="3030"/>
                    <a:pt x="4123" y="2855"/>
                  </a:cubicBezTo>
                  <a:cubicBezTo>
                    <a:pt x="4187" y="2791"/>
                    <a:pt x="4267" y="2727"/>
                    <a:pt x="4362" y="2695"/>
                  </a:cubicBezTo>
                  <a:cubicBezTo>
                    <a:pt x="4569" y="2552"/>
                    <a:pt x="4760" y="2361"/>
                    <a:pt x="4856" y="2122"/>
                  </a:cubicBezTo>
                  <a:cubicBezTo>
                    <a:pt x="4474" y="1995"/>
                    <a:pt x="4092" y="1820"/>
                    <a:pt x="3741" y="1613"/>
                  </a:cubicBezTo>
                  <a:cubicBezTo>
                    <a:pt x="3232" y="1311"/>
                    <a:pt x="2755" y="976"/>
                    <a:pt x="2245" y="642"/>
                  </a:cubicBezTo>
                  <a:cubicBezTo>
                    <a:pt x="1879" y="403"/>
                    <a:pt x="1465" y="117"/>
                    <a:pt x="1020" y="21"/>
                  </a:cubicBezTo>
                  <a:cubicBezTo>
                    <a:pt x="960" y="8"/>
                    <a:pt x="898" y="0"/>
                    <a:pt x="837"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5667950" y="3799675"/>
              <a:ext cx="4400" cy="4875"/>
            </a:xfrm>
            <a:custGeom>
              <a:avLst/>
              <a:gdLst/>
              <a:ahLst/>
              <a:cxnLst/>
              <a:rect l="l" t="t" r="r" b="b"/>
              <a:pathLst>
                <a:path w="176" h="195" extrusionOk="0">
                  <a:moveTo>
                    <a:pt x="46" y="0"/>
                  </a:moveTo>
                  <a:cubicBezTo>
                    <a:pt x="36" y="0"/>
                    <a:pt x="25" y="4"/>
                    <a:pt x="16" y="13"/>
                  </a:cubicBezTo>
                  <a:cubicBezTo>
                    <a:pt x="1" y="29"/>
                    <a:pt x="1" y="77"/>
                    <a:pt x="48" y="125"/>
                  </a:cubicBezTo>
                  <a:cubicBezTo>
                    <a:pt x="73" y="173"/>
                    <a:pt x="106" y="194"/>
                    <a:pt x="135" y="194"/>
                  </a:cubicBezTo>
                  <a:cubicBezTo>
                    <a:pt x="144" y="194"/>
                    <a:pt x="152" y="192"/>
                    <a:pt x="160" y="188"/>
                  </a:cubicBezTo>
                  <a:cubicBezTo>
                    <a:pt x="176" y="157"/>
                    <a:pt x="176" y="109"/>
                    <a:pt x="128" y="61"/>
                  </a:cubicBezTo>
                  <a:cubicBezTo>
                    <a:pt x="105" y="27"/>
                    <a:pt x="74" y="0"/>
                    <a:pt x="46" y="0"/>
                  </a:cubicBezTo>
                  <a:close/>
                </a:path>
              </a:pathLst>
            </a:custGeom>
            <a:solidFill>
              <a:srgbClr val="FFE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5915075" y="3749050"/>
              <a:ext cx="2800" cy="6000"/>
            </a:xfrm>
            <a:custGeom>
              <a:avLst/>
              <a:gdLst/>
              <a:ahLst/>
              <a:cxnLst/>
              <a:rect l="l" t="t" r="r" b="b"/>
              <a:pathLst>
                <a:path w="112" h="240" extrusionOk="0">
                  <a:moveTo>
                    <a:pt x="96" y="1"/>
                  </a:moveTo>
                  <a:cubicBezTo>
                    <a:pt x="80" y="1"/>
                    <a:pt x="64" y="17"/>
                    <a:pt x="64" y="33"/>
                  </a:cubicBezTo>
                  <a:cubicBezTo>
                    <a:pt x="64" y="96"/>
                    <a:pt x="32" y="144"/>
                    <a:pt x="16" y="208"/>
                  </a:cubicBezTo>
                  <a:cubicBezTo>
                    <a:pt x="0" y="224"/>
                    <a:pt x="16" y="224"/>
                    <a:pt x="16" y="240"/>
                  </a:cubicBezTo>
                  <a:lnTo>
                    <a:pt x="48" y="240"/>
                  </a:lnTo>
                  <a:cubicBezTo>
                    <a:pt x="80" y="176"/>
                    <a:pt x="112" y="96"/>
                    <a:pt x="112" y="33"/>
                  </a:cubicBezTo>
                  <a:cubicBezTo>
                    <a:pt x="112" y="17"/>
                    <a:pt x="112" y="1"/>
                    <a:pt x="9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5919850" y="3743100"/>
              <a:ext cx="2000" cy="6775"/>
            </a:xfrm>
            <a:custGeom>
              <a:avLst/>
              <a:gdLst/>
              <a:ahLst/>
              <a:cxnLst/>
              <a:rect l="l" t="t" r="r" b="b"/>
              <a:pathLst>
                <a:path w="80" h="271" extrusionOk="0">
                  <a:moveTo>
                    <a:pt x="16" y="0"/>
                  </a:moveTo>
                  <a:cubicBezTo>
                    <a:pt x="0" y="0"/>
                    <a:pt x="0" y="16"/>
                    <a:pt x="0" y="32"/>
                  </a:cubicBezTo>
                  <a:cubicBezTo>
                    <a:pt x="16" y="96"/>
                    <a:pt x="16" y="175"/>
                    <a:pt x="0" y="239"/>
                  </a:cubicBezTo>
                  <a:cubicBezTo>
                    <a:pt x="0" y="255"/>
                    <a:pt x="0" y="271"/>
                    <a:pt x="16" y="271"/>
                  </a:cubicBezTo>
                  <a:cubicBezTo>
                    <a:pt x="32" y="271"/>
                    <a:pt x="48" y="271"/>
                    <a:pt x="48" y="255"/>
                  </a:cubicBezTo>
                  <a:cubicBezTo>
                    <a:pt x="80" y="175"/>
                    <a:pt x="80" y="96"/>
                    <a:pt x="48" y="16"/>
                  </a:cubicBezTo>
                  <a:cubicBezTo>
                    <a:pt x="48" y="0"/>
                    <a:pt x="32" y="0"/>
                    <a:pt x="16"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5917450" y="3752250"/>
              <a:ext cx="3625" cy="7575"/>
            </a:xfrm>
            <a:custGeom>
              <a:avLst/>
              <a:gdLst/>
              <a:ahLst/>
              <a:cxnLst/>
              <a:rect l="l" t="t" r="r" b="b"/>
              <a:pathLst>
                <a:path w="145" h="303" extrusionOk="0">
                  <a:moveTo>
                    <a:pt x="128" y="0"/>
                  </a:moveTo>
                  <a:cubicBezTo>
                    <a:pt x="112" y="0"/>
                    <a:pt x="96" y="0"/>
                    <a:pt x="96" y="16"/>
                  </a:cubicBezTo>
                  <a:cubicBezTo>
                    <a:pt x="64" y="112"/>
                    <a:pt x="33" y="191"/>
                    <a:pt x="1" y="271"/>
                  </a:cubicBezTo>
                  <a:cubicBezTo>
                    <a:pt x="1" y="287"/>
                    <a:pt x="1" y="303"/>
                    <a:pt x="17" y="303"/>
                  </a:cubicBezTo>
                  <a:cubicBezTo>
                    <a:pt x="33" y="303"/>
                    <a:pt x="33" y="303"/>
                    <a:pt x="49" y="287"/>
                  </a:cubicBezTo>
                  <a:cubicBezTo>
                    <a:pt x="80" y="207"/>
                    <a:pt x="112" y="128"/>
                    <a:pt x="144" y="32"/>
                  </a:cubicBezTo>
                  <a:cubicBezTo>
                    <a:pt x="144" y="16"/>
                    <a:pt x="128" y="0"/>
                    <a:pt x="128"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5737600" y="3603025"/>
              <a:ext cx="2400" cy="7575"/>
            </a:xfrm>
            <a:custGeom>
              <a:avLst/>
              <a:gdLst/>
              <a:ahLst/>
              <a:cxnLst/>
              <a:rect l="l" t="t" r="r" b="b"/>
              <a:pathLst>
                <a:path w="96" h="303" extrusionOk="0">
                  <a:moveTo>
                    <a:pt x="80" y="0"/>
                  </a:moveTo>
                  <a:cubicBezTo>
                    <a:pt x="64" y="0"/>
                    <a:pt x="48" y="0"/>
                    <a:pt x="48" y="16"/>
                  </a:cubicBezTo>
                  <a:cubicBezTo>
                    <a:pt x="16" y="112"/>
                    <a:pt x="16" y="191"/>
                    <a:pt x="0" y="287"/>
                  </a:cubicBezTo>
                  <a:cubicBezTo>
                    <a:pt x="0" y="303"/>
                    <a:pt x="16" y="303"/>
                    <a:pt x="32" y="303"/>
                  </a:cubicBezTo>
                  <a:cubicBezTo>
                    <a:pt x="48" y="303"/>
                    <a:pt x="48" y="303"/>
                    <a:pt x="48" y="287"/>
                  </a:cubicBezTo>
                  <a:cubicBezTo>
                    <a:pt x="64" y="191"/>
                    <a:pt x="64" y="112"/>
                    <a:pt x="96" y="32"/>
                  </a:cubicBezTo>
                  <a:cubicBezTo>
                    <a:pt x="96" y="16"/>
                    <a:pt x="96" y="0"/>
                    <a:pt x="80"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5741175" y="3600625"/>
              <a:ext cx="2800" cy="5200"/>
            </a:xfrm>
            <a:custGeom>
              <a:avLst/>
              <a:gdLst/>
              <a:ahLst/>
              <a:cxnLst/>
              <a:rect l="l" t="t" r="r" b="b"/>
              <a:pathLst>
                <a:path w="112" h="208" extrusionOk="0">
                  <a:moveTo>
                    <a:pt x="96" y="1"/>
                  </a:moveTo>
                  <a:cubicBezTo>
                    <a:pt x="80" y="1"/>
                    <a:pt x="64" y="1"/>
                    <a:pt x="64" y="17"/>
                  </a:cubicBezTo>
                  <a:cubicBezTo>
                    <a:pt x="32" y="64"/>
                    <a:pt x="16" y="128"/>
                    <a:pt x="16" y="192"/>
                  </a:cubicBezTo>
                  <a:cubicBezTo>
                    <a:pt x="0" y="192"/>
                    <a:pt x="16" y="208"/>
                    <a:pt x="32" y="208"/>
                  </a:cubicBezTo>
                  <a:cubicBezTo>
                    <a:pt x="48" y="208"/>
                    <a:pt x="48" y="208"/>
                    <a:pt x="64" y="192"/>
                  </a:cubicBezTo>
                  <a:cubicBezTo>
                    <a:pt x="64" y="144"/>
                    <a:pt x="80" y="80"/>
                    <a:pt x="112" y="33"/>
                  </a:cubicBezTo>
                  <a:cubicBezTo>
                    <a:pt x="112" y="17"/>
                    <a:pt x="112" y="1"/>
                    <a:pt x="9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5740375" y="3607800"/>
              <a:ext cx="1625" cy="6150"/>
            </a:xfrm>
            <a:custGeom>
              <a:avLst/>
              <a:gdLst/>
              <a:ahLst/>
              <a:cxnLst/>
              <a:rect l="l" t="t" r="r" b="b"/>
              <a:pathLst>
                <a:path w="65" h="246" extrusionOk="0">
                  <a:moveTo>
                    <a:pt x="32" y="0"/>
                  </a:moveTo>
                  <a:cubicBezTo>
                    <a:pt x="32" y="0"/>
                    <a:pt x="16" y="16"/>
                    <a:pt x="16" y="32"/>
                  </a:cubicBezTo>
                  <a:cubicBezTo>
                    <a:pt x="1" y="96"/>
                    <a:pt x="1" y="159"/>
                    <a:pt x="16" y="223"/>
                  </a:cubicBezTo>
                  <a:cubicBezTo>
                    <a:pt x="16" y="234"/>
                    <a:pt x="16" y="246"/>
                    <a:pt x="22" y="246"/>
                  </a:cubicBezTo>
                  <a:cubicBezTo>
                    <a:pt x="24" y="246"/>
                    <a:pt x="28" y="244"/>
                    <a:pt x="32" y="239"/>
                  </a:cubicBezTo>
                  <a:cubicBezTo>
                    <a:pt x="48" y="239"/>
                    <a:pt x="64" y="223"/>
                    <a:pt x="64" y="223"/>
                  </a:cubicBezTo>
                  <a:cubicBezTo>
                    <a:pt x="48" y="159"/>
                    <a:pt x="48" y="96"/>
                    <a:pt x="64" y="32"/>
                  </a:cubicBezTo>
                  <a:cubicBezTo>
                    <a:pt x="64" y="16"/>
                    <a:pt x="48" y="0"/>
                    <a:pt x="3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5868500" y="3431725"/>
              <a:ext cx="5200" cy="3775"/>
            </a:xfrm>
            <a:custGeom>
              <a:avLst/>
              <a:gdLst/>
              <a:ahLst/>
              <a:cxnLst/>
              <a:rect l="l" t="t" r="r" b="b"/>
              <a:pathLst>
                <a:path w="208" h="151" extrusionOk="0">
                  <a:moveTo>
                    <a:pt x="196" y="1"/>
                  </a:moveTo>
                  <a:cubicBezTo>
                    <a:pt x="194" y="1"/>
                    <a:pt x="192" y="2"/>
                    <a:pt x="192" y="8"/>
                  </a:cubicBezTo>
                  <a:cubicBezTo>
                    <a:pt x="112" y="24"/>
                    <a:pt x="49" y="55"/>
                    <a:pt x="1" y="119"/>
                  </a:cubicBezTo>
                  <a:cubicBezTo>
                    <a:pt x="1" y="119"/>
                    <a:pt x="1" y="135"/>
                    <a:pt x="1" y="151"/>
                  </a:cubicBezTo>
                  <a:lnTo>
                    <a:pt x="17" y="151"/>
                  </a:lnTo>
                  <a:cubicBezTo>
                    <a:pt x="17" y="151"/>
                    <a:pt x="33" y="151"/>
                    <a:pt x="33" y="135"/>
                  </a:cubicBezTo>
                  <a:cubicBezTo>
                    <a:pt x="81" y="87"/>
                    <a:pt x="128" y="55"/>
                    <a:pt x="192" y="40"/>
                  </a:cubicBezTo>
                  <a:cubicBezTo>
                    <a:pt x="208" y="40"/>
                    <a:pt x="208" y="24"/>
                    <a:pt x="208" y="8"/>
                  </a:cubicBezTo>
                  <a:cubicBezTo>
                    <a:pt x="208" y="8"/>
                    <a:pt x="201" y="1"/>
                    <a:pt x="19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5872100" y="3432700"/>
              <a:ext cx="4800" cy="3200"/>
            </a:xfrm>
            <a:custGeom>
              <a:avLst/>
              <a:gdLst/>
              <a:ahLst/>
              <a:cxnLst/>
              <a:rect l="l" t="t" r="r" b="b"/>
              <a:pathLst>
                <a:path w="192" h="128" extrusionOk="0">
                  <a:moveTo>
                    <a:pt x="175" y="1"/>
                  </a:moveTo>
                  <a:cubicBezTo>
                    <a:pt x="112" y="16"/>
                    <a:pt x="48" y="48"/>
                    <a:pt x="0" y="96"/>
                  </a:cubicBezTo>
                  <a:cubicBezTo>
                    <a:pt x="0" y="96"/>
                    <a:pt x="0" y="112"/>
                    <a:pt x="0" y="128"/>
                  </a:cubicBezTo>
                  <a:lnTo>
                    <a:pt x="16" y="128"/>
                  </a:lnTo>
                  <a:cubicBezTo>
                    <a:pt x="16" y="112"/>
                    <a:pt x="16" y="112"/>
                    <a:pt x="16" y="112"/>
                  </a:cubicBezTo>
                  <a:cubicBezTo>
                    <a:pt x="64" y="80"/>
                    <a:pt x="112" y="48"/>
                    <a:pt x="175" y="32"/>
                  </a:cubicBezTo>
                  <a:cubicBezTo>
                    <a:pt x="191" y="32"/>
                    <a:pt x="191" y="1"/>
                    <a:pt x="175"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5867325" y="3435475"/>
              <a:ext cx="4400" cy="4675"/>
            </a:xfrm>
            <a:custGeom>
              <a:avLst/>
              <a:gdLst/>
              <a:ahLst/>
              <a:cxnLst/>
              <a:rect l="l" t="t" r="r" b="b"/>
              <a:pathLst>
                <a:path w="176" h="187" extrusionOk="0">
                  <a:moveTo>
                    <a:pt x="143" y="1"/>
                  </a:moveTo>
                  <a:cubicBezTo>
                    <a:pt x="80" y="33"/>
                    <a:pt x="32" y="81"/>
                    <a:pt x="0" y="144"/>
                  </a:cubicBezTo>
                  <a:cubicBezTo>
                    <a:pt x="0" y="160"/>
                    <a:pt x="0" y="160"/>
                    <a:pt x="0" y="176"/>
                  </a:cubicBezTo>
                  <a:cubicBezTo>
                    <a:pt x="7" y="183"/>
                    <a:pt x="19" y="187"/>
                    <a:pt x="30" y="187"/>
                  </a:cubicBezTo>
                  <a:cubicBezTo>
                    <a:pt x="45" y="187"/>
                    <a:pt x="57" y="179"/>
                    <a:pt x="48" y="160"/>
                  </a:cubicBezTo>
                  <a:cubicBezTo>
                    <a:pt x="80" y="112"/>
                    <a:pt x="112" y="65"/>
                    <a:pt x="175" y="33"/>
                  </a:cubicBezTo>
                  <a:cubicBezTo>
                    <a:pt x="175" y="17"/>
                    <a:pt x="175" y="17"/>
                    <a:pt x="175"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62" name="Google Shape;962;p50"/>
          <p:cNvCxnSpPr>
            <a:stCxn id="922" idx="0"/>
            <a:endCxn id="963" idx="4"/>
          </p:cNvCxnSpPr>
          <p:nvPr/>
        </p:nvCxnSpPr>
        <p:spPr>
          <a:xfrm rot="-5400000" flipH="1">
            <a:off x="2401725" y="3005626"/>
            <a:ext cx="652800" cy="1755000"/>
          </a:xfrm>
          <a:prstGeom prst="bentConnector5">
            <a:avLst>
              <a:gd name="adj1" fmla="val -36477"/>
              <a:gd name="adj2" fmla="val 71498"/>
              <a:gd name="adj3" fmla="val 136494"/>
            </a:avLst>
          </a:prstGeom>
          <a:noFill/>
          <a:ln w="19050" cap="flat" cmpd="sng">
            <a:solidFill>
              <a:schemeClr val="lt2"/>
            </a:solidFill>
            <a:prstDash val="solid"/>
            <a:round/>
            <a:headEnd type="oval" w="med" len="med"/>
            <a:tailEnd type="none" w="med" len="med"/>
          </a:ln>
        </p:spPr>
      </p:cxnSp>
      <p:sp>
        <p:nvSpPr>
          <p:cNvPr id="963" name="Google Shape;963;p50"/>
          <p:cNvSpPr/>
          <p:nvPr/>
        </p:nvSpPr>
        <p:spPr>
          <a:xfrm>
            <a:off x="3229050" y="3456336"/>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3229050" y="1408961"/>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 name="Google Shape;965;p50"/>
          <p:cNvCxnSpPr>
            <a:stCxn id="921" idx="0"/>
            <a:endCxn id="964" idx="2"/>
          </p:cNvCxnSpPr>
          <p:nvPr/>
        </p:nvCxnSpPr>
        <p:spPr>
          <a:xfrm rot="-5400000" flipH="1">
            <a:off x="2416125" y="972750"/>
            <a:ext cx="247500" cy="1378500"/>
          </a:xfrm>
          <a:prstGeom prst="bentConnector4">
            <a:avLst>
              <a:gd name="adj1" fmla="val -96212"/>
              <a:gd name="adj2" fmla="val 91026"/>
            </a:avLst>
          </a:prstGeom>
          <a:noFill/>
          <a:ln w="19050" cap="flat" cmpd="sng">
            <a:solidFill>
              <a:schemeClr val="lt2"/>
            </a:solidFill>
            <a:prstDash val="solid"/>
            <a:round/>
            <a:headEnd type="oval" w="med" len="med"/>
            <a:tailEnd type="none" w="med" len="med"/>
          </a:ln>
        </p:spPr>
      </p:cxnSp>
      <p:grpSp>
        <p:nvGrpSpPr>
          <p:cNvPr id="966" name="Google Shape;966;p50"/>
          <p:cNvGrpSpPr/>
          <p:nvPr/>
        </p:nvGrpSpPr>
        <p:grpSpPr>
          <a:xfrm>
            <a:off x="5120513" y="1408974"/>
            <a:ext cx="753300" cy="753300"/>
            <a:chOff x="5120513" y="1408974"/>
            <a:chExt cx="753300" cy="753300"/>
          </a:xfrm>
        </p:grpSpPr>
        <p:sp>
          <p:nvSpPr>
            <p:cNvPr id="912" name="Google Shape;912;p50"/>
            <p:cNvSpPr/>
            <p:nvPr/>
          </p:nvSpPr>
          <p:spPr>
            <a:xfrm>
              <a:off x="5120513" y="1408974"/>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50"/>
            <p:cNvGrpSpPr/>
            <p:nvPr/>
          </p:nvGrpSpPr>
          <p:grpSpPr>
            <a:xfrm>
              <a:off x="5299247" y="1657302"/>
              <a:ext cx="395859" cy="256574"/>
              <a:chOff x="-27728850" y="2382950"/>
              <a:chExt cx="297750" cy="193000"/>
            </a:xfrm>
          </p:grpSpPr>
          <p:sp>
            <p:nvSpPr>
              <p:cNvPr id="968" name="Google Shape;968;p5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1" name="Google Shape;971;p50"/>
          <p:cNvSpPr/>
          <p:nvPr/>
        </p:nvSpPr>
        <p:spPr>
          <a:xfrm>
            <a:off x="3406664" y="1587088"/>
            <a:ext cx="398063" cy="397007"/>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50"/>
          <p:cNvGrpSpPr/>
          <p:nvPr/>
        </p:nvGrpSpPr>
        <p:grpSpPr>
          <a:xfrm>
            <a:off x="3435557" y="3625283"/>
            <a:ext cx="365533" cy="415356"/>
            <a:chOff x="-26970350" y="2332550"/>
            <a:chExt cx="259925" cy="295375"/>
          </a:xfrm>
        </p:grpSpPr>
        <p:sp>
          <p:nvSpPr>
            <p:cNvPr id="973" name="Google Shape;973;p5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50"/>
          <p:cNvGrpSpPr/>
          <p:nvPr/>
        </p:nvGrpSpPr>
        <p:grpSpPr>
          <a:xfrm>
            <a:off x="5176050" y="3456336"/>
            <a:ext cx="753300" cy="753300"/>
            <a:chOff x="5176050" y="3456336"/>
            <a:chExt cx="753300" cy="753300"/>
          </a:xfrm>
        </p:grpSpPr>
        <p:sp>
          <p:nvSpPr>
            <p:cNvPr id="915" name="Google Shape;915;p50"/>
            <p:cNvSpPr/>
            <p:nvPr/>
          </p:nvSpPr>
          <p:spPr>
            <a:xfrm>
              <a:off x="5176050" y="3456336"/>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5357299" y="3625275"/>
              <a:ext cx="413230" cy="415374"/>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1" name="Google Shape;981;p51"/>
          <p:cNvSpPr txBox="1">
            <a:spLocks noGrp="1"/>
          </p:cNvSpPr>
          <p:nvPr>
            <p:ph type="ctrTitle" idx="3"/>
          </p:nvPr>
        </p:nvSpPr>
        <p:spPr>
          <a:xfrm>
            <a:off x="3441302" y="3068525"/>
            <a:ext cx="22614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 B</a:t>
            </a:r>
            <a:endParaRPr/>
          </a:p>
        </p:txBody>
      </p:sp>
      <p:sp>
        <p:nvSpPr>
          <p:cNvPr id="982" name="Google Shape;982;p51"/>
          <p:cNvSpPr txBox="1">
            <a:spLocks noGrp="1"/>
          </p:cNvSpPr>
          <p:nvPr>
            <p:ph type="ctrTitle"/>
          </p:nvPr>
        </p:nvSpPr>
        <p:spPr>
          <a:xfrm>
            <a:off x="715050" y="464383"/>
            <a:ext cx="77139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CONCEPTS AND TYPOLOGY</a:t>
            </a:r>
            <a:endParaRPr/>
          </a:p>
        </p:txBody>
      </p:sp>
      <p:sp>
        <p:nvSpPr>
          <p:cNvPr id="983" name="Google Shape;983;p51"/>
          <p:cNvSpPr txBox="1">
            <a:spLocks noGrp="1"/>
          </p:cNvSpPr>
          <p:nvPr>
            <p:ph type="ctrTitle" idx="2"/>
          </p:nvPr>
        </p:nvSpPr>
        <p:spPr>
          <a:xfrm>
            <a:off x="713551" y="2304900"/>
            <a:ext cx="22614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 A</a:t>
            </a:r>
            <a:endParaRPr/>
          </a:p>
        </p:txBody>
      </p:sp>
      <p:sp>
        <p:nvSpPr>
          <p:cNvPr id="984" name="Google Shape;984;p51"/>
          <p:cNvSpPr txBox="1">
            <a:spLocks noGrp="1"/>
          </p:cNvSpPr>
          <p:nvPr>
            <p:ph type="subTitle" idx="1"/>
          </p:nvPr>
        </p:nvSpPr>
        <p:spPr>
          <a:xfrm>
            <a:off x="713565" y="2713500"/>
            <a:ext cx="2261400" cy="73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very high temperatures</a:t>
            </a:r>
            <a:endParaRPr/>
          </a:p>
        </p:txBody>
      </p:sp>
      <p:sp>
        <p:nvSpPr>
          <p:cNvPr id="985" name="Google Shape;985;p51"/>
          <p:cNvSpPr txBox="1">
            <a:spLocks noGrp="1"/>
          </p:cNvSpPr>
          <p:nvPr>
            <p:ph type="subTitle" idx="4"/>
          </p:nvPr>
        </p:nvSpPr>
        <p:spPr>
          <a:xfrm>
            <a:off x="3441300" y="3477275"/>
            <a:ext cx="2261400" cy="73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986" name="Google Shape;986;p51"/>
          <p:cNvSpPr txBox="1">
            <a:spLocks noGrp="1"/>
          </p:cNvSpPr>
          <p:nvPr>
            <p:ph type="ctrTitle" idx="5"/>
          </p:nvPr>
        </p:nvSpPr>
        <p:spPr>
          <a:xfrm>
            <a:off x="6169113" y="2304900"/>
            <a:ext cx="22614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GESTATIONAL</a:t>
            </a:r>
            <a:endParaRPr/>
          </a:p>
        </p:txBody>
      </p:sp>
      <p:sp>
        <p:nvSpPr>
          <p:cNvPr id="987" name="Google Shape;987;p51"/>
          <p:cNvSpPr txBox="1">
            <a:spLocks noGrp="1"/>
          </p:cNvSpPr>
          <p:nvPr>
            <p:ph type="subTitle" idx="6"/>
          </p:nvPr>
        </p:nvSpPr>
        <p:spPr>
          <a:xfrm>
            <a:off x="6169099" y="2713500"/>
            <a:ext cx="2261400" cy="73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the sixth planet from the Sun and the second-largest</a:t>
            </a:r>
            <a:endParaRPr/>
          </a:p>
        </p:txBody>
      </p:sp>
      <p:sp>
        <p:nvSpPr>
          <p:cNvPr id="988" name="Google Shape;988;p51"/>
          <p:cNvSpPr/>
          <p:nvPr/>
        </p:nvSpPr>
        <p:spPr>
          <a:xfrm>
            <a:off x="1467550" y="1481486"/>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Barlow Semi Condensed"/>
                <a:ea typeface="Barlow Semi Condensed"/>
                <a:cs typeface="Barlow Semi Condensed"/>
                <a:sym typeface="Barlow Semi Condensed"/>
              </a:rPr>
              <a:t>1</a:t>
            </a:r>
            <a:endParaRPr sz="3000" b="1">
              <a:solidFill>
                <a:schemeClr val="lt2"/>
              </a:solidFill>
              <a:latin typeface="Barlow Semi Condensed"/>
              <a:ea typeface="Barlow Semi Condensed"/>
              <a:cs typeface="Barlow Semi Condensed"/>
              <a:sym typeface="Barlow Semi Condensed"/>
            </a:endParaRPr>
          </a:p>
        </p:txBody>
      </p:sp>
      <p:sp>
        <p:nvSpPr>
          <p:cNvPr id="989" name="Google Shape;989;p51"/>
          <p:cNvSpPr/>
          <p:nvPr/>
        </p:nvSpPr>
        <p:spPr>
          <a:xfrm>
            <a:off x="4195350" y="2132561"/>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Barlow Semi Condensed"/>
                <a:ea typeface="Barlow Semi Condensed"/>
                <a:cs typeface="Barlow Semi Condensed"/>
                <a:sym typeface="Barlow Semi Condensed"/>
              </a:rPr>
              <a:t>2</a:t>
            </a:r>
            <a:endParaRPr sz="3000" b="1">
              <a:solidFill>
                <a:schemeClr val="lt2"/>
              </a:solidFill>
              <a:latin typeface="Barlow Semi Condensed"/>
              <a:ea typeface="Barlow Semi Condensed"/>
              <a:cs typeface="Barlow Semi Condensed"/>
              <a:sym typeface="Barlow Semi Condensed"/>
            </a:endParaRPr>
          </a:p>
        </p:txBody>
      </p:sp>
      <p:sp>
        <p:nvSpPr>
          <p:cNvPr id="990" name="Google Shape;990;p51"/>
          <p:cNvSpPr/>
          <p:nvPr/>
        </p:nvSpPr>
        <p:spPr>
          <a:xfrm>
            <a:off x="6923150" y="1481486"/>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Barlow Semi Condensed"/>
                <a:ea typeface="Barlow Semi Condensed"/>
                <a:cs typeface="Barlow Semi Condensed"/>
                <a:sym typeface="Barlow Semi Condensed"/>
              </a:rPr>
              <a:t>3</a:t>
            </a:r>
            <a:endParaRPr sz="3000" b="1">
              <a:solidFill>
                <a:schemeClr val="lt2"/>
              </a:solidFill>
              <a:latin typeface="Barlow Semi Condensed"/>
              <a:ea typeface="Barlow Semi Condensed"/>
              <a:cs typeface="Barlow Semi Condensed"/>
              <a:sym typeface="Barlow Semi Condensed"/>
            </a:endParaRPr>
          </a:p>
        </p:txBody>
      </p:sp>
      <p:grpSp>
        <p:nvGrpSpPr>
          <p:cNvPr id="991" name="Google Shape;991;p51"/>
          <p:cNvGrpSpPr/>
          <p:nvPr/>
        </p:nvGrpSpPr>
        <p:grpSpPr>
          <a:xfrm>
            <a:off x="6554139" y="3926930"/>
            <a:ext cx="653551" cy="1155583"/>
            <a:chOff x="2636064" y="3539130"/>
            <a:chExt cx="653551" cy="1155583"/>
          </a:xfrm>
        </p:grpSpPr>
        <p:sp>
          <p:nvSpPr>
            <p:cNvPr id="992" name="Google Shape;992;p51"/>
            <p:cNvSpPr/>
            <p:nvPr/>
          </p:nvSpPr>
          <p:spPr>
            <a:xfrm>
              <a:off x="2666985" y="4515738"/>
              <a:ext cx="591728" cy="178976"/>
            </a:xfrm>
            <a:custGeom>
              <a:avLst/>
              <a:gdLst/>
              <a:ahLst/>
              <a:cxnLst/>
              <a:rect l="l" t="t" r="r" b="b"/>
              <a:pathLst>
                <a:path w="18147" h="2146" extrusionOk="0">
                  <a:moveTo>
                    <a:pt x="4077" y="0"/>
                  </a:moveTo>
                  <a:cubicBezTo>
                    <a:pt x="3420" y="0"/>
                    <a:pt x="2755" y="35"/>
                    <a:pt x="2102" y="115"/>
                  </a:cubicBezTo>
                  <a:cubicBezTo>
                    <a:pt x="1704" y="163"/>
                    <a:pt x="1306" y="243"/>
                    <a:pt x="924" y="386"/>
                  </a:cubicBezTo>
                  <a:cubicBezTo>
                    <a:pt x="876" y="402"/>
                    <a:pt x="829" y="418"/>
                    <a:pt x="781" y="466"/>
                  </a:cubicBezTo>
                  <a:cubicBezTo>
                    <a:pt x="590" y="688"/>
                    <a:pt x="1258" y="784"/>
                    <a:pt x="1465" y="895"/>
                  </a:cubicBezTo>
                  <a:cubicBezTo>
                    <a:pt x="1465" y="895"/>
                    <a:pt x="1481" y="911"/>
                    <a:pt x="1481" y="911"/>
                  </a:cubicBezTo>
                  <a:cubicBezTo>
                    <a:pt x="1481" y="927"/>
                    <a:pt x="1465" y="927"/>
                    <a:pt x="1449" y="943"/>
                  </a:cubicBezTo>
                  <a:cubicBezTo>
                    <a:pt x="1242" y="991"/>
                    <a:pt x="1020" y="1023"/>
                    <a:pt x="813" y="1055"/>
                  </a:cubicBezTo>
                  <a:cubicBezTo>
                    <a:pt x="590" y="1102"/>
                    <a:pt x="383" y="1166"/>
                    <a:pt x="192" y="1261"/>
                  </a:cubicBezTo>
                  <a:cubicBezTo>
                    <a:pt x="112" y="1293"/>
                    <a:pt x="33" y="1325"/>
                    <a:pt x="17" y="1389"/>
                  </a:cubicBezTo>
                  <a:cubicBezTo>
                    <a:pt x="1" y="1484"/>
                    <a:pt x="176" y="1564"/>
                    <a:pt x="335" y="1580"/>
                  </a:cubicBezTo>
                  <a:cubicBezTo>
                    <a:pt x="988" y="1707"/>
                    <a:pt x="1625" y="1803"/>
                    <a:pt x="2277" y="1850"/>
                  </a:cubicBezTo>
                  <a:cubicBezTo>
                    <a:pt x="4425" y="2046"/>
                    <a:pt x="6578" y="2145"/>
                    <a:pt x="8730" y="2145"/>
                  </a:cubicBezTo>
                  <a:cubicBezTo>
                    <a:pt x="10087" y="2145"/>
                    <a:pt x="11444" y="2106"/>
                    <a:pt x="12799" y="2025"/>
                  </a:cubicBezTo>
                  <a:cubicBezTo>
                    <a:pt x="13610" y="1978"/>
                    <a:pt x="14438" y="1898"/>
                    <a:pt x="15138" y="1659"/>
                  </a:cubicBezTo>
                  <a:cubicBezTo>
                    <a:pt x="15393" y="1564"/>
                    <a:pt x="15616" y="1468"/>
                    <a:pt x="15871" y="1405"/>
                  </a:cubicBezTo>
                  <a:cubicBezTo>
                    <a:pt x="16523" y="1214"/>
                    <a:pt x="17319" y="1293"/>
                    <a:pt x="17940" y="1070"/>
                  </a:cubicBezTo>
                  <a:cubicBezTo>
                    <a:pt x="18004" y="1055"/>
                    <a:pt x="18051" y="1023"/>
                    <a:pt x="18099" y="975"/>
                  </a:cubicBezTo>
                  <a:cubicBezTo>
                    <a:pt x="18147" y="895"/>
                    <a:pt x="18067" y="816"/>
                    <a:pt x="17972" y="768"/>
                  </a:cubicBezTo>
                  <a:cubicBezTo>
                    <a:pt x="17462" y="434"/>
                    <a:pt x="16889" y="482"/>
                    <a:pt x="16237" y="418"/>
                  </a:cubicBezTo>
                  <a:cubicBezTo>
                    <a:pt x="15441" y="338"/>
                    <a:pt x="14661" y="275"/>
                    <a:pt x="13865" y="243"/>
                  </a:cubicBezTo>
                  <a:cubicBezTo>
                    <a:pt x="10909" y="123"/>
                    <a:pt x="7952" y="3"/>
                    <a:pt x="4996" y="3"/>
                  </a:cubicBezTo>
                  <a:cubicBezTo>
                    <a:pt x="4816" y="3"/>
                    <a:pt x="4637" y="3"/>
                    <a:pt x="4458" y="4"/>
                  </a:cubicBezTo>
                  <a:cubicBezTo>
                    <a:pt x="4331" y="1"/>
                    <a:pt x="4204" y="0"/>
                    <a:pt x="40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51"/>
            <p:cNvGrpSpPr/>
            <p:nvPr/>
          </p:nvGrpSpPr>
          <p:grpSpPr>
            <a:xfrm>
              <a:off x="2636064" y="3539130"/>
              <a:ext cx="653551" cy="1064480"/>
              <a:chOff x="-1416811" y="1325883"/>
              <a:chExt cx="653551" cy="1064480"/>
            </a:xfrm>
          </p:grpSpPr>
          <p:sp>
            <p:nvSpPr>
              <p:cNvPr id="994" name="Google Shape;994;p51"/>
              <p:cNvSpPr/>
              <p:nvPr/>
            </p:nvSpPr>
            <p:spPr>
              <a:xfrm>
                <a:off x="-1044474" y="1858773"/>
                <a:ext cx="70074" cy="531590"/>
              </a:xfrm>
              <a:custGeom>
                <a:avLst/>
                <a:gdLst/>
                <a:ahLst/>
                <a:cxnLst/>
                <a:rect l="l" t="t" r="r" b="b"/>
                <a:pathLst>
                  <a:path w="766" h="5811" fill="none" extrusionOk="0">
                    <a:moveTo>
                      <a:pt x="1" y="1"/>
                    </a:moveTo>
                    <a:cubicBezTo>
                      <a:pt x="1" y="1"/>
                      <a:pt x="765" y="3216"/>
                      <a:pt x="240" y="5811"/>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p:cNvSpPr/>
              <p:nvPr/>
            </p:nvSpPr>
            <p:spPr>
              <a:xfrm>
                <a:off x="-1128913" y="1874874"/>
                <a:ext cx="109319" cy="95322"/>
              </a:xfrm>
              <a:custGeom>
                <a:avLst/>
                <a:gdLst/>
                <a:ahLst/>
                <a:cxnLst/>
                <a:rect l="l" t="t" r="r" b="b"/>
                <a:pathLst>
                  <a:path w="1195" h="1042" extrusionOk="0">
                    <a:moveTo>
                      <a:pt x="1" y="0"/>
                    </a:moveTo>
                    <a:cubicBezTo>
                      <a:pt x="17" y="191"/>
                      <a:pt x="96" y="366"/>
                      <a:pt x="208" y="493"/>
                    </a:cubicBezTo>
                    <a:cubicBezTo>
                      <a:pt x="303" y="653"/>
                      <a:pt x="446" y="796"/>
                      <a:pt x="590" y="891"/>
                    </a:cubicBezTo>
                    <a:cubicBezTo>
                      <a:pt x="659" y="937"/>
                      <a:pt x="853" y="1042"/>
                      <a:pt x="985" y="1042"/>
                    </a:cubicBezTo>
                    <a:cubicBezTo>
                      <a:pt x="1036" y="1042"/>
                      <a:pt x="1077" y="1027"/>
                      <a:pt x="1099" y="987"/>
                    </a:cubicBezTo>
                    <a:cubicBezTo>
                      <a:pt x="1195" y="860"/>
                      <a:pt x="924" y="541"/>
                      <a:pt x="844" y="462"/>
                    </a:cubicBezTo>
                    <a:cubicBezTo>
                      <a:pt x="733" y="350"/>
                      <a:pt x="606" y="271"/>
                      <a:pt x="478" y="223"/>
                    </a:cubicBezTo>
                    <a:cubicBezTo>
                      <a:pt x="335" y="143"/>
                      <a:pt x="176" y="64"/>
                      <a:pt x="1"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p:cNvSpPr/>
              <p:nvPr/>
            </p:nvSpPr>
            <p:spPr>
              <a:xfrm>
                <a:off x="-1035692" y="1845690"/>
                <a:ext cx="78764" cy="126791"/>
              </a:xfrm>
              <a:custGeom>
                <a:avLst/>
                <a:gdLst/>
                <a:ahLst/>
                <a:cxnLst/>
                <a:rect l="l" t="t" r="r" b="b"/>
                <a:pathLst>
                  <a:path w="861" h="1386" extrusionOk="0">
                    <a:moveTo>
                      <a:pt x="828" y="1"/>
                    </a:moveTo>
                    <a:lnTo>
                      <a:pt x="828" y="1"/>
                    </a:lnTo>
                    <a:cubicBezTo>
                      <a:pt x="589" y="176"/>
                      <a:pt x="383" y="399"/>
                      <a:pt x="255" y="669"/>
                    </a:cubicBezTo>
                    <a:cubicBezTo>
                      <a:pt x="191" y="781"/>
                      <a:pt x="0" y="1258"/>
                      <a:pt x="144" y="1370"/>
                    </a:cubicBezTo>
                    <a:cubicBezTo>
                      <a:pt x="158" y="1380"/>
                      <a:pt x="175" y="1385"/>
                      <a:pt x="192" y="1385"/>
                    </a:cubicBezTo>
                    <a:cubicBezTo>
                      <a:pt x="330" y="1385"/>
                      <a:pt x="547" y="1088"/>
                      <a:pt x="589" y="1003"/>
                    </a:cubicBezTo>
                    <a:cubicBezTo>
                      <a:pt x="653" y="892"/>
                      <a:pt x="701" y="765"/>
                      <a:pt x="749" y="637"/>
                    </a:cubicBezTo>
                    <a:cubicBezTo>
                      <a:pt x="828" y="446"/>
                      <a:pt x="860" y="223"/>
                      <a:pt x="828"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p:cNvSpPr/>
              <p:nvPr/>
            </p:nvSpPr>
            <p:spPr>
              <a:xfrm>
                <a:off x="-1101194" y="1667390"/>
                <a:ext cx="87455" cy="150393"/>
              </a:xfrm>
              <a:custGeom>
                <a:avLst/>
                <a:gdLst/>
                <a:ahLst/>
                <a:cxnLst/>
                <a:rect l="l" t="t" r="r" b="b"/>
                <a:pathLst>
                  <a:path w="956" h="1644" extrusionOk="0">
                    <a:moveTo>
                      <a:pt x="405" y="1"/>
                    </a:moveTo>
                    <a:cubicBezTo>
                      <a:pt x="380" y="1"/>
                      <a:pt x="356" y="8"/>
                      <a:pt x="334" y="24"/>
                    </a:cubicBezTo>
                    <a:cubicBezTo>
                      <a:pt x="271" y="87"/>
                      <a:pt x="239" y="215"/>
                      <a:pt x="175" y="262"/>
                    </a:cubicBezTo>
                    <a:lnTo>
                      <a:pt x="80" y="262"/>
                    </a:lnTo>
                    <a:cubicBezTo>
                      <a:pt x="64" y="278"/>
                      <a:pt x="48" y="278"/>
                      <a:pt x="48" y="294"/>
                    </a:cubicBezTo>
                    <a:cubicBezTo>
                      <a:pt x="16" y="358"/>
                      <a:pt x="0" y="422"/>
                      <a:pt x="0" y="485"/>
                    </a:cubicBezTo>
                    <a:cubicBezTo>
                      <a:pt x="16" y="581"/>
                      <a:pt x="48" y="660"/>
                      <a:pt x="80" y="756"/>
                    </a:cubicBezTo>
                    <a:cubicBezTo>
                      <a:pt x="96" y="788"/>
                      <a:pt x="112" y="820"/>
                      <a:pt x="112" y="851"/>
                    </a:cubicBezTo>
                    <a:cubicBezTo>
                      <a:pt x="159" y="1011"/>
                      <a:pt x="191" y="1170"/>
                      <a:pt x="223" y="1329"/>
                    </a:cubicBezTo>
                    <a:cubicBezTo>
                      <a:pt x="191" y="1456"/>
                      <a:pt x="223" y="1599"/>
                      <a:pt x="303" y="1631"/>
                    </a:cubicBezTo>
                    <a:cubicBezTo>
                      <a:pt x="319" y="1639"/>
                      <a:pt x="338" y="1643"/>
                      <a:pt x="358" y="1643"/>
                    </a:cubicBezTo>
                    <a:cubicBezTo>
                      <a:pt x="378" y="1643"/>
                      <a:pt x="398" y="1639"/>
                      <a:pt x="414" y="1631"/>
                    </a:cubicBezTo>
                    <a:cubicBezTo>
                      <a:pt x="573" y="1552"/>
                      <a:pt x="716" y="1408"/>
                      <a:pt x="796" y="1233"/>
                    </a:cubicBezTo>
                    <a:cubicBezTo>
                      <a:pt x="860" y="1122"/>
                      <a:pt x="907" y="979"/>
                      <a:pt x="923" y="835"/>
                    </a:cubicBezTo>
                    <a:cubicBezTo>
                      <a:pt x="955" y="692"/>
                      <a:pt x="907" y="549"/>
                      <a:pt x="796" y="438"/>
                    </a:cubicBezTo>
                    <a:cubicBezTo>
                      <a:pt x="780" y="438"/>
                      <a:pt x="748" y="422"/>
                      <a:pt x="732" y="422"/>
                    </a:cubicBezTo>
                    <a:cubicBezTo>
                      <a:pt x="701" y="406"/>
                      <a:pt x="669" y="390"/>
                      <a:pt x="637" y="374"/>
                    </a:cubicBezTo>
                    <a:cubicBezTo>
                      <a:pt x="589" y="278"/>
                      <a:pt x="557" y="183"/>
                      <a:pt x="525" y="87"/>
                    </a:cubicBezTo>
                    <a:cubicBezTo>
                      <a:pt x="525" y="87"/>
                      <a:pt x="525" y="87"/>
                      <a:pt x="525" y="71"/>
                    </a:cubicBezTo>
                    <a:cubicBezTo>
                      <a:pt x="504" y="29"/>
                      <a:pt x="455" y="1"/>
                      <a:pt x="405"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p:cNvSpPr/>
              <p:nvPr/>
            </p:nvSpPr>
            <p:spPr>
              <a:xfrm>
                <a:off x="-1179869" y="1709198"/>
                <a:ext cx="128255" cy="109867"/>
              </a:xfrm>
              <a:custGeom>
                <a:avLst/>
                <a:gdLst/>
                <a:ahLst/>
                <a:cxnLst/>
                <a:rect l="l" t="t" r="r" b="b"/>
                <a:pathLst>
                  <a:path w="1402" h="1201" extrusionOk="0">
                    <a:moveTo>
                      <a:pt x="526" y="0"/>
                    </a:moveTo>
                    <a:cubicBezTo>
                      <a:pt x="498" y="0"/>
                      <a:pt x="470" y="4"/>
                      <a:pt x="446" y="12"/>
                    </a:cubicBezTo>
                    <a:lnTo>
                      <a:pt x="446" y="28"/>
                    </a:lnTo>
                    <a:cubicBezTo>
                      <a:pt x="430" y="44"/>
                      <a:pt x="415" y="60"/>
                      <a:pt x="399" y="76"/>
                    </a:cubicBezTo>
                    <a:cubicBezTo>
                      <a:pt x="383" y="92"/>
                      <a:pt x="351" y="92"/>
                      <a:pt x="319" y="92"/>
                    </a:cubicBezTo>
                    <a:lnTo>
                      <a:pt x="303" y="92"/>
                    </a:lnTo>
                    <a:cubicBezTo>
                      <a:pt x="261" y="92"/>
                      <a:pt x="211" y="85"/>
                      <a:pt x="164" y="85"/>
                    </a:cubicBezTo>
                    <a:cubicBezTo>
                      <a:pt x="140" y="85"/>
                      <a:pt x="117" y="87"/>
                      <a:pt x="96" y="92"/>
                    </a:cubicBezTo>
                    <a:cubicBezTo>
                      <a:pt x="80" y="92"/>
                      <a:pt x="64" y="92"/>
                      <a:pt x="48" y="108"/>
                    </a:cubicBezTo>
                    <a:cubicBezTo>
                      <a:pt x="1" y="172"/>
                      <a:pt x="1" y="251"/>
                      <a:pt x="32" y="315"/>
                    </a:cubicBezTo>
                    <a:cubicBezTo>
                      <a:pt x="48" y="347"/>
                      <a:pt x="64" y="378"/>
                      <a:pt x="96" y="394"/>
                    </a:cubicBezTo>
                    <a:lnTo>
                      <a:pt x="96" y="410"/>
                    </a:lnTo>
                    <a:cubicBezTo>
                      <a:pt x="144" y="458"/>
                      <a:pt x="176" y="522"/>
                      <a:pt x="192" y="585"/>
                    </a:cubicBezTo>
                    <a:lnTo>
                      <a:pt x="192" y="601"/>
                    </a:lnTo>
                    <a:cubicBezTo>
                      <a:pt x="192" y="665"/>
                      <a:pt x="160" y="697"/>
                      <a:pt x="160" y="760"/>
                    </a:cubicBezTo>
                    <a:cubicBezTo>
                      <a:pt x="128" y="872"/>
                      <a:pt x="255" y="1015"/>
                      <a:pt x="383" y="1095"/>
                    </a:cubicBezTo>
                    <a:cubicBezTo>
                      <a:pt x="510" y="1158"/>
                      <a:pt x="637" y="1190"/>
                      <a:pt x="781" y="1190"/>
                    </a:cubicBezTo>
                    <a:cubicBezTo>
                      <a:pt x="833" y="1197"/>
                      <a:pt x="886" y="1201"/>
                      <a:pt x="939" y="1201"/>
                    </a:cubicBezTo>
                    <a:cubicBezTo>
                      <a:pt x="1013" y="1201"/>
                      <a:pt x="1088" y="1193"/>
                      <a:pt x="1163" y="1174"/>
                    </a:cubicBezTo>
                    <a:cubicBezTo>
                      <a:pt x="1210" y="1158"/>
                      <a:pt x="1274" y="1142"/>
                      <a:pt x="1322" y="1111"/>
                    </a:cubicBezTo>
                    <a:cubicBezTo>
                      <a:pt x="1370" y="1095"/>
                      <a:pt x="1385" y="1047"/>
                      <a:pt x="1401" y="1015"/>
                    </a:cubicBezTo>
                    <a:cubicBezTo>
                      <a:pt x="1401" y="920"/>
                      <a:pt x="1322" y="808"/>
                      <a:pt x="1242" y="729"/>
                    </a:cubicBezTo>
                    <a:lnTo>
                      <a:pt x="1019" y="490"/>
                    </a:lnTo>
                    <a:lnTo>
                      <a:pt x="1019" y="474"/>
                    </a:lnTo>
                    <a:lnTo>
                      <a:pt x="940" y="394"/>
                    </a:lnTo>
                    <a:lnTo>
                      <a:pt x="940" y="378"/>
                    </a:lnTo>
                    <a:lnTo>
                      <a:pt x="940" y="363"/>
                    </a:lnTo>
                    <a:cubicBezTo>
                      <a:pt x="924" y="347"/>
                      <a:pt x="908" y="331"/>
                      <a:pt x="892" y="315"/>
                    </a:cubicBezTo>
                    <a:cubicBezTo>
                      <a:pt x="844" y="219"/>
                      <a:pt x="765" y="140"/>
                      <a:pt x="701" y="76"/>
                    </a:cubicBezTo>
                    <a:cubicBezTo>
                      <a:pt x="669" y="44"/>
                      <a:pt x="637" y="28"/>
                      <a:pt x="606" y="12"/>
                    </a:cubicBezTo>
                    <a:cubicBezTo>
                      <a:pt x="582" y="4"/>
                      <a:pt x="554" y="0"/>
                      <a:pt x="526"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1"/>
              <p:cNvSpPr/>
              <p:nvPr/>
            </p:nvSpPr>
            <p:spPr>
              <a:xfrm>
                <a:off x="-1051701" y="1707368"/>
                <a:ext cx="17564" cy="37964"/>
              </a:xfrm>
              <a:custGeom>
                <a:avLst/>
                <a:gdLst/>
                <a:ahLst/>
                <a:cxnLst/>
                <a:rect l="l" t="t" r="r" b="b"/>
                <a:pathLst>
                  <a:path w="192" h="415" extrusionOk="0">
                    <a:moveTo>
                      <a:pt x="191" y="1"/>
                    </a:moveTo>
                    <a:cubicBezTo>
                      <a:pt x="175" y="32"/>
                      <a:pt x="160" y="80"/>
                      <a:pt x="144" y="112"/>
                    </a:cubicBezTo>
                    <a:cubicBezTo>
                      <a:pt x="139" y="126"/>
                      <a:pt x="135" y="141"/>
                      <a:pt x="130" y="155"/>
                    </a:cubicBezTo>
                    <a:lnTo>
                      <a:pt x="130" y="155"/>
                    </a:lnTo>
                    <a:cubicBezTo>
                      <a:pt x="135" y="146"/>
                      <a:pt x="139" y="137"/>
                      <a:pt x="144" y="128"/>
                    </a:cubicBezTo>
                    <a:lnTo>
                      <a:pt x="191" y="1"/>
                    </a:lnTo>
                    <a:close/>
                    <a:moveTo>
                      <a:pt x="130" y="155"/>
                    </a:moveTo>
                    <a:lnTo>
                      <a:pt x="130" y="155"/>
                    </a:lnTo>
                    <a:cubicBezTo>
                      <a:pt x="87" y="244"/>
                      <a:pt x="44" y="342"/>
                      <a:pt x="0" y="414"/>
                    </a:cubicBezTo>
                    <a:cubicBezTo>
                      <a:pt x="56" y="331"/>
                      <a:pt x="99" y="248"/>
                      <a:pt x="130" y="155"/>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1"/>
              <p:cNvSpPr/>
              <p:nvPr/>
            </p:nvSpPr>
            <p:spPr>
              <a:xfrm>
                <a:off x="-1034228" y="1705904"/>
                <a:ext cx="91" cy="91"/>
              </a:xfrm>
              <a:custGeom>
                <a:avLst/>
                <a:gdLst/>
                <a:ahLst/>
                <a:cxnLst/>
                <a:rect l="l" t="t" r="r" b="b"/>
                <a:pathLst>
                  <a:path w="1" h="1" extrusionOk="0">
                    <a:moveTo>
                      <a:pt x="0" y="1"/>
                    </a:moveTo>
                    <a:lnTo>
                      <a:pt x="0" y="1"/>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p:cNvSpPr/>
              <p:nvPr/>
            </p:nvSpPr>
            <p:spPr>
              <a:xfrm>
                <a:off x="-1070638" y="1701513"/>
                <a:ext cx="26255" cy="53973"/>
              </a:xfrm>
              <a:custGeom>
                <a:avLst/>
                <a:gdLst/>
                <a:ahLst/>
                <a:cxnLst/>
                <a:rect l="l" t="t" r="r" b="b"/>
                <a:pathLst>
                  <a:path w="287" h="590" extrusionOk="0">
                    <a:moveTo>
                      <a:pt x="0" y="590"/>
                    </a:moveTo>
                    <a:lnTo>
                      <a:pt x="0" y="590"/>
                    </a:lnTo>
                    <a:lnTo>
                      <a:pt x="0" y="590"/>
                    </a:lnTo>
                    <a:cubicBezTo>
                      <a:pt x="112" y="399"/>
                      <a:pt x="207" y="192"/>
                      <a:pt x="287" y="1"/>
                    </a:cubicBezTo>
                    <a:lnTo>
                      <a:pt x="287" y="1"/>
                    </a:lnTo>
                    <a:cubicBezTo>
                      <a:pt x="207" y="192"/>
                      <a:pt x="112" y="399"/>
                      <a:pt x="0" y="59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p:cNvSpPr/>
              <p:nvPr/>
            </p:nvSpPr>
            <p:spPr>
              <a:xfrm>
                <a:off x="-1072102" y="1673885"/>
                <a:ext cx="16100" cy="87455"/>
              </a:xfrm>
              <a:custGeom>
                <a:avLst/>
                <a:gdLst/>
                <a:ahLst/>
                <a:cxnLst/>
                <a:rect l="l" t="t" r="r" b="b"/>
                <a:pathLst>
                  <a:path w="176" h="956" extrusionOk="0">
                    <a:moveTo>
                      <a:pt x="1" y="955"/>
                    </a:moveTo>
                    <a:lnTo>
                      <a:pt x="1" y="955"/>
                    </a:lnTo>
                    <a:lnTo>
                      <a:pt x="176" y="0"/>
                    </a:lnTo>
                    <a:lnTo>
                      <a:pt x="176" y="0"/>
                    </a:lnTo>
                    <a:lnTo>
                      <a:pt x="1" y="955"/>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p:cNvSpPr/>
              <p:nvPr/>
            </p:nvSpPr>
            <p:spPr>
              <a:xfrm>
                <a:off x="-1080793" y="1666566"/>
                <a:ext cx="5855" cy="91846"/>
              </a:xfrm>
              <a:custGeom>
                <a:avLst/>
                <a:gdLst/>
                <a:ahLst/>
                <a:cxnLst/>
                <a:rect l="l" t="t" r="r" b="b"/>
                <a:pathLst>
                  <a:path w="64" h="1004" extrusionOk="0">
                    <a:moveTo>
                      <a:pt x="64" y="1"/>
                    </a:moveTo>
                    <a:lnTo>
                      <a:pt x="64" y="1"/>
                    </a:lnTo>
                    <a:cubicBezTo>
                      <a:pt x="32" y="335"/>
                      <a:pt x="0" y="669"/>
                      <a:pt x="0" y="1004"/>
                    </a:cubicBezTo>
                    <a:cubicBezTo>
                      <a:pt x="16" y="669"/>
                      <a:pt x="32" y="351"/>
                      <a:pt x="64"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p:cNvSpPr/>
              <p:nvPr/>
            </p:nvSpPr>
            <p:spPr>
              <a:xfrm>
                <a:off x="-1091039" y="1689986"/>
                <a:ext cx="5946" cy="78490"/>
              </a:xfrm>
              <a:custGeom>
                <a:avLst/>
                <a:gdLst/>
                <a:ahLst/>
                <a:cxnLst/>
                <a:rect l="l" t="t" r="r" b="b"/>
                <a:pathLst>
                  <a:path w="65" h="858" extrusionOk="0">
                    <a:moveTo>
                      <a:pt x="1" y="0"/>
                    </a:moveTo>
                    <a:cubicBezTo>
                      <a:pt x="1" y="239"/>
                      <a:pt x="17" y="461"/>
                      <a:pt x="48" y="700"/>
                    </a:cubicBezTo>
                    <a:cubicBezTo>
                      <a:pt x="48" y="747"/>
                      <a:pt x="64" y="795"/>
                      <a:pt x="64" y="858"/>
                    </a:cubicBezTo>
                    <a:lnTo>
                      <a:pt x="64" y="858"/>
                    </a:lnTo>
                    <a:cubicBezTo>
                      <a:pt x="64" y="795"/>
                      <a:pt x="48" y="731"/>
                      <a:pt x="48" y="684"/>
                    </a:cubicBezTo>
                    <a:cubicBezTo>
                      <a:pt x="17" y="461"/>
                      <a:pt x="1" y="223"/>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1102657" y="1694286"/>
                <a:ext cx="14637" cy="72910"/>
              </a:xfrm>
              <a:custGeom>
                <a:avLst/>
                <a:gdLst/>
                <a:ahLst/>
                <a:cxnLst/>
                <a:rect l="l" t="t" r="r" b="b"/>
                <a:pathLst>
                  <a:path w="160" h="797" extrusionOk="0">
                    <a:moveTo>
                      <a:pt x="0" y="0"/>
                    </a:moveTo>
                    <a:cubicBezTo>
                      <a:pt x="16" y="191"/>
                      <a:pt x="48" y="366"/>
                      <a:pt x="80" y="557"/>
                    </a:cubicBezTo>
                    <a:cubicBezTo>
                      <a:pt x="112" y="637"/>
                      <a:pt x="128" y="717"/>
                      <a:pt x="159" y="796"/>
                    </a:cubicBezTo>
                    <a:cubicBezTo>
                      <a:pt x="128" y="717"/>
                      <a:pt x="112" y="621"/>
                      <a:pt x="80" y="526"/>
                    </a:cubicBezTo>
                    <a:cubicBezTo>
                      <a:pt x="48" y="350"/>
                      <a:pt x="16" y="175"/>
                      <a:pt x="0"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p:cNvSpPr/>
              <p:nvPr/>
            </p:nvSpPr>
            <p:spPr>
              <a:xfrm>
                <a:off x="-1178405" y="1718986"/>
                <a:ext cx="67055" cy="59828"/>
              </a:xfrm>
              <a:custGeom>
                <a:avLst/>
                <a:gdLst/>
                <a:ahLst/>
                <a:cxnLst/>
                <a:rect l="l" t="t" r="r" b="b"/>
                <a:pathLst>
                  <a:path w="733" h="654" extrusionOk="0">
                    <a:moveTo>
                      <a:pt x="1" y="1"/>
                    </a:moveTo>
                    <a:lnTo>
                      <a:pt x="733" y="653"/>
                    </a:lnTo>
                    <a:lnTo>
                      <a:pt x="733" y="653"/>
                    </a:lnTo>
                    <a:lnTo>
                      <a:pt x="733" y="653"/>
                    </a:lnTo>
                    <a:lnTo>
                      <a:pt x="1" y="1"/>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p:cNvSpPr/>
              <p:nvPr/>
            </p:nvSpPr>
            <p:spPr>
              <a:xfrm>
                <a:off x="-1153614" y="1717522"/>
                <a:ext cx="46655" cy="53973"/>
              </a:xfrm>
              <a:custGeom>
                <a:avLst/>
                <a:gdLst/>
                <a:ahLst/>
                <a:cxnLst/>
                <a:rect l="l" t="t" r="r" b="b"/>
                <a:pathLst>
                  <a:path w="510" h="590" extrusionOk="0">
                    <a:moveTo>
                      <a:pt x="0" y="1"/>
                    </a:moveTo>
                    <a:cubicBezTo>
                      <a:pt x="175" y="192"/>
                      <a:pt x="350" y="399"/>
                      <a:pt x="510" y="590"/>
                    </a:cubicBezTo>
                    <a:lnTo>
                      <a:pt x="510" y="590"/>
                    </a:lnTo>
                    <a:lnTo>
                      <a:pt x="510" y="590"/>
                    </a:lnTo>
                    <a:cubicBezTo>
                      <a:pt x="350" y="399"/>
                      <a:pt x="175" y="192"/>
                      <a:pt x="0"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p:cNvSpPr/>
              <p:nvPr/>
            </p:nvSpPr>
            <p:spPr>
              <a:xfrm>
                <a:off x="-1141995" y="1710295"/>
                <a:ext cx="45191" cy="67055"/>
              </a:xfrm>
              <a:custGeom>
                <a:avLst/>
                <a:gdLst/>
                <a:ahLst/>
                <a:cxnLst/>
                <a:rect l="l" t="t" r="r" b="b"/>
                <a:pathLst>
                  <a:path w="494" h="733" extrusionOk="0">
                    <a:moveTo>
                      <a:pt x="1" y="0"/>
                    </a:moveTo>
                    <a:lnTo>
                      <a:pt x="1" y="0"/>
                    </a:lnTo>
                    <a:cubicBezTo>
                      <a:pt x="192" y="239"/>
                      <a:pt x="351" y="478"/>
                      <a:pt x="494" y="733"/>
                    </a:cubicBezTo>
                    <a:cubicBezTo>
                      <a:pt x="351" y="478"/>
                      <a:pt x="192" y="239"/>
                      <a:pt x="16"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p:cNvSpPr/>
              <p:nvPr/>
            </p:nvSpPr>
            <p:spPr>
              <a:xfrm>
                <a:off x="-1124522" y="1710295"/>
                <a:ext cx="30646" cy="64127"/>
              </a:xfrm>
              <a:custGeom>
                <a:avLst/>
                <a:gdLst/>
                <a:ahLst/>
                <a:cxnLst/>
                <a:rect l="l" t="t" r="r" b="b"/>
                <a:pathLst>
                  <a:path w="335" h="701" extrusionOk="0">
                    <a:moveTo>
                      <a:pt x="1" y="0"/>
                    </a:moveTo>
                    <a:lnTo>
                      <a:pt x="1" y="0"/>
                    </a:lnTo>
                    <a:cubicBezTo>
                      <a:pt x="128" y="223"/>
                      <a:pt x="255" y="462"/>
                      <a:pt x="335" y="701"/>
                    </a:cubicBezTo>
                    <a:cubicBezTo>
                      <a:pt x="255" y="462"/>
                      <a:pt x="144" y="223"/>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1"/>
              <p:cNvSpPr/>
              <p:nvPr/>
            </p:nvSpPr>
            <p:spPr>
              <a:xfrm>
                <a:off x="-1123058" y="1733258"/>
                <a:ext cx="68519" cy="74648"/>
              </a:xfrm>
              <a:custGeom>
                <a:avLst/>
                <a:gdLst/>
                <a:ahLst/>
                <a:cxnLst/>
                <a:rect l="l" t="t" r="r" b="b"/>
                <a:pathLst>
                  <a:path w="749" h="816" extrusionOk="0">
                    <a:moveTo>
                      <a:pt x="540" y="1"/>
                    </a:moveTo>
                    <a:cubicBezTo>
                      <a:pt x="505" y="1"/>
                      <a:pt x="492" y="40"/>
                      <a:pt x="478" y="68"/>
                    </a:cubicBezTo>
                    <a:cubicBezTo>
                      <a:pt x="478" y="100"/>
                      <a:pt x="462" y="163"/>
                      <a:pt x="446" y="211"/>
                    </a:cubicBezTo>
                    <a:cubicBezTo>
                      <a:pt x="414" y="131"/>
                      <a:pt x="351" y="68"/>
                      <a:pt x="287" y="20"/>
                    </a:cubicBezTo>
                    <a:cubicBezTo>
                      <a:pt x="271" y="12"/>
                      <a:pt x="255" y="8"/>
                      <a:pt x="241" y="8"/>
                    </a:cubicBezTo>
                    <a:cubicBezTo>
                      <a:pt x="227" y="8"/>
                      <a:pt x="215" y="12"/>
                      <a:pt x="207" y="20"/>
                    </a:cubicBezTo>
                    <a:cubicBezTo>
                      <a:pt x="207" y="20"/>
                      <a:pt x="207" y="36"/>
                      <a:pt x="207" y="36"/>
                    </a:cubicBezTo>
                    <a:cubicBezTo>
                      <a:pt x="223" y="115"/>
                      <a:pt x="239" y="179"/>
                      <a:pt x="287" y="227"/>
                    </a:cubicBezTo>
                    <a:cubicBezTo>
                      <a:pt x="242" y="216"/>
                      <a:pt x="197" y="204"/>
                      <a:pt x="152" y="204"/>
                    </a:cubicBezTo>
                    <a:cubicBezTo>
                      <a:pt x="133" y="204"/>
                      <a:pt x="115" y="206"/>
                      <a:pt x="96" y="211"/>
                    </a:cubicBezTo>
                    <a:cubicBezTo>
                      <a:pt x="80" y="211"/>
                      <a:pt x="64" y="211"/>
                      <a:pt x="48" y="227"/>
                    </a:cubicBezTo>
                    <a:cubicBezTo>
                      <a:pt x="0" y="259"/>
                      <a:pt x="16" y="322"/>
                      <a:pt x="48" y="370"/>
                    </a:cubicBezTo>
                    <a:cubicBezTo>
                      <a:pt x="112" y="482"/>
                      <a:pt x="191" y="577"/>
                      <a:pt x="271" y="673"/>
                    </a:cubicBezTo>
                    <a:cubicBezTo>
                      <a:pt x="351" y="768"/>
                      <a:pt x="462" y="816"/>
                      <a:pt x="573" y="816"/>
                    </a:cubicBezTo>
                    <a:cubicBezTo>
                      <a:pt x="669" y="816"/>
                      <a:pt x="733" y="752"/>
                      <a:pt x="749" y="657"/>
                    </a:cubicBezTo>
                    <a:cubicBezTo>
                      <a:pt x="733" y="577"/>
                      <a:pt x="717" y="482"/>
                      <a:pt x="685" y="386"/>
                    </a:cubicBezTo>
                    <a:cubicBezTo>
                      <a:pt x="685" y="259"/>
                      <a:pt x="637" y="131"/>
                      <a:pt x="573" y="20"/>
                    </a:cubicBezTo>
                    <a:cubicBezTo>
                      <a:pt x="573" y="20"/>
                      <a:pt x="558" y="4"/>
                      <a:pt x="558" y="4"/>
                    </a:cubicBezTo>
                    <a:cubicBezTo>
                      <a:pt x="551" y="2"/>
                      <a:pt x="545" y="1"/>
                      <a:pt x="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1"/>
              <p:cNvSpPr/>
              <p:nvPr/>
            </p:nvSpPr>
            <p:spPr>
              <a:xfrm>
                <a:off x="-1069175" y="1699775"/>
                <a:ext cx="64127" cy="134201"/>
              </a:xfrm>
              <a:custGeom>
                <a:avLst/>
                <a:gdLst/>
                <a:ahLst/>
                <a:cxnLst/>
                <a:rect l="l" t="t" r="r" b="b"/>
                <a:pathLst>
                  <a:path w="701" h="1467" extrusionOk="0">
                    <a:moveTo>
                      <a:pt x="602" y="0"/>
                    </a:moveTo>
                    <a:cubicBezTo>
                      <a:pt x="555" y="0"/>
                      <a:pt x="500" y="34"/>
                      <a:pt x="478" y="68"/>
                    </a:cubicBezTo>
                    <a:cubicBezTo>
                      <a:pt x="414" y="131"/>
                      <a:pt x="382" y="227"/>
                      <a:pt x="382" y="322"/>
                    </a:cubicBezTo>
                    <a:cubicBezTo>
                      <a:pt x="344" y="300"/>
                      <a:pt x="302" y="290"/>
                      <a:pt x="261" y="290"/>
                    </a:cubicBezTo>
                    <a:cubicBezTo>
                      <a:pt x="182" y="290"/>
                      <a:pt x="106" y="329"/>
                      <a:pt x="64" y="402"/>
                    </a:cubicBezTo>
                    <a:cubicBezTo>
                      <a:pt x="16" y="513"/>
                      <a:pt x="0" y="641"/>
                      <a:pt x="32" y="752"/>
                    </a:cubicBezTo>
                    <a:cubicBezTo>
                      <a:pt x="32" y="911"/>
                      <a:pt x="64" y="1054"/>
                      <a:pt x="112" y="1198"/>
                    </a:cubicBezTo>
                    <a:cubicBezTo>
                      <a:pt x="136" y="1308"/>
                      <a:pt x="218" y="1467"/>
                      <a:pt x="327" y="1467"/>
                    </a:cubicBezTo>
                    <a:cubicBezTo>
                      <a:pt x="360" y="1467"/>
                      <a:pt x="394" y="1453"/>
                      <a:pt x="430" y="1421"/>
                    </a:cubicBezTo>
                    <a:cubicBezTo>
                      <a:pt x="478" y="1341"/>
                      <a:pt x="526" y="1245"/>
                      <a:pt x="526" y="1150"/>
                    </a:cubicBezTo>
                    <a:cubicBezTo>
                      <a:pt x="557" y="1023"/>
                      <a:pt x="589" y="911"/>
                      <a:pt x="621" y="800"/>
                    </a:cubicBezTo>
                    <a:cubicBezTo>
                      <a:pt x="669" y="577"/>
                      <a:pt x="701" y="354"/>
                      <a:pt x="685" y="131"/>
                    </a:cubicBezTo>
                    <a:cubicBezTo>
                      <a:pt x="685" y="99"/>
                      <a:pt x="685" y="52"/>
                      <a:pt x="653" y="20"/>
                    </a:cubicBezTo>
                    <a:cubicBezTo>
                      <a:pt x="639" y="6"/>
                      <a:pt x="621" y="0"/>
                      <a:pt x="602" y="0"/>
                    </a:cubicBezTo>
                    <a:close/>
                  </a:path>
                </a:pathLst>
              </a:custGeom>
              <a:solidFill>
                <a:srgbClr val="FF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1"/>
              <p:cNvSpPr/>
              <p:nvPr/>
            </p:nvSpPr>
            <p:spPr>
              <a:xfrm>
                <a:off x="-1035692" y="1755397"/>
                <a:ext cx="14637" cy="68519"/>
              </a:xfrm>
              <a:custGeom>
                <a:avLst/>
                <a:gdLst/>
                <a:ahLst/>
                <a:cxnLst/>
                <a:rect l="l" t="t" r="r" b="b"/>
                <a:pathLst>
                  <a:path w="160" h="749" fill="none" extrusionOk="0">
                    <a:moveTo>
                      <a:pt x="144" y="1"/>
                    </a:moveTo>
                    <a:cubicBezTo>
                      <a:pt x="160" y="255"/>
                      <a:pt x="112" y="510"/>
                      <a:pt x="0" y="749"/>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1"/>
              <p:cNvSpPr/>
              <p:nvPr/>
            </p:nvSpPr>
            <p:spPr>
              <a:xfrm>
                <a:off x="-1038619" y="1767106"/>
                <a:ext cx="1555" cy="49582"/>
              </a:xfrm>
              <a:custGeom>
                <a:avLst/>
                <a:gdLst/>
                <a:ahLst/>
                <a:cxnLst/>
                <a:rect l="l" t="t" r="r" b="b"/>
                <a:pathLst>
                  <a:path w="17" h="542" fill="none" extrusionOk="0">
                    <a:moveTo>
                      <a:pt x="1" y="0"/>
                    </a:moveTo>
                    <a:cubicBezTo>
                      <a:pt x="17" y="191"/>
                      <a:pt x="17" y="366"/>
                      <a:pt x="1" y="54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1"/>
              <p:cNvSpPr/>
              <p:nvPr/>
            </p:nvSpPr>
            <p:spPr>
              <a:xfrm>
                <a:off x="-1050237" y="1784580"/>
                <a:ext cx="3019" cy="49582"/>
              </a:xfrm>
              <a:custGeom>
                <a:avLst/>
                <a:gdLst/>
                <a:ahLst/>
                <a:cxnLst/>
                <a:rect l="l" t="t" r="r" b="b"/>
                <a:pathLst>
                  <a:path w="33" h="542" fill="none" extrusionOk="0">
                    <a:moveTo>
                      <a:pt x="0" y="0"/>
                    </a:moveTo>
                    <a:cubicBezTo>
                      <a:pt x="32" y="175"/>
                      <a:pt x="32" y="366"/>
                      <a:pt x="32" y="54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1"/>
              <p:cNvSpPr/>
              <p:nvPr/>
            </p:nvSpPr>
            <p:spPr>
              <a:xfrm>
                <a:off x="-1197343" y="1763173"/>
                <a:ext cx="183600" cy="91389"/>
              </a:xfrm>
              <a:custGeom>
                <a:avLst/>
                <a:gdLst/>
                <a:ahLst/>
                <a:cxnLst/>
                <a:rect l="l" t="t" r="r" b="b"/>
                <a:pathLst>
                  <a:path w="2007" h="999" extrusionOk="0">
                    <a:moveTo>
                      <a:pt x="876" y="1"/>
                    </a:moveTo>
                    <a:cubicBezTo>
                      <a:pt x="849" y="1"/>
                      <a:pt x="823" y="5"/>
                      <a:pt x="797" y="11"/>
                    </a:cubicBezTo>
                    <a:cubicBezTo>
                      <a:pt x="717" y="27"/>
                      <a:pt x="701" y="139"/>
                      <a:pt x="749" y="170"/>
                    </a:cubicBezTo>
                    <a:cubicBezTo>
                      <a:pt x="643" y="118"/>
                      <a:pt x="538" y="87"/>
                      <a:pt x="423" y="87"/>
                    </a:cubicBezTo>
                    <a:cubicBezTo>
                      <a:pt x="400" y="87"/>
                      <a:pt x="375" y="88"/>
                      <a:pt x="351" y="91"/>
                    </a:cubicBezTo>
                    <a:cubicBezTo>
                      <a:pt x="255" y="91"/>
                      <a:pt x="176" y="107"/>
                      <a:pt x="112" y="155"/>
                    </a:cubicBezTo>
                    <a:cubicBezTo>
                      <a:pt x="32" y="202"/>
                      <a:pt x="1" y="298"/>
                      <a:pt x="17" y="377"/>
                    </a:cubicBezTo>
                    <a:cubicBezTo>
                      <a:pt x="32" y="441"/>
                      <a:pt x="96" y="505"/>
                      <a:pt x="160" y="521"/>
                    </a:cubicBezTo>
                    <a:cubicBezTo>
                      <a:pt x="223" y="552"/>
                      <a:pt x="287" y="568"/>
                      <a:pt x="351" y="584"/>
                    </a:cubicBezTo>
                    <a:cubicBezTo>
                      <a:pt x="510" y="616"/>
                      <a:pt x="637" y="664"/>
                      <a:pt x="765" y="743"/>
                    </a:cubicBezTo>
                    <a:cubicBezTo>
                      <a:pt x="876" y="791"/>
                      <a:pt x="972" y="871"/>
                      <a:pt x="1083" y="934"/>
                    </a:cubicBezTo>
                    <a:cubicBezTo>
                      <a:pt x="1147" y="977"/>
                      <a:pt x="1225" y="998"/>
                      <a:pt x="1307" y="998"/>
                    </a:cubicBezTo>
                    <a:cubicBezTo>
                      <a:pt x="1348" y="998"/>
                      <a:pt x="1391" y="993"/>
                      <a:pt x="1433" y="982"/>
                    </a:cubicBezTo>
                    <a:cubicBezTo>
                      <a:pt x="2006" y="807"/>
                      <a:pt x="1226" y="139"/>
                      <a:pt x="988" y="27"/>
                    </a:cubicBezTo>
                    <a:cubicBezTo>
                      <a:pt x="950" y="9"/>
                      <a:pt x="913" y="1"/>
                      <a:pt x="876" y="1"/>
                    </a:cubicBezTo>
                    <a:close/>
                  </a:path>
                </a:pathLst>
              </a:custGeom>
              <a:solidFill>
                <a:srgbClr val="FF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1"/>
              <p:cNvSpPr/>
              <p:nvPr/>
            </p:nvSpPr>
            <p:spPr>
              <a:xfrm>
                <a:off x="-1131841" y="1810744"/>
                <a:ext cx="62755" cy="32109"/>
              </a:xfrm>
              <a:custGeom>
                <a:avLst/>
                <a:gdLst/>
                <a:ahLst/>
                <a:cxnLst/>
                <a:rect l="l" t="t" r="r" b="b"/>
                <a:pathLst>
                  <a:path w="686" h="351" fill="none" extrusionOk="0">
                    <a:moveTo>
                      <a:pt x="1" y="1"/>
                    </a:moveTo>
                    <a:cubicBezTo>
                      <a:pt x="208" y="160"/>
                      <a:pt x="431" y="287"/>
                      <a:pt x="685" y="351"/>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1"/>
              <p:cNvSpPr/>
              <p:nvPr/>
            </p:nvSpPr>
            <p:spPr>
              <a:xfrm>
                <a:off x="-1112904" y="1806353"/>
                <a:ext cx="39428" cy="30737"/>
              </a:xfrm>
              <a:custGeom>
                <a:avLst/>
                <a:gdLst/>
                <a:ahLst/>
                <a:cxnLst/>
                <a:rect l="l" t="t" r="r" b="b"/>
                <a:pathLst>
                  <a:path w="431" h="336" fill="none" extrusionOk="0">
                    <a:moveTo>
                      <a:pt x="1" y="1"/>
                    </a:moveTo>
                    <a:cubicBezTo>
                      <a:pt x="128" y="128"/>
                      <a:pt x="271" y="240"/>
                      <a:pt x="431" y="335"/>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1"/>
              <p:cNvSpPr/>
              <p:nvPr/>
            </p:nvSpPr>
            <p:spPr>
              <a:xfrm>
                <a:off x="-1091039" y="1806353"/>
                <a:ext cx="37964" cy="33573"/>
              </a:xfrm>
              <a:custGeom>
                <a:avLst/>
                <a:gdLst/>
                <a:ahLst/>
                <a:cxnLst/>
                <a:rect l="l" t="t" r="r" b="b"/>
                <a:pathLst>
                  <a:path w="415" h="367" fill="none" extrusionOk="0">
                    <a:moveTo>
                      <a:pt x="1" y="1"/>
                    </a:moveTo>
                    <a:cubicBezTo>
                      <a:pt x="128" y="128"/>
                      <a:pt x="255" y="256"/>
                      <a:pt x="414" y="367"/>
                    </a:cubicBezTo>
                  </a:path>
                </a:pathLst>
              </a:custGeom>
              <a:noFill/>
              <a:ln w="400" cap="rnd" cmpd="sng">
                <a:solidFill>
                  <a:srgbClr val="2620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1"/>
              <p:cNvSpPr/>
              <p:nvPr/>
            </p:nvSpPr>
            <p:spPr>
              <a:xfrm>
                <a:off x="-1104121" y="1801961"/>
                <a:ext cx="97609" cy="59462"/>
              </a:xfrm>
              <a:custGeom>
                <a:avLst/>
                <a:gdLst/>
                <a:ahLst/>
                <a:cxnLst/>
                <a:rect l="l" t="t" r="r" b="b"/>
                <a:pathLst>
                  <a:path w="1067" h="650" extrusionOk="0">
                    <a:moveTo>
                      <a:pt x="974" y="0"/>
                    </a:moveTo>
                    <a:cubicBezTo>
                      <a:pt x="957" y="0"/>
                      <a:pt x="940" y="6"/>
                      <a:pt x="924" y="17"/>
                    </a:cubicBezTo>
                    <a:cubicBezTo>
                      <a:pt x="892" y="33"/>
                      <a:pt x="876" y="81"/>
                      <a:pt x="844" y="81"/>
                    </a:cubicBezTo>
                    <a:cubicBezTo>
                      <a:pt x="876" y="49"/>
                      <a:pt x="844" y="1"/>
                      <a:pt x="796" y="1"/>
                    </a:cubicBezTo>
                    <a:cubicBezTo>
                      <a:pt x="748" y="1"/>
                      <a:pt x="717" y="33"/>
                      <a:pt x="701" y="81"/>
                    </a:cubicBezTo>
                    <a:cubicBezTo>
                      <a:pt x="669" y="113"/>
                      <a:pt x="653" y="224"/>
                      <a:pt x="621" y="240"/>
                    </a:cubicBezTo>
                    <a:cubicBezTo>
                      <a:pt x="614" y="244"/>
                      <a:pt x="607" y="246"/>
                      <a:pt x="598" y="246"/>
                    </a:cubicBezTo>
                    <a:cubicBezTo>
                      <a:pt x="548" y="246"/>
                      <a:pt x="473" y="174"/>
                      <a:pt x="446" y="160"/>
                    </a:cubicBezTo>
                    <a:cubicBezTo>
                      <a:pt x="418" y="149"/>
                      <a:pt x="392" y="144"/>
                      <a:pt x="367" y="144"/>
                    </a:cubicBezTo>
                    <a:cubicBezTo>
                      <a:pt x="321" y="144"/>
                      <a:pt x="280" y="161"/>
                      <a:pt x="239" y="192"/>
                    </a:cubicBezTo>
                    <a:cubicBezTo>
                      <a:pt x="175" y="256"/>
                      <a:pt x="207" y="351"/>
                      <a:pt x="239" y="431"/>
                    </a:cubicBezTo>
                    <a:cubicBezTo>
                      <a:pt x="191" y="431"/>
                      <a:pt x="128" y="415"/>
                      <a:pt x="80" y="415"/>
                    </a:cubicBezTo>
                    <a:cubicBezTo>
                      <a:pt x="32" y="415"/>
                      <a:pt x="0" y="431"/>
                      <a:pt x="0" y="463"/>
                    </a:cubicBezTo>
                    <a:cubicBezTo>
                      <a:pt x="0" y="479"/>
                      <a:pt x="0" y="495"/>
                      <a:pt x="16" y="510"/>
                    </a:cubicBezTo>
                    <a:cubicBezTo>
                      <a:pt x="144" y="590"/>
                      <a:pt x="287" y="638"/>
                      <a:pt x="430" y="638"/>
                    </a:cubicBezTo>
                    <a:cubicBezTo>
                      <a:pt x="470" y="646"/>
                      <a:pt x="514" y="650"/>
                      <a:pt x="557" y="650"/>
                    </a:cubicBezTo>
                    <a:cubicBezTo>
                      <a:pt x="601" y="650"/>
                      <a:pt x="645" y="646"/>
                      <a:pt x="685" y="638"/>
                    </a:cubicBezTo>
                    <a:cubicBezTo>
                      <a:pt x="748" y="606"/>
                      <a:pt x="796" y="558"/>
                      <a:pt x="844" y="510"/>
                    </a:cubicBezTo>
                    <a:cubicBezTo>
                      <a:pt x="939" y="431"/>
                      <a:pt x="1003" y="319"/>
                      <a:pt x="1051" y="208"/>
                    </a:cubicBezTo>
                    <a:cubicBezTo>
                      <a:pt x="1067" y="160"/>
                      <a:pt x="1067" y="97"/>
                      <a:pt x="1051" y="49"/>
                    </a:cubicBezTo>
                    <a:cubicBezTo>
                      <a:pt x="1030" y="18"/>
                      <a:pt x="1003" y="0"/>
                      <a:pt x="974"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1"/>
              <p:cNvSpPr/>
              <p:nvPr/>
            </p:nvSpPr>
            <p:spPr>
              <a:xfrm>
                <a:off x="-978881" y="1603992"/>
                <a:ext cx="99073" cy="757271"/>
              </a:xfrm>
              <a:custGeom>
                <a:avLst/>
                <a:gdLst/>
                <a:ahLst/>
                <a:cxnLst/>
                <a:rect l="l" t="t" r="r" b="b"/>
                <a:pathLst>
                  <a:path w="1083" h="8278" extrusionOk="0">
                    <a:moveTo>
                      <a:pt x="1019" y="0"/>
                    </a:moveTo>
                    <a:cubicBezTo>
                      <a:pt x="1067" y="924"/>
                      <a:pt x="1067" y="1863"/>
                      <a:pt x="1019" y="2802"/>
                    </a:cubicBezTo>
                    <a:cubicBezTo>
                      <a:pt x="1083" y="1863"/>
                      <a:pt x="1083" y="924"/>
                      <a:pt x="1019" y="0"/>
                    </a:cubicBezTo>
                    <a:close/>
                    <a:moveTo>
                      <a:pt x="1019" y="2802"/>
                    </a:moveTo>
                    <a:lnTo>
                      <a:pt x="1019" y="2802"/>
                    </a:lnTo>
                    <a:cubicBezTo>
                      <a:pt x="979" y="3542"/>
                      <a:pt x="900" y="4453"/>
                      <a:pt x="742" y="5408"/>
                    </a:cubicBezTo>
                    <a:lnTo>
                      <a:pt x="742" y="5408"/>
                    </a:lnTo>
                    <a:cubicBezTo>
                      <a:pt x="900" y="4457"/>
                      <a:pt x="979" y="3550"/>
                      <a:pt x="1019" y="2802"/>
                    </a:cubicBezTo>
                    <a:close/>
                    <a:moveTo>
                      <a:pt x="742" y="5408"/>
                    </a:moveTo>
                    <a:cubicBezTo>
                      <a:pt x="585" y="6359"/>
                      <a:pt x="350" y="7354"/>
                      <a:pt x="0" y="8277"/>
                    </a:cubicBezTo>
                    <a:cubicBezTo>
                      <a:pt x="350" y="7362"/>
                      <a:pt x="585" y="6363"/>
                      <a:pt x="742" y="540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1"/>
              <p:cNvSpPr/>
              <p:nvPr/>
            </p:nvSpPr>
            <p:spPr>
              <a:xfrm>
                <a:off x="-1009436" y="1608383"/>
                <a:ext cx="136946" cy="154784"/>
              </a:xfrm>
              <a:custGeom>
                <a:avLst/>
                <a:gdLst/>
                <a:ahLst/>
                <a:cxnLst/>
                <a:rect l="l" t="t" r="r" b="b"/>
                <a:pathLst>
                  <a:path w="1497" h="1692" extrusionOk="0">
                    <a:moveTo>
                      <a:pt x="32" y="0"/>
                    </a:moveTo>
                    <a:lnTo>
                      <a:pt x="32" y="0"/>
                    </a:lnTo>
                    <a:cubicBezTo>
                      <a:pt x="0" y="255"/>
                      <a:pt x="48" y="509"/>
                      <a:pt x="191" y="732"/>
                    </a:cubicBezTo>
                    <a:cubicBezTo>
                      <a:pt x="302" y="987"/>
                      <a:pt x="446" y="1194"/>
                      <a:pt x="637" y="1385"/>
                    </a:cubicBezTo>
                    <a:cubicBezTo>
                      <a:pt x="738" y="1473"/>
                      <a:pt x="1018" y="1691"/>
                      <a:pt x="1209" y="1691"/>
                    </a:cubicBezTo>
                    <a:cubicBezTo>
                      <a:pt x="1260" y="1691"/>
                      <a:pt x="1304" y="1676"/>
                      <a:pt x="1337" y="1640"/>
                    </a:cubicBezTo>
                    <a:cubicBezTo>
                      <a:pt x="1496" y="1465"/>
                      <a:pt x="1194" y="971"/>
                      <a:pt x="1098" y="828"/>
                    </a:cubicBezTo>
                    <a:cubicBezTo>
                      <a:pt x="971" y="669"/>
                      <a:pt x="828" y="525"/>
                      <a:pt x="653" y="414"/>
                    </a:cubicBezTo>
                    <a:cubicBezTo>
                      <a:pt x="462" y="255"/>
                      <a:pt x="239" y="112"/>
                      <a:pt x="32"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1"/>
              <p:cNvSpPr/>
              <p:nvPr/>
            </p:nvSpPr>
            <p:spPr>
              <a:xfrm>
                <a:off x="-895905" y="1605456"/>
                <a:ext cx="132646" cy="164390"/>
              </a:xfrm>
              <a:custGeom>
                <a:avLst/>
                <a:gdLst/>
                <a:ahLst/>
                <a:cxnLst/>
                <a:rect l="l" t="t" r="r" b="b"/>
                <a:pathLst>
                  <a:path w="1450" h="1797" extrusionOk="0">
                    <a:moveTo>
                      <a:pt x="1449" y="0"/>
                    </a:moveTo>
                    <a:cubicBezTo>
                      <a:pt x="1067" y="191"/>
                      <a:pt x="733" y="462"/>
                      <a:pt x="478" y="796"/>
                    </a:cubicBezTo>
                    <a:cubicBezTo>
                      <a:pt x="367" y="955"/>
                      <a:pt x="1" y="1576"/>
                      <a:pt x="160" y="1751"/>
                    </a:cubicBezTo>
                    <a:cubicBezTo>
                      <a:pt x="186" y="1783"/>
                      <a:pt x="222" y="1797"/>
                      <a:pt x="263" y="1797"/>
                    </a:cubicBezTo>
                    <a:cubicBezTo>
                      <a:pt x="468" y="1797"/>
                      <a:pt x="812" y="1459"/>
                      <a:pt x="892" y="1353"/>
                    </a:cubicBezTo>
                    <a:cubicBezTo>
                      <a:pt x="1003" y="1210"/>
                      <a:pt x="1115" y="1051"/>
                      <a:pt x="1194" y="876"/>
                    </a:cubicBezTo>
                    <a:cubicBezTo>
                      <a:pt x="1354" y="621"/>
                      <a:pt x="1449" y="319"/>
                      <a:pt x="1449"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1"/>
              <p:cNvSpPr/>
              <p:nvPr/>
            </p:nvSpPr>
            <p:spPr>
              <a:xfrm>
                <a:off x="-936707" y="1325883"/>
                <a:ext cx="123864" cy="215069"/>
              </a:xfrm>
              <a:custGeom>
                <a:avLst/>
                <a:gdLst/>
                <a:ahLst/>
                <a:cxnLst/>
                <a:rect l="l" t="t" r="r" b="b"/>
                <a:pathLst>
                  <a:path w="1354" h="2351" extrusionOk="0">
                    <a:moveTo>
                      <a:pt x="699" y="0"/>
                    </a:moveTo>
                    <a:cubicBezTo>
                      <a:pt x="674" y="0"/>
                      <a:pt x="647" y="5"/>
                      <a:pt x="622" y="16"/>
                    </a:cubicBezTo>
                    <a:lnTo>
                      <a:pt x="606" y="16"/>
                    </a:lnTo>
                    <a:lnTo>
                      <a:pt x="590" y="32"/>
                    </a:lnTo>
                    <a:cubicBezTo>
                      <a:pt x="494" y="96"/>
                      <a:pt x="431" y="255"/>
                      <a:pt x="335" y="319"/>
                    </a:cubicBezTo>
                    <a:lnTo>
                      <a:pt x="176" y="319"/>
                    </a:lnTo>
                    <a:cubicBezTo>
                      <a:pt x="144" y="319"/>
                      <a:pt x="128" y="334"/>
                      <a:pt x="112" y="350"/>
                    </a:cubicBezTo>
                    <a:lnTo>
                      <a:pt x="112" y="366"/>
                    </a:lnTo>
                    <a:cubicBezTo>
                      <a:pt x="33" y="430"/>
                      <a:pt x="1" y="541"/>
                      <a:pt x="1" y="637"/>
                    </a:cubicBezTo>
                    <a:cubicBezTo>
                      <a:pt x="1" y="764"/>
                      <a:pt x="17" y="907"/>
                      <a:pt x="49" y="1035"/>
                    </a:cubicBezTo>
                    <a:cubicBezTo>
                      <a:pt x="49" y="1083"/>
                      <a:pt x="65" y="1130"/>
                      <a:pt x="65" y="1178"/>
                    </a:cubicBezTo>
                    <a:cubicBezTo>
                      <a:pt x="80" y="1401"/>
                      <a:pt x="96" y="1640"/>
                      <a:pt x="112" y="1878"/>
                    </a:cubicBezTo>
                    <a:cubicBezTo>
                      <a:pt x="96" y="2053"/>
                      <a:pt x="128" y="2245"/>
                      <a:pt x="224" y="2324"/>
                    </a:cubicBezTo>
                    <a:cubicBezTo>
                      <a:pt x="252" y="2343"/>
                      <a:pt x="285" y="2350"/>
                      <a:pt x="318" y="2350"/>
                    </a:cubicBezTo>
                    <a:cubicBezTo>
                      <a:pt x="341" y="2350"/>
                      <a:pt x="363" y="2347"/>
                      <a:pt x="383" y="2340"/>
                    </a:cubicBezTo>
                    <a:cubicBezTo>
                      <a:pt x="638" y="2260"/>
                      <a:pt x="860" y="2085"/>
                      <a:pt x="1004" y="1878"/>
                    </a:cubicBezTo>
                    <a:cubicBezTo>
                      <a:pt x="1147" y="1719"/>
                      <a:pt x="1242" y="1544"/>
                      <a:pt x="1290" y="1353"/>
                    </a:cubicBezTo>
                    <a:cubicBezTo>
                      <a:pt x="1354" y="1146"/>
                      <a:pt x="1322" y="923"/>
                      <a:pt x="1195" y="764"/>
                    </a:cubicBezTo>
                    <a:cubicBezTo>
                      <a:pt x="1163" y="732"/>
                      <a:pt x="1147" y="716"/>
                      <a:pt x="1115" y="716"/>
                    </a:cubicBezTo>
                    <a:lnTo>
                      <a:pt x="1099" y="716"/>
                    </a:lnTo>
                    <a:cubicBezTo>
                      <a:pt x="1051" y="701"/>
                      <a:pt x="1020" y="669"/>
                      <a:pt x="988" y="621"/>
                    </a:cubicBezTo>
                    <a:cubicBezTo>
                      <a:pt x="988" y="605"/>
                      <a:pt x="988" y="605"/>
                      <a:pt x="988" y="605"/>
                    </a:cubicBezTo>
                    <a:cubicBezTo>
                      <a:pt x="940" y="462"/>
                      <a:pt x="908" y="334"/>
                      <a:pt x="892" y="191"/>
                    </a:cubicBezTo>
                    <a:cubicBezTo>
                      <a:pt x="892" y="175"/>
                      <a:pt x="892" y="175"/>
                      <a:pt x="892" y="159"/>
                    </a:cubicBezTo>
                    <a:cubicBezTo>
                      <a:pt x="892" y="159"/>
                      <a:pt x="892" y="143"/>
                      <a:pt x="892" y="143"/>
                    </a:cubicBezTo>
                    <a:cubicBezTo>
                      <a:pt x="868" y="58"/>
                      <a:pt x="786" y="0"/>
                      <a:pt x="699"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1"/>
              <p:cNvSpPr/>
              <p:nvPr/>
            </p:nvSpPr>
            <p:spPr>
              <a:xfrm>
                <a:off x="-1048774" y="1368971"/>
                <a:ext cx="168964" cy="169604"/>
              </a:xfrm>
              <a:custGeom>
                <a:avLst/>
                <a:gdLst/>
                <a:ahLst/>
                <a:cxnLst/>
                <a:rect l="l" t="t" r="r" b="b"/>
                <a:pathLst>
                  <a:path w="1847" h="1854" extrusionOk="0">
                    <a:moveTo>
                      <a:pt x="767" y="1"/>
                    </a:moveTo>
                    <a:cubicBezTo>
                      <a:pt x="749" y="1"/>
                      <a:pt x="732" y="3"/>
                      <a:pt x="717" y="7"/>
                    </a:cubicBezTo>
                    <a:lnTo>
                      <a:pt x="701" y="23"/>
                    </a:lnTo>
                    <a:cubicBezTo>
                      <a:pt x="669" y="39"/>
                      <a:pt x="653" y="54"/>
                      <a:pt x="637" y="70"/>
                    </a:cubicBezTo>
                    <a:cubicBezTo>
                      <a:pt x="603" y="82"/>
                      <a:pt x="569" y="93"/>
                      <a:pt x="536" y="93"/>
                    </a:cubicBezTo>
                    <a:cubicBezTo>
                      <a:pt x="522" y="93"/>
                      <a:pt x="508" y="91"/>
                      <a:pt x="494" y="86"/>
                    </a:cubicBezTo>
                    <a:lnTo>
                      <a:pt x="478" y="86"/>
                    </a:lnTo>
                    <a:cubicBezTo>
                      <a:pt x="398" y="54"/>
                      <a:pt x="287" y="39"/>
                      <a:pt x="191" y="23"/>
                    </a:cubicBezTo>
                    <a:cubicBezTo>
                      <a:pt x="159" y="23"/>
                      <a:pt x="143" y="39"/>
                      <a:pt x="112" y="54"/>
                    </a:cubicBezTo>
                    <a:cubicBezTo>
                      <a:pt x="32" y="118"/>
                      <a:pt x="0" y="230"/>
                      <a:pt x="48" y="341"/>
                    </a:cubicBezTo>
                    <a:cubicBezTo>
                      <a:pt x="64" y="389"/>
                      <a:pt x="80" y="421"/>
                      <a:pt x="112" y="468"/>
                    </a:cubicBezTo>
                    <a:cubicBezTo>
                      <a:pt x="112" y="484"/>
                      <a:pt x="112" y="484"/>
                      <a:pt x="112" y="500"/>
                    </a:cubicBezTo>
                    <a:cubicBezTo>
                      <a:pt x="175" y="580"/>
                      <a:pt x="207" y="659"/>
                      <a:pt x="223" y="755"/>
                    </a:cubicBezTo>
                    <a:cubicBezTo>
                      <a:pt x="223" y="755"/>
                      <a:pt x="223" y="771"/>
                      <a:pt x="223" y="771"/>
                    </a:cubicBezTo>
                    <a:lnTo>
                      <a:pt x="223" y="787"/>
                    </a:lnTo>
                    <a:cubicBezTo>
                      <a:pt x="207" y="866"/>
                      <a:pt x="143" y="914"/>
                      <a:pt x="128" y="994"/>
                    </a:cubicBezTo>
                    <a:cubicBezTo>
                      <a:pt x="112" y="1200"/>
                      <a:pt x="191" y="1407"/>
                      <a:pt x="366" y="1551"/>
                    </a:cubicBezTo>
                    <a:cubicBezTo>
                      <a:pt x="526" y="1678"/>
                      <a:pt x="701" y="1758"/>
                      <a:pt x="908" y="1789"/>
                    </a:cubicBezTo>
                    <a:cubicBezTo>
                      <a:pt x="1083" y="1837"/>
                      <a:pt x="1258" y="1853"/>
                      <a:pt x="1433" y="1853"/>
                    </a:cubicBezTo>
                    <a:cubicBezTo>
                      <a:pt x="1528" y="1837"/>
                      <a:pt x="1608" y="1821"/>
                      <a:pt x="1687" y="1789"/>
                    </a:cubicBezTo>
                    <a:cubicBezTo>
                      <a:pt x="1751" y="1774"/>
                      <a:pt x="1799" y="1726"/>
                      <a:pt x="1815" y="1662"/>
                    </a:cubicBezTo>
                    <a:cubicBezTo>
                      <a:pt x="1847" y="1551"/>
                      <a:pt x="1751" y="1376"/>
                      <a:pt x="1656" y="1232"/>
                    </a:cubicBezTo>
                    <a:lnTo>
                      <a:pt x="1417" y="834"/>
                    </a:lnTo>
                    <a:cubicBezTo>
                      <a:pt x="1401" y="818"/>
                      <a:pt x="1401" y="818"/>
                      <a:pt x="1401" y="818"/>
                    </a:cubicBezTo>
                    <a:lnTo>
                      <a:pt x="1305" y="675"/>
                    </a:lnTo>
                    <a:lnTo>
                      <a:pt x="1305" y="659"/>
                    </a:lnTo>
                    <a:lnTo>
                      <a:pt x="1305" y="643"/>
                    </a:lnTo>
                    <a:cubicBezTo>
                      <a:pt x="1274" y="612"/>
                      <a:pt x="1258" y="580"/>
                      <a:pt x="1258" y="564"/>
                    </a:cubicBezTo>
                    <a:cubicBezTo>
                      <a:pt x="1194" y="421"/>
                      <a:pt x="1114" y="277"/>
                      <a:pt x="1035" y="166"/>
                    </a:cubicBezTo>
                    <a:cubicBezTo>
                      <a:pt x="1003" y="118"/>
                      <a:pt x="971" y="86"/>
                      <a:pt x="939" y="54"/>
                    </a:cubicBezTo>
                    <a:lnTo>
                      <a:pt x="908" y="54"/>
                    </a:lnTo>
                    <a:cubicBezTo>
                      <a:pt x="872" y="19"/>
                      <a:pt x="818" y="1"/>
                      <a:pt x="767"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1"/>
              <p:cNvSpPr/>
              <p:nvPr/>
            </p:nvSpPr>
            <p:spPr>
              <a:xfrm>
                <a:off x="-871113" y="1391385"/>
                <a:ext cx="36501" cy="51046"/>
              </a:xfrm>
              <a:custGeom>
                <a:avLst/>
                <a:gdLst/>
                <a:ahLst/>
                <a:cxnLst/>
                <a:rect l="l" t="t" r="r" b="b"/>
                <a:pathLst>
                  <a:path w="399" h="558" extrusionOk="0">
                    <a:moveTo>
                      <a:pt x="382" y="0"/>
                    </a:moveTo>
                    <a:lnTo>
                      <a:pt x="287" y="160"/>
                    </a:lnTo>
                    <a:cubicBezTo>
                      <a:pt x="334" y="112"/>
                      <a:pt x="366" y="48"/>
                      <a:pt x="398" y="0"/>
                    </a:cubicBezTo>
                    <a:close/>
                    <a:moveTo>
                      <a:pt x="285" y="163"/>
                    </a:moveTo>
                    <a:cubicBezTo>
                      <a:pt x="205" y="305"/>
                      <a:pt x="111" y="431"/>
                      <a:pt x="0" y="558"/>
                    </a:cubicBezTo>
                    <a:lnTo>
                      <a:pt x="16" y="558"/>
                    </a:lnTo>
                    <a:cubicBezTo>
                      <a:pt x="111" y="431"/>
                      <a:pt x="205" y="305"/>
                      <a:pt x="285" y="163"/>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1"/>
              <p:cNvSpPr/>
              <p:nvPr/>
            </p:nvSpPr>
            <p:spPr>
              <a:xfrm>
                <a:off x="-836167" y="1391385"/>
                <a:ext cx="1555" cy="91"/>
              </a:xfrm>
              <a:custGeom>
                <a:avLst/>
                <a:gdLst/>
                <a:ahLst/>
                <a:cxnLst/>
                <a:rect l="l" t="t" r="r" b="b"/>
                <a:pathLst>
                  <a:path w="17" h="1" extrusionOk="0">
                    <a:moveTo>
                      <a:pt x="0" y="0"/>
                    </a:moveTo>
                    <a:lnTo>
                      <a:pt x="16" y="0"/>
                    </a:lnTo>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1"/>
              <p:cNvSpPr/>
              <p:nvPr/>
            </p:nvSpPr>
            <p:spPr>
              <a:xfrm>
                <a:off x="-897369" y="1381230"/>
                <a:ext cx="49582" cy="71354"/>
              </a:xfrm>
              <a:custGeom>
                <a:avLst/>
                <a:gdLst/>
                <a:ahLst/>
                <a:cxnLst/>
                <a:rect l="l" t="t" r="r" b="b"/>
                <a:pathLst>
                  <a:path w="542" h="780" extrusionOk="0">
                    <a:moveTo>
                      <a:pt x="1" y="780"/>
                    </a:moveTo>
                    <a:lnTo>
                      <a:pt x="1" y="780"/>
                    </a:lnTo>
                    <a:lnTo>
                      <a:pt x="1" y="780"/>
                    </a:lnTo>
                    <a:cubicBezTo>
                      <a:pt x="192" y="525"/>
                      <a:pt x="367" y="271"/>
                      <a:pt x="542" y="0"/>
                    </a:cubicBezTo>
                    <a:cubicBezTo>
                      <a:pt x="542" y="0"/>
                      <a:pt x="542" y="0"/>
                      <a:pt x="542" y="0"/>
                    </a:cubicBezTo>
                    <a:cubicBezTo>
                      <a:pt x="367" y="271"/>
                      <a:pt x="192" y="525"/>
                      <a:pt x="1" y="78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1"/>
              <p:cNvSpPr/>
              <p:nvPr/>
            </p:nvSpPr>
            <p:spPr>
              <a:xfrm>
                <a:off x="-901760" y="1340429"/>
                <a:ext cx="43819" cy="119473"/>
              </a:xfrm>
              <a:custGeom>
                <a:avLst/>
                <a:gdLst/>
                <a:ahLst/>
                <a:cxnLst/>
                <a:rect l="l" t="t" r="r" b="b"/>
                <a:pathLst>
                  <a:path w="479" h="1306" extrusionOk="0">
                    <a:moveTo>
                      <a:pt x="478" y="0"/>
                    </a:moveTo>
                    <a:lnTo>
                      <a:pt x="1" y="1306"/>
                    </a:lnTo>
                    <a:lnTo>
                      <a:pt x="17" y="1306"/>
                    </a:lnTo>
                    <a:lnTo>
                      <a:pt x="478" y="16"/>
                    </a:lnTo>
                    <a:cubicBezTo>
                      <a:pt x="478" y="0"/>
                      <a:pt x="478" y="0"/>
                      <a:pt x="478"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1"/>
              <p:cNvSpPr/>
              <p:nvPr/>
            </p:nvSpPr>
            <p:spPr>
              <a:xfrm>
                <a:off x="-913379" y="1327347"/>
                <a:ext cx="30646" cy="126700"/>
              </a:xfrm>
              <a:custGeom>
                <a:avLst/>
                <a:gdLst/>
                <a:ahLst/>
                <a:cxnLst/>
                <a:rect l="l" t="t" r="r" b="b"/>
                <a:pathLst>
                  <a:path w="335" h="1385" extrusionOk="0">
                    <a:moveTo>
                      <a:pt x="319" y="0"/>
                    </a:moveTo>
                    <a:cubicBezTo>
                      <a:pt x="253" y="272"/>
                      <a:pt x="188" y="544"/>
                      <a:pt x="125" y="816"/>
                    </a:cubicBezTo>
                    <a:lnTo>
                      <a:pt x="125" y="816"/>
                    </a:lnTo>
                    <a:cubicBezTo>
                      <a:pt x="190" y="539"/>
                      <a:pt x="259" y="264"/>
                      <a:pt x="335" y="0"/>
                    </a:cubicBezTo>
                    <a:close/>
                    <a:moveTo>
                      <a:pt x="125" y="816"/>
                    </a:moveTo>
                    <a:cubicBezTo>
                      <a:pt x="81" y="1006"/>
                      <a:pt x="39" y="1197"/>
                      <a:pt x="1" y="1385"/>
                    </a:cubicBezTo>
                    <a:cubicBezTo>
                      <a:pt x="40" y="1195"/>
                      <a:pt x="82" y="1005"/>
                      <a:pt x="125" y="816"/>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1"/>
              <p:cNvSpPr/>
              <p:nvPr/>
            </p:nvSpPr>
            <p:spPr>
              <a:xfrm>
                <a:off x="-922070" y="1354975"/>
                <a:ext cx="11709" cy="110782"/>
              </a:xfrm>
              <a:custGeom>
                <a:avLst/>
                <a:gdLst/>
                <a:ahLst/>
                <a:cxnLst/>
                <a:rect l="l" t="t" r="r" b="b"/>
                <a:pathLst>
                  <a:path w="128" h="1211" extrusionOk="0">
                    <a:moveTo>
                      <a:pt x="111" y="1"/>
                    </a:moveTo>
                    <a:cubicBezTo>
                      <a:pt x="48" y="319"/>
                      <a:pt x="16" y="653"/>
                      <a:pt x="0" y="971"/>
                    </a:cubicBezTo>
                    <a:cubicBezTo>
                      <a:pt x="16" y="1051"/>
                      <a:pt x="16" y="1131"/>
                      <a:pt x="16" y="1210"/>
                    </a:cubicBezTo>
                    <a:lnTo>
                      <a:pt x="16" y="987"/>
                    </a:lnTo>
                    <a:cubicBezTo>
                      <a:pt x="32" y="653"/>
                      <a:pt x="64" y="335"/>
                      <a:pt x="127"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1"/>
              <p:cNvSpPr/>
              <p:nvPr/>
            </p:nvSpPr>
            <p:spPr>
              <a:xfrm>
                <a:off x="-932316" y="1359366"/>
                <a:ext cx="7410" cy="106391"/>
              </a:xfrm>
              <a:custGeom>
                <a:avLst/>
                <a:gdLst/>
                <a:ahLst/>
                <a:cxnLst/>
                <a:rect l="l" t="t" r="r" b="b"/>
                <a:pathLst>
                  <a:path w="81" h="1163" extrusionOk="0">
                    <a:moveTo>
                      <a:pt x="17" y="0"/>
                    </a:moveTo>
                    <a:cubicBezTo>
                      <a:pt x="1" y="255"/>
                      <a:pt x="1" y="510"/>
                      <a:pt x="17" y="764"/>
                    </a:cubicBezTo>
                    <a:cubicBezTo>
                      <a:pt x="32" y="892"/>
                      <a:pt x="64" y="1035"/>
                      <a:pt x="80" y="1162"/>
                    </a:cubicBezTo>
                    <a:cubicBezTo>
                      <a:pt x="64" y="1035"/>
                      <a:pt x="48" y="908"/>
                      <a:pt x="32" y="796"/>
                    </a:cubicBezTo>
                    <a:cubicBezTo>
                      <a:pt x="17" y="526"/>
                      <a:pt x="17" y="255"/>
                      <a:pt x="32"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1"/>
              <p:cNvSpPr/>
              <p:nvPr/>
            </p:nvSpPr>
            <p:spPr>
              <a:xfrm>
                <a:off x="-1032764" y="1442341"/>
                <a:ext cx="37964" cy="26346"/>
              </a:xfrm>
              <a:custGeom>
                <a:avLst/>
                <a:gdLst/>
                <a:ahLst/>
                <a:cxnLst/>
                <a:rect l="l" t="t" r="r" b="b"/>
                <a:pathLst>
                  <a:path w="415" h="288" extrusionOk="0">
                    <a:moveTo>
                      <a:pt x="0" y="1"/>
                    </a:moveTo>
                    <a:lnTo>
                      <a:pt x="16" y="16"/>
                    </a:lnTo>
                    <a:cubicBezTo>
                      <a:pt x="16" y="1"/>
                      <a:pt x="0" y="1"/>
                      <a:pt x="0" y="1"/>
                    </a:cubicBezTo>
                    <a:close/>
                    <a:moveTo>
                      <a:pt x="16" y="16"/>
                    </a:moveTo>
                    <a:cubicBezTo>
                      <a:pt x="128" y="112"/>
                      <a:pt x="271" y="207"/>
                      <a:pt x="414" y="287"/>
                    </a:cubicBezTo>
                    <a:cubicBezTo>
                      <a:pt x="271" y="207"/>
                      <a:pt x="144" y="112"/>
                      <a:pt x="16" y="16"/>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1"/>
              <p:cNvSpPr/>
              <p:nvPr/>
            </p:nvSpPr>
            <p:spPr>
              <a:xfrm>
                <a:off x="-1041547" y="1414713"/>
                <a:ext cx="74373" cy="56809"/>
              </a:xfrm>
              <a:custGeom>
                <a:avLst/>
                <a:gdLst/>
                <a:ahLst/>
                <a:cxnLst/>
                <a:rect l="l" t="t" r="r" b="b"/>
                <a:pathLst>
                  <a:path w="813" h="621" extrusionOk="0">
                    <a:moveTo>
                      <a:pt x="1" y="0"/>
                    </a:moveTo>
                    <a:cubicBezTo>
                      <a:pt x="1" y="0"/>
                      <a:pt x="1" y="16"/>
                      <a:pt x="17" y="16"/>
                    </a:cubicBezTo>
                    <a:cubicBezTo>
                      <a:pt x="271" y="239"/>
                      <a:pt x="542" y="430"/>
                      <a:pt x="813" y="621"/>
                    </a:cubicBezTo>
                    <a:lnTo>
                      <a:pt x="813" y="605"/>
                    </a:lnTo>
                    <a:cubicBezTo>
                      <a:pt x="542" y="414"/>
                      <a:pt x="255" y="207"/>
                      <a:pt x="1" y="0"/>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1"/>
              <p:cNvSpPr/>
              <p:nvPr/>
            </p:nvSpPr>
            <p:spPr>
              <a:xfrm>
                <a:off x="-1041547" y="1375375"/>
                <a:ext cx="80228" cy="100537"/>
              </a:xfrm>
              <a:custGeom>
                <a:avLst/>
                <a:gdLst/>
                <a:ahLst/>
                <a:cxnLst/>
                <a:rect l="l" t="t" r="r" b="b"/>
                <a:pathLst>
                  <a:path w="877" h="1099" extrusionOk="0">
                    <a:moveTo>
                      <a:pt x="1" y="0"/>
                    </a:moveTo>
                    <a:lnTo>
                      <a:pt x="876" y="1099"/>
                    </a:lnTo>
                    <a:lnTo>
                      <a:pt x="876" y="1099"/>
                    </a:ln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1"/>
              <p:cNvSpPr/>
              <p:nvPr/>
            </p:nvSpPr>
            <p:spPr>
              <a:xfrm>
                <a:off x="-1006600" y="1378303"/>
                <a:ext cx="55437" cy="88919"/>
              </a:xfrm>
              <a:custGeom>
                <a:avLst/>
                <a:gdLst/>
                <a:ahLst/>
                <a:cxnLst/>
                <a:rect l="l" t="t" r="r" b="b"/>
                <a:pathLst>
                  <a:path w="606" h="972" extrusionOk="0">
                    <a:moveTo>
                      <a:pt x="1" y="0"/>
                    </a:moveTo>
                    <a:cubicBezTo>
                      <a:pt x="208" y="319"/>
                      <a:pt x="399" y="637"/>
                      <a:pt x="606" y="971"/>
                    </a:cubicBezTo>
                    <a:cubicBezTo>
                      <a:pt x="415" y="653"/>
                      <a:pt x="224" y="319"/>
                      <a:pt x="17"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1"/>
              <p:cNvSpPr/>
              <p:nvPr/>
            </p:nvSpPr>
            <p:spPr>
              <a:xfrm>
                <a:off x="-987663" y="1372448"/>
                <a:ext cx="46746" cy="103464"/>
              </a:xfrm>
              <a:custGeom>
                <a:avLst/>
                <a:gdLst/>
                <a:ahLst/>
                <a:cxnLst/>
                <a:rect l="l" t="t" r="r" b="b"/>
                <a:pathLst>
                  <a:path w="511" h="1131" extrusionOk="0">
                    <a:moveTo>
                      <a:pt x="1" y="1"/>
                    </a:moveTo>
                    <a:cubicBezTo>
                      <a:pt x="208" y="367"/>
                      <a:pt x="383" y="749"/>
                      <a:pt x="510" y="1131"/>
                    </a:cubicBezTo>
                    <a:lnTo>
                      <a:pt x="510" y="1131"/>
                    </a:lnTo>
                    <a:lnTo>
                      <a:pt x="510" y="1131"/>
                    </a:lnTo>
                    <a:lnTo>
                      <a:pt x="510" y="1131"/>
                    </a:lnTo>
                    <a:cubicBezTo>
                      <a:pt x="383" y="749"/>
                      <a:pt x="208" y="367"/>
                      <a:pt x="1" y="1"/>
                    </a:cubicBez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1"/>
              <p:cNvSpPr/>
              <p:nvPr/>
            </p:nvSpPr>
            <p:spPr>
              <a:xfrm>
                <a:off x="-965798" y="1373912"/>
                <a:ext cx="29182" cy="99073"/>
              </a:xfrm>
              <a:custGeom>
                <a:avLst/>
                <a:gdLst/>
                <a:ahLst/>
                <a:cxnLst/>
                <a:rect l="l" t="t" r="r" b="b"/>
                <a:pathLst>
                  <a:path w="319" h="1083" extrusionOk="0">
                    <a:moveTo>
                      <a:pt x="1" y="0"/>
                    </a:moveTo>
                    <a:lnTo>
                      <a:pt x="1" y="0"/>
                    </a:lnTo>
                    <a:cubicBezTo>
                      <a:pt x="144" y="351"/>
                      <a:pt x="255" y="717"/>
                      <a:pt x="319" y="1083"/>
                    </a:cubicBezTo>
                    <a:cubicBezTo>
                      <a:pt x="255" y="717"/>
                      <a:pt x="160" y="367"/>
                      <a:pt x="16" y="16"/>
                    </a:cubicBezTo>
                    <a:lnTo>
                      <a:pt x="1" y="0"/>
                    </a:lnTo>
                    <a:close/>
                  </a:path>
                </a:pathLst>
              </a:custGeom>
              <a:solidFill>
                <a:srgbClr val="FFEC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1"/>
              <p:cNvSpPr/>
              <p:nvPr/>
            </p:nvSpPr>
            <p:spPr>
              <a:xfrm>
                <a:off x="-971653" y="1414439"/>
                <a:ext cx="88919" cy="112612"/>
              </a:xfrm>
              <a:custGeom>
                <a:avLst/>
                <a:gdLst/>
                <a:ahLst/>
                <a:cxnLst/>
                <a:rect l="l" t="t" r="r" b="b"/>
                <a:pathLst>
                  <a:path w="972" h="1231" extrusionOk="0">
                    <a:moveTo>
                      <a:pt x="385" y="1"/>
                    </a:moveTo>
                    <a:cubicBezTo>
                      <a:pt x="370" y="1"/>
                      <a:pt x="358" y="6"/>
                      <a:pt x="351" y="19"/>
                    </a:cubicBezTo>
                    <a:cubicBezTo>
                      <a:pt x="335" y="35"/>
                      <a:pt x="335" y="51"/>
                      <a:pt x="351" y="51"/>
                    </a:cubicBezTo>
                    <a:cubicBezTo>
                      <a:pt x="351" y="146"/>
                      <a:pt x="367" y="242"/>
                      <a:pt x="399" y="337"/>
                    </a:cubicBezTo>
                    <a:cubicBezTo>
                      <a:pt x="319" y="290"/>
                      <a:pt x="224" y="258"/>
                      <a:pt x="128" y="258"/>
                    </a:cubicBezTo>
                    <a:cubicBezTo>
                      <a:pt x="112" y="258"/>
                      <a:pt x="96" y="258"/>
                      <a:pt x="65" y="274"/>
                    </a:cubicBezTo>
                    <a:cubicBezTo>
                      <a:pt x="1" y="306"/>
                      <a:pt x="17" y="401"/>
                      <a:pt x="49" y="465"/>
                    </a:cubicBezTo>
                    <a:cubicBezTo>
                      <a:pt x="96" y="640"/>
                      <a:pt x="192" y="815"/>
                      <a:pt x="303" y="958"/>
                    </a:cubicBezTo>
                    <a:cubicBezTo>
                      <a:pt x="383" y="1117"/>
                      <a:pt x="526" y="1213"/>
                      <a:pt x="701" y="1229"/>
                    </a:cubicBezTo>
                    <a:cubicBezTo>
                      <a:pt x="711" y="1230"/>
                      <a:pt x="720" y="1231"/>
                      <a:pt x="730" y="1231"/>
                    </a:cubicBezTo>
                    <a:cubicBezTo>
                      <a:pt x="831" y="1231"/>
                      <a:pt x="927" y="1156"/>
                      <a:pt x="956" y="1054"/>
                    </a:cubicBezTo>
                    <a:cubicBezTo>
                      <a:pt x="972" y="926"/>
                      <a:pt x="972" y="783"/>
                      <a:pt x="956" y="656"/>
                    </a:cubicBezTo>
                    <a:cubicBezTo>
                      <a:pt x="972" y="465"/>
                      <a:pt x="940" y="274"/>
                      <a:pt x="860" y="99"/>
                    </a:cubicBezTo>
                    <a:cubicBezTo>
                      <a:pt x="860" y="83"/>
                      <a:pt x="844" y="83"/>
                      <a:pt x="829" y="67"/>
                    </a:cubicBezTo>
                    <a:cubicBezTo>
                      <a:pt x="822" y="65"/>
                      <a:pt x="816" y="64"/>
                      <a:pt x="810" y="64"/>
                    </a:cubicBezTo>
                    <a:cubicBezTo>
                      <a:pt x="772" y="64"/>
                      <a:pt x="745" y="105"/>
                      <a:pt x="717" y="146"/>
                    </a:cubicBezTo>
                    <a:cubicBezTo>
                      <a:pt x="701" y="194"/>
                      <a:pt x="669" y="274"/>
                      <a:pt x="638" y="337"/>
                    </a:cubicBezTo>
                    <a:cubicBezTo>
                      <a:pt x="606" y="210"/>
                      <a:pt x="542" y="99"/>
                      <a:pt x="447" y="19"/>
                    </a:cubicBezTo>
                    <a:cubicBezTo>
                      <a:pt x="428" y="10"/>
                      <a:pt x="404" y="1"/>
                      <a:pt x="3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1"/>
              <p:cNvSpPr/>
              <p:nvPr/>
            </p:nvSpPr>
            <p:spPr>
              <a:xfrm>
                <a:off x="-898833" y="1386719"/>
                <a:ext cx="102000" cy="183875"/>
              </a:xfrm>
              <a:custGeom>
                <a:avLst/>
                <a:gdLst/>
                <a:ahLst/>
                <a:cxnLst/>
                <a:rect l="l" t="t" r="r" b="b"/>
                <a:pathLst>
                  <a:path w="1115" h="2010" extrusionOk="0">
                    <a:moveTo>
                      <a:pt x="988" y="1"/>
                    </a:moveTo>
                    <a:cubicBezTo>
                      <a:pt x="929" y="1"/>
                      <a:pt x="862" y="28"/>
                      <a:pt x="813" y="67"/>
                    </a:cubicBezTo>
                    <a:cubicBezTo>
                      <a:pt x="717" y="147"/>
                      <a:pt x="637" y="258"/>
                      <a:pt x="622" y="386"/>
                    </a:cubicBezTo>
                    <a:cubicBezTo>
                      <a:pt x="563" y="340"/>
                      <a:pt x="494" y="319"/>
                      <a:pt x="426" y="319"/>
                    </a:cubicBezTo>
                    <a:cubicBezTo>
                      <a:pt x="326" y="319"/>
                      <a:pt x="226" y="364"/>
                      <a:pt x="160" y="449"/>
                    </a:cubicBezTo>
                    <a:cubicBezTo>
                      <a:pt x="64" y="577"/>
                      <a:pt x="17" y="752"/>
                      <a:pt x="17" y="927"/>
                    </a:cubicBezTo>
                    <a:cubicBezTo>
                      <a:pt x="1" y="1150"/>
                      <a:pt x="1" y="1357"/>
                      <a:pt x="17" y="1580"/>
                    </a:cubicBezTo>
                    <a:cubicBezTo>
                      <a:pt x="30" y="1747"/>
                      <a:pt x="116" y="2009"/>
                      <a:pt x="292" y="2009"/>
                    </a:cubicBezTo>
                    <a:cubicBezTo>
                      <a:pt x="333" y="2009"/>
                      <a:pt x="379" y="1995"/>
                      <a:pt x="430" y="1962"/>
                    </a:cubicBezTo>
                    <a:cubicBezTo>
                      <a:pt x="542" y="1882"/>
                      <a:pt x="574" y="1723"/>
                      <a:pt x="622" y="1595"/>
                    </a:cubicBezTo>
                    <a:cubicBezTo>
                      <a:pt x="717" y="1436"/>
                      <a:pt x="797" y="1293"/>
                      <a:pt x="860" y="1134"/>
                    </a:cubicBezTo>
                    <a:cubicBezTo>
                      <a:pt x="988" y="831"/>
                      <a:pt x="1067" y="529"/>
                      <a:pt x="1115" y="211"/>
                    </a:cubicBezTo>
                    <a:cubicBezTo>
                      <a:pt x="1115" y="147"/>
                      <a:pt x="1115" y="99"/>
                      <a:pt x="1083" y="36"/>
                    </a:cubicBezTo>
                    <a:cubicBezTo>
                      <a:pt x="1059" y="11"/>
                      <a:pt x="1025" y="1"/>
                      <a:pt x="988" y="1"/>
                    </a:cubicBezTo>
                    <a:close/>
                  </a:path>
                </a:pathLst>
              </a:custGeom>
              <a:solidFill>
                <a:srgbClr val="FF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1"/>
              <p:cNvSpPr/>
              <p:nvPr/>
            </p:nvSpPr>
            <p:spPr>
              <a:xfrm>
                <a:off x="-863886" y="1464206"/>
                <a:ext cx="33573" cy="94682"/>
              </a:xfrm>
              <a:custGeom>
                <a:avLst/>
                <a:gdLst/>
                <a:ahLst/>
                <a:cxnLst/>
                <a:rect l="l" t="t" r="r" b="b"/>
                <a:pathLst>
                  <a:path w="367" h="1035" extrusionOk="0">
                    <a:moveTo>
                      <a:pt x="1" y="1035"/>
                    </a:moveTo>
                    <a:lnTo>
                      <a:pt x="1" y="1035"/>
                    </a:lnTo>
                    <a:cubicBezTo>
                      <a:pt x="192" y="717"/>
                      <a:pt x="319" y="366"/>
                      <a:pt x="367" y="0"/>
                    </a:cubicBezTo>
                    <a:lnTo>
                      <a:pt x="367" y="0"/>
                    </a:lnTo>
                    <a:lnTo>
                      <a:pt x="367" y="0"/>
                    </a:lnTo>
                    <a:lnTo>
                      <a:pt x="367" y="0"/>
                    </a:lnTo>
                    <a:cubicBezTo>
                      <a:pt x="319" y="366"/>
                      <a:pt x="192" y="717"/>
                      <a:pt x="1" y="103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1"/>
              <p:cNvSpPr/>
              <p:nvPr/>
            </p:nvSpPr>
            <p:spPr>
              <a:xfrm>
                <a:off x="-865350" y="1477288"/>
                <a:ext cx="10337" cy="69982"/>
              </a:xfrm>
              <a:custGeom>
                <a:avLst/>
                <a:gdLst/>
                <a:ahLst/>
                <a:cxnLst/>
                <a:rect l="l" t="t" r="r" b="b"/>
                <a:pathLst>
                  <a:path w="113" h="765" extrusionOk="0">
                    <a:moveTo>
                      <a:pt x="1" y="765"/>
                    </a:moveTo>
                    <a:lnTo>
                      <a:pt x="1" y="765"/>
                    </a:lnTo>
                    <a:cubicBezTo>
                      <a:pt x="64" y="510"/>
                      <a:pt x="96" y="255"/>
                      <a:pt x="112" y="1"/>
                    </a:cubicBezTo>
                    <a:lnTo>
                      <a:pt x="112" y="1"/>
                    </a:lnTo>
                    <a:lnTo>
                      <a:pt x="112" y="1"/>
                    </a:lnTo>
                    <a:cubicBezTo>
                      <a:pt x="96" y="255"/>
                      <a:pt x="64" y="510"/>
                      <a:pt x="1" y="76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884287" y="1499152"/>
                <a:ext cx="7410" cy="69982"/>
              </a:xfrm>
              <a:custGeom>
                <a:avLst/>
                <a:gdLst/>
                <a:ahLst/>
                <a:cxnLst/>
                <a:rect l="l" t="t" r="r" b="b"/>
                <a:pathLst>
                  <a:path w="81" h="765" extrusionOk="0">
                    <a:moveTo>
                      <a:pt x="1" y="764"/>
                    </a:moveTo>
                    <a:lnTo>
                      <a:pt x="1" y="764"/>
                    </a:lnTo>
                    <a:lnTo>
                      <a:pt x="1" y="764"/>
                    </a:lnTo>
                    <a:cubicBezTo>
                      <a:pt x="65" y="510"/>
                      <a:pt x="80" y="255"/>
                      <a:pt x="80" y="0"/>
                    </a:cubicBezTo>
                    <a:lnTo>
                      <a:pt x="80" y="0"/>
                    </a:lnTo>
                    <a:lnTo>
                      <a:pt x="80" y="0"/>
                    </a:lnTo>
                    <a:cubicBezTo>
                      <a:pt x="80" y="255"/>
                      <a:pt x="65" y="510"/>
                      <a:pt x="1" y="764"/>
                    </a:cubicBezTo>
                    <a:cubicBezTo>
                      <a:pt x="1" y="764"/>
                      <a:pt x="17" y="764"/>
                      <a:pt x="1" y="764"/>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1083720" y="1450666"/>
                <a:ext cx="247636" cy="139141"/>
              </a:xfrm>
              <a:custGeom>
                <a:avLst/>
                <a:gdLst/>
                <a:ahLst/>
                <a:cxnLst/>
                <a:rect l="l" t="t" r="r" b="b"/>
                <a:pathLst>
                  <a:path w="2707" h="1521" extrusionOk="0">
                    <a:moveTo>
                      <a:pt x="1227" y="1"/>
                    </a:moveTo>
                    <a:cubicBezTo>
                      <a:pt x="1211" y="1"/>
                      <a:pt x="1194" y="2"/>
                      <a:pt x="1178" y="5"/>
                    </a:cubicBezTo>
                    <a:cubicBezTo>
                      <a:pt x="1083" y="37"/>
                      <a:pt x="1019" y="164"/>
                      <a:pt x="1083" y="228"/>
                    </a:cubicBezTo>
                    <a:cubicBezTo>
                      <a:pt x="923" y="116"/>
                      <a:pt x="732" y="37"/>
                      <a:pt x="541" y="21"/>
                    </a:cubicBezTo>
                    <a:cubicBezTo>
                      <a:pt x="502" y="10"/>
                      <a:pt x="460" y="4"/>
                      <a:pt x="418" y="4"/>
                    </a:cubicBezTo>
                    <a:cubicBezTo>
                      <a:pt x="342" y="4"/>
                      <a:pt x="263" y="22"/>
                      <a:pt x="191" y="53"/>
                    </a:cubicBezTo>
                    <a:cubicBezTo>
                      <a:pt x="64" y="116"/>
                      <a:pt x="0" y="228"/>
                      <a:pt x="0" y="355"/>
                    </a:cubicBezTo>
                    <a:cubicBezTo>
                      <a:pt x="16" y="451"/>
                      <a:pt x="80" y="546"/>
                      <a:pt x="175" y="594"/>
                    </a:cubicBezTo>
                    <a:cubicBezTo>
                      <a:pt x="255" y="642"/>
                      <a:pt x="350" y="674"/>
                      <a:pt x="446" y="705"/>
                    </a:cubicBezTo>
                    <a:cubicBezTo>
                      <a:pt x="653" y="785"/>
                      <a:pt x="828" y="896"/>
                      <a:pt x="987" y="1040"/>
                    </a:cubicBezTo>
                    <a:cubicBezTo>
                      <a:pt x="1130" y="1151"/>
                      <a:pt x="1242" y="1278"/>
                      <a:pt x="1385" y="1374"/>
                    </a:cubicBezTo>
                    <a:cubicBezTo>
                      <a:pt x="1510" y="1471"/>
                      <a:pt x="1660" y="1520"/>
                      <a:pt x="1813" y="1520"/>
                    </a:cubicBezTo>
                    <a:cubicBezTo>
                      <a:pt x="1835" y="1520"/>
                      <a:pt x="1857" y="1519"/>
                      <a:pt x="1878" y="1517"/>
                    </a:cubicBezTo>
                    <a:cubicBezTo>
                      <a:pt x="2706" y="1406"/>
                      <a:pt x="1751" y="292"/>
                      <a:pt x="1449" y="85"/>
                    </a:cubicBezTo>
                    <a:cubicBezTo>
                      <a:pt x="1383" y="32"/>
                      <a:pt x="1306" y="1"/>
                      <a:pt x="1227" y="1"/>
                    </a:cubicBezTo>
                    <a:close/>
                  </a:path>
                </a:pathLst>
              </a:custGeom>
              <a:solidFill>
                <a:srgbClr val="FF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1"/>
              <p:cNvSpPr/>
              <p:nvPr/>
            </p:nvSpPr>
            <p:spPr>
              <a:xfrm>
                <a:off x="-997818" y="1516625"/>
                <a:ext cx="81600" cy="61200"/>
              </a:xfrm>
              <a:custGeom>
                <a:avLst/>
                <a:gdLst/>
                <a:ahLst/>
                <a:cxnLst/>
                <a:rect l="l" t="t" r="r" b="b"/>
                <a:pathLst>
                  <a:path w="892" h="669" extrusionOk="0">
                    <a:moveTo>
                      <a:pt x="0" y="0"/>
                    </a:moveTo>
                    <a:cubicBezTo>
                      <a:pt x="172" y="207"/>
                      <a:pt x="378" y="380"/>
                      <a:pt x="610" y="515"/>
                    </a:cubicBezTo>
                    <a:lnTo>
                      <a:pt x="610" y="515"/>
                    </a:lnTo>
                    <a:cubicBezTo>
                      <a:pt x="386" y="375"/>
                      <a:pt x="181" y="204"/>
                      <a:pt x="0" y="0"/>
                    </a:cubicBezTo>
                    <a:close/>
                    <a:moveTo>
                      <a:pt x="610" y="515"/>
                    </a:moveTo>
                    <a:cubicBezTo>
                      <a:pt x="701" y="571"/>
                      <a:pt x="795" y="623"/>
                      <a:pt x="892" y="669"/>
                    </a:cubicBezTo>
                    <a:lnTo>
                      <a:pt x="892" y="653"/>
                    </a:lnTo>
                    <a:cubicBezTo>
                      <a:pt x="794" y="613"/>
                      <a:pt x="700" y="567"/>
                      <a:pt x="610" y="515"/>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1"/>
              <p:cNvSpPr/>
              <p:nvPr/>
            </p:nvSpPr>
            <p:spPr>
              <a:xfrm>
                <a:off x="-968726" y="1513698"/>
                <a:ext cx="48118" cy="52510"/>
              </a:xfrm>
              <a:custGeom>
                <a:avLst/>
                <a:gdLst/>
                <a:ahLst/>
                <a:cxnLst/>
                <a:rect l="l" t="t" r="r" b="b"/>
                <a:pathLst>
                  <a:path w="526" h="574" extrusionOk="0">
                    <a:moveTo>
                      <a:pt x="526" y="574"/>
                    </a:moveTo>
                    <a:lnTo>
                      <a:pt x="526" y="574"/>
                    </a:lnTo>
                    <a:cubicBezTo>
                      <a:pt x="335" y="398"/>
                      <a:pt x="160" y="207"/>
                      <a:pt x="1" y="0"/>
                    </a:cubicBezTo>
                    <a:lnTo>
                      <a:pt x="1" y="0"/>
                    </a:lnTo>
                    <a:cubicBezTo>
                      <a:pt x="160" y="207"/>
                      <a:pt x="335" y="398"/>
                      <a:pt x="526" y="574"/>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1"/>
              <p:cNvSpPr/>
              <p:nvPr/>
            </p:nvSpPr>
            <p:spPr>
              <a:xfrm>
                <a:off x="-938171" y="1521017"/>
                <a:ext cx="45283" cy="53973"/>
              </a:xfrm>
              <a:custGeom>
                <a:avLst/>
                <a:gdLst/>
                <a:ahLst/>
                <a:cxnLst/>
                <a:rect l="l" t="t" r="r" b="b"/>
                <a:pathLst>
                  <a:path w="495" h="590" extrusionOk="0">
                    <a:moveTo>
                      <a:pt x="494" y="589"/>
                    </a:moveTo>
                    <a:lnTo>
                      <a:pt x="494" y="589"/>
                    </a:lnTo>
                    <a:cubicBezTo>
                      <a:pt x="303" y="414"/>
                      <a:pt x="144" y="207"/>
                      <a:pt x="1" y="0"/>
                    </a:cubicBezTo>
                    <a:lnTo>
                      <a:pt x="1" y="0"/>
                    </a:lnTo>
                    <a:lnTo>
                      <a:pt x="1" y="0"/>
                    </a:lnTo>
                    <a:cubicBezTo>
                      <a:pt x="144" y="207"/>
                      <a:pt x="303" y="414"/>
                      <a:pt x="494" y="589"/>
                    </a:cubicBezTo>
                    <a:lnTo>
                      <a:pt x="494" y="589"/>
                    </a:ln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965798" y="1526780"/>
                <a:ext cx="145728" cy="80228"/>
              </a:xfrm>
              <a:custGeom>
                <a:avLst/>
                <a:gdLst/>
                <a:ahLst/>
                <a:cxnLst/>
                <a:rect l="l" t="t" r="r" b="b"/>
                <a:pathLst>
                  <a:path w="1593" h="877" extrusionOk="0">
                    <a:moveTo>
                      <a:pt x="1226" y="1"/>
                    </a:moveTo>
                    <a:cubicBezTo>
                      <a:pt x="1162" y="1"/>
                      <a:pt x="1099" y="33"/>
                      <a:pt x="1067" y="96"/>
                    </a:cubicBezTo>
                    <a:cubicBezTo>
                      <a:pt x="1035" y="144"/>
                      <a:pt x="987" y="319"/>
                      <a:pt x="924" y="319"/>
                    </a:cubicBezTo>
                    <a:cubicBezTo>
                      <a:pt x="920" y="320"/>
                      <a:pt x="917" y="320"/>
                      <a:pt x="913" y="320"/>
                    </a:cubicBezTo>
                    <a:cubicBezTo>
                      <a:pt x="847" y="320"/>
                      <a:pt x="730" y="190"/>
                      <a:pt x="685" y="160"/>
                    </a:cubicBezTo>
                    <a:cubicBezTo>
                      <a:pt x="642" y="134"/>
                      <a:pt x="591" y="118"/>
                      <a:pt x="540" y="118"/>
                    </a:cubicBezTo>
                    <a:cubicBezTo>
                      <a:pt x="495" y="118"/>
                      <a:pt x="451" y="130"/>
                      <a:pt x="414" y="160"/>
                    </a:cubicBezTo>
                    <a:cubicBezTo>
                      <a:pt x="303" y="224"/>
                      <a:pt x="319" y="383"/>
                      <a:pt x="351" y="510"/>
                    </a:cubicBezTo>
                    <a:cubicBezTo>
                      <a:pt x="271" y="478"/>
                      <a:pt x="192" y="446"/>
                      <a:pt x="112" y="446"/>
                    </a:cubicBezTo>
                    <a:cubicBezTo>
                      <a:pt x="100" y="442"/>
                      <a:pt x="87" y="440"/>
                      <a:pt x="74" y="440"/>
                    </a:cubicBezTo>
                    <a:cubicBezTo>
                      <a:pt x="36" y="440"/>
                      <a:pt x="1" y="458"/>
                      <a:pt x="1" y="494"/>
                    </a:cubicBezTo>
                    <a:cubicBezTo>
                      <a:pt x="1" y="510"/>
                      <a:pt x="1" y="526"/>
                      <a:pt x="16" y="542"/>
                    </a:cubicBezTo>
                    <a:cubicBezTo>
                      <a:pt x="176" y="685"/>
                      <a:pt x="367" y="797"/>
                      <a:pt x="574" y="828"/>
                    </a:cubicBezTo>
                    <a:cubicBezTo>
                      <a:pt x="685" y="876"/>
                      <a:pt x="812" y="876"/>
                      <a:pt x="924" y="876"/>
                    </a:cubicBezTo>
                    <a:cubicBezTo>
                      <a:pt x="1019" y="844"/>
                      <a:pt x="1099" y="797"/>
                      <a:pt x="1178" y="733"/>
                    </a:cubicBezTo>
                    <a:cubicBezTo>
                      <a:pt x="1338" y="637"/>
                      <a:pt x="1465" y="510"/>
                      <a:pt x="1545" y="351"/>
                    </a:cubicBezTo>
                    <a:cubicBezTo>
                      <a:pt x="1592" y="287"/>
                      <a:pt x="1592" y="208"/>
                      <a:pt x="1576" y="144"/>
                    </a:cubicBezTo>
                    <a:cubicBezTo>
                      <a:pt x="1553" y="85"/>
                      <a:pt x="1503" y="52"/>
                      <a:pt x="1453" y="52"/>
                    </a:cubicBezTo>
                    <a:cubicBezTo>
                      <a:pt x="1435" y="52"/>
                      <a:pt x="1418" y="56"/>
                      <a:pt x="1401" y="64"/>
                    </a:cubicBezTo>
                    <a:cubicBezTo>
                      <a:pt x="1369" y="80"/>
                      <a:pt x="1338" y="128"/>
                      <a:pt x="1290" y="128"/>
                    </a:cubicBezTo>
                    <a:cubicBezTo>
                      <a:pt x="1338" y="96"/>
                      <a:pt x="1290" y="1"/>
                      <a:pt x="1226"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1240614" y="1891249"/>
                <a:ext cx="81234" cy="66780"/>
              </a:xfrm>
              <a:custGeom>
                <a:avLst/>
                <a:gdLst/>
                <a:ahLst/>
                <a:cxnLst/>
                <a:rect l="l" t="t" r="r" b="b"/>
                <a:pathLst>
                  <a:path w="888" h="730" extrusionOk="0">
                    <a:moveTo>
                      <a:pt x="426" y="1"/>
                    </a:moveTo>
                    <a:cubicBezTo>
                      <a:pt x="258" y="1"/>
                      <a:pt x="116" y="105"/>
                      <a:pt x="76" y="267"/>
                    </a:cubicBezTo>
                    <a:cubicBezTo>
                      <a:pt x="0" y="518"/>
                      <a:pt x="192" y="729"/>
                      <a:pt x="418" y="729"/>
                    </a:cubicBezTo>
                    <a:cubicBezTo>
                      <a:pt x="478" y="729"/>
                      <a:pt x="540" y="714"/>
                      <a:pt x="601" y="681"/>
                    </a:cubicBezTo>
                    <a:cubicBezTo>
                      <a:pt x="888" y="521"/>
                      <a:pt x="824" y="108"/>
                      <a:pt x="521" y="12"/>
                    </a:cubicBezTo>
                    <a:cubicBezTo>
                      <a:pt x="489" y="5"/>
                      <a:pt x="457" y="1"/>
                      <a:pt x="426"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1"/>
              <p:cNvSpPr/>
              <p:nvPr/>
            </p:nvSpPr>
            <p:spPr>
              <a:xfrm>
                <a:off x="-1357438" y="1885486"/>
                <a:ext cx="80136" cy="66689"/>
              </a:xfrm>
              <a:custGeom>
                <a:avLst/>
                <a:gdLst/>
                <a:ahLst/>
                <a:cxnLst/>
                <a:rect l="l" t="t" r="r" b="b"/>
                <a:pathLst>
                  <a:path w="876" h="729" extrusionOk="0">
                    <a:moveTo>
                      <a:pt x="420" y="0"/>
                    </a:moveTo>
                    <a:cubicBezTo>
                      <a:pt x="262" y="0"/>
                      <a:pt x="117" y="105"/>
                      <a:pt x="63" y="266"/>
                    </a:cubicBezTo>
                    <a:cubicBezTo>
                      <a:pt x="1" y="517"/>
                      <a:pt x="195" y="729"/>
                      <a:pt x="413" y="729"/>
                    </a:cubicBezTo>
                    <a:cubicBezTo>
                      <a:pt x="472" y="729"/>
                      <a:pt x="532" y="713"/>
                      <a:pt x="589" y="680"/>
                    </a:cubicBezTo>
                    <a:cubicBezTo>
                      <a:pt x="875" y="521"/>
                      <a:pt x="827" y="91"/>
                      <a:pt x="509" y="11"/>
                    </a:cubicBezTo>
                    <a:cubicBezTo>
                      <a:pt x="479" y="4"/>
                      <a:pt x="449" y="0"/>
                      <a:pt x="420"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1"/>
              <p:cNvSpPr/>
              <p:nvPr/>
            </p:nvSpPr>
            <p:spPr>
              <a:xfrm>
                <a:off x="-1416811" y="1974316"/>
                <a:ext cx="81234" cy="66689"/>
              </a:xfrm>
              <a:custGeom>
                <a:avLst/>
                <a:gdLst/>
                <a:ahLst/>
                <a:cxnLst/>
                <a:rect l="l" t="t" r="r" b="b"/>
                <a:pathLst>
                  <a:path w="888" h="729" extrusionOk="0">
                    <a:moveTo>
                      <a:pt x="431" y="0"/>
                    </a:moveTo>
                    <a:cubicBezTo>
                      <a:pt x="270" y="0"/>
                      <a:pt x="116" y="105"/>
                      <a:pt x="76" y="266"/>
                    </a:cubicBezTo>
                    <a:cubicBezTo>
                      <a:pt x="0" y="517"/>
                      <a:pt x="192" y="729"/>
                      <a:pt x="418" y="729"/>
                    </a:cubicBezTo>
                    <a:cubicBezTo>
                      <a:pt x="478" y="729"/>
                      <a:pt x="540" y="713"/>
                      <a:pt x="601" y="680"/>
                    </a:cubicBezTo>
                    <a:cubicBezTo>
                      <a:pt x="887" y="521"/>
                      <a:pt x="824" y="107"/>
                      <a:pt x="521" y="11"/>
                    </a:cubicBezTo>
                    <a:cubicBezTo>
                      <a:pt x="492" y="4"/>
                      <a:pt x="461" y="0"/>
                      <a:pt x="431"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1"/>
              <p:cNvSpPr/>
              <p:nvPr/>
            </p:nvSpPr>
            <p:spPr>
              <a:xfrm>
                <a:off x="-1196885" y="2042379"/>
                <a:ext cx="79771" cy="66780"/>
              </a:xfrm>
              <a:custGeom>
                <a:avLst/>
                <a:gdLst/>
                <a:ahLst/>
                <a:cxnLst/>
                <a:rect l="l" t="t" r="r" b="b"/>
                <a:pathLst>
                  <a:path w="872" h="730" extrusionOk="0">
                    <a:moveTo>
                      <a:pt x="432" y="1"/>
                    </a:moveTo>
                    <a:cubicBezTo>
                      <a:pt x="288" y="1"/>
                      <a:pt x="154" y="81"/>
                      <a:pt x="107" y="222"/>
                    </a:cubicBezTo>
                    <a:cubicBezTo>
                      <a:pt x="0" y="476"/>
                      <a:pt x="196" y="730"/>
                      <a:pt x="431" y="730"/>
                    </a:cubicBezTo>
                    <a:cubicBezTo>
                      <a:pt x="476" y="730"/>
                      <a:pt x="523" y="720"/>
                      <a:pt x="569" y="700"/>
                    </a:cubicBezTo>
                    <a:cubicBezTo>
                      <a:pt x="871" y="573"/>
                      <a:pt x="871" y="159"/>
                      <a:pt x="585" y="31"/>
                    </a:cubicBezTo>
                    <a:cubicBezTo>
                      <a:pt x="535" y="11"/>
                      <a:pt x="483" y="1"/>
                      <a:pt x="432"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1"/>
              <p:cNvSpPr/>
              <p:nvPr/>
            </p:nvSpPr>
            <p:spPr>
              <a:xfrm>
                <a:off x="-1315264" y="1928117"/>
                <a:ext cx="93310" cy="446239"/>
              </a:xfrm>
              <a:custGeom>
                <a:avLst/>
                <a:gdLst/>
                <a:ahLst/>
                <a:cxnLst/>
                <a:rect l="l" t="t" r="r" b="b"/>
                <a:pathLst>
                  <a:path w="1020" h="4878" extrusionOk="0">
                    <a:moveTo>
                      <a:pt x="46" y="0"/>
                    </a:moveTo>
                    <a:cubicBezTo>
                      <a:pt x="41" y="0"/>
                      <a:pt x="37" y="2"/>
                      <a:pt x="32" y="7"/>
                    </a:cubicBezTo>
                    <a:cubicBezTo>
                      <a:pt x="0" y="7"/>
                      <a:pt x="0" y="39"/>
                      <a:pt x="0" y="55"/>
                    </a:cubicBezTo>
                    <a:cubicBezTo>
                      <a:pt x="939" y="2092"/>
                      <a:pt x="653" y="4814"/>
                      <a:pt x="653" y="4830"/>
                    </a:cubicBezTo>
                    <a:cubicBezTo>
                      <a:pt x="637" y="4846"/>
                      <a:pt x="653" y="4878"/>
                      <a:pt x="685" y="4878"/>
                    </a:cubicBezTo>
                    <a:cubicBezTo>
                      <a:pt x="701" y="4878"/>
                      <a:pt x="717" y="4862"/>
                      <a:pt x="733" y="4846"/>
                    </a:cubicBezTo>
                    <a:cubicBezTo>
                      <a:pt x="733" y="4814"/>
                      <a:pt x="1019" y="2076"/>
                      <a:pt x="80" y="23"/>
                    </a:cubicBezTo>
                    <a:cubicBezTo>
                      <a:pt x="69" y="12"/>
                      <a:pt x="57" y="0"/>
                      <a:pt x="46"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1"/>
              <p:cNvSpPr/>
              <p:nvPr/>
            </p:nvSpPr>
            <p:spPr>
              <a:xfrm>
                <a:off x="-1261381" y="1931593"/>
                <a:ext cx="59736" cy="198146"/>
              </a:xfrm>
              <a:custGeom>
                <a:avLst/>
                <a:gdLst/>
                <a:ahLst/>
                <a:cxnLst/>
                <a:rect l="l" t="t" r="r" b="b"/>
                <a:pathLst>
                  <a:path w="653" h="2166" extrusionOk="0">
                    <a:moveTo>
                      <a:pt x="621" y="1"/>
                    </a:moveTo>
                    <a:cubicBezTo>
                      <a:pt x="589" y="1"/>
                      <a:pt x="573" y="17"/>
                      <a:pt x="573" y="49"/>
                    </a:cubicBezTo>
                    <a:cubicBezTo>
                      <a:pt x="557" y="813"/>
                      <a:pt x="16" y="2102"/>
                      <a:pt x="0" y="2118"/>
                    </a:cubicBezTo>
                    <a:cubicBezTo>
                      <a:pt x="0" y="2134"/>
                      <a:pt x="0" y="2150"/>
                      <a:pt x="32" y="2166"/>
                    </a:cubicBezTo>
                    <a:cubicBezTo>
                      <a:pt x="48" y="2166"/>
                      <a:pt x="64" y="2150"/>
                      <a:pt x="80" y="2134"/>
                    </a:cubicBezTo>
                    <a:cubicBezTo>
                      <a:pt x="96" y="2086"/>
                      <a:pt x="637" y="828"/>
                      <a:pt x="653" y="49"/>
                    </a:cubicBezTo>
                    <a:cubicBezTo>
                      <a:pt x="653" y="17"/>
                      <a:pt x="637" y="1"/>
                      <a:pt x="621"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1"/>
              <p:cNvSpPr/>
              <p:nvPr/>
            </p:nvSpPr>
            <p:spPr>
              <a:xfrm>
                <a:off x="-1385158" y="2003865"/>
                <a:ext cx="141337" cy="197231"/>
              </a:xfrm>
              <a:custGeom>
                <a:avLst/>
                <a:gdLst/>
                <a:ahLst/>
                <a:cxnLst/>
                <a:rect l="l" t="t" r="r" b="b"/>
                <a:pathLst>
                  <a:path w="1545" h="2156" extrusionOk="0">
                    <a:moveTo>
                      <a:pt x="49" y="0"/>
                    </a:moveTo>
                    <a:cubicBezTo>
                      <a:pt x="43" y="0"/>
                      <a:pt x="37" y="2"/>
                      <a:pt x="32" y="7"/>
                    </a:cubicBezTo>
                    <a:cubicBezTo>
                      <a:pt x="16" y="7"/>
                      <a:pt x="0" y="23"/>
                      <a:pt x="0" y="38"/>
                    </a:cubicBezTo>
                    <a:cubicBezTo>
                      <a:pt x="303" y="1169"/>
                      <a:pt x="1449" y="2140"/>
                      <a:pt x="1465" y="2155"/>
                    </a:cubicBezTo>
                    <a:lnTo>
                      <a:pt x="1481" y="2155"/>
                    </a:lnTo>
                    <a:cubicBezTo>
                      <a:pt x="1512" y="2155"/>
                      <a:pt x="1544" y="2108"/>
                      <a:pt x="1512" y="2092"/>
                    </a:cubicBezTo>
                    <a:cubicBezTo>
                      <a:pt x="1497" y="2092"/>
                      <a:pt x="366" y="1137"/>
                      <a:pt x="80" y="23"/>
                    </a:cubicBezTo>
                    <a:cubicBezTo>
                      <a:pt x="80" y="11"/>
                      <a:pt x="64" y="0"/>
                      <a:pt x="49"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1"/>
              <p:cNvSpPr/>
              <p:nvPr/>
            </p:nvSpPr>
            <p:spPr>
              <a:xfrm>
                <a:off x="-1251226" y="2074307"/>
                <a:ext cx="97701" cy="220009"/>
              </a:xfrm>
              <a:custGeom>
                <a:avLst/>
                <a:gdLst/>
                <a:ahLst/>
                <a:cxnLst/>
                <a:rect l="l" t="t" r="r" b="b"/>
                <a:pathLst>
                  <a:path w="1068" h="2405" extrusionOk="0">
                    <a:moveTo>
                      <a:pt x="1035" y="1"/>
                    </a:moveTo>
                    <a:cubicBezTo>
                      <a:pt x="1019" y="1"/>
                      <a:pt x="988" y="17"/>
                      <a:pt x="988" y="33"/>
                    </a:cubicBezTo>
                    <a:cubicBezTo>
                      <a:pt x="812" y="637"/>
                      <a:pt x="17" y="2325"/>
                      <a:pt x="1" y="2341"/>
                    </a:cubicBezTo>
                    <a:cubicBezTo>
                      <a:pt x="1" y="2372"/>
                      <a:pt x="1" y="2388"/>
                      <a:pt x="17" y="2404"/>
                    </a:cubicBezTo>
                    <a:lnTo>
                      <a:pt x="33" y="2404"/>
                    </a:lnTo>
                    <a:cubicBezTo>
                      <a:pt x="48" y="2404"/>
                      <a:pt x="64" y="2388"/>
                      <a:pt x="80" y="2372"/>
                    </a:cubicBezTo>
                    <a:cubicBezTo>
                      <a:pt x="80" y="2356"/>
                      <a:pt x="876" y="653"/>
                      <a:pt x="1051" y="48"/>
                    </a:cubicBezTo>
                    <a:cubicBezTo>
                      <a:pt x="1067" y="33"/>
                      <a:pt x="1051" y="17"/>
                      <a:pt x="1035"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1"/>
              <p:cNvSpPr/>
              <p:nvPr/>
            </p:nvSpPr>
            <p:spPr>
              <a:xfrm>
                <a:off x="-1220671" y="1982549"/>
                <a:ext cx="42355" cy="44185"/>
              </a:xfrm>
              <a:custGeom>
                <a:avLst/>
                <a:gdLst/>
                <a:ahLst/>
                <a:cxnLst/>
                <a:rect l="l" t="t" r="r" b="b"/>
                <a:pathLst>
                  <a:path w="463" h="483" extrusionOk="0">
                    <a:moveTo>
                      <a:pt x="399" y="1"/>
                    </a:moveTo>
                    <a:cubicBezTo>
                      <a:pt x="319" y="17"/>
                      <a:pt x="256" y="65"/>
                      <a:pt x="208" y="128"/>
                    </a:cubicBezTo>
                    <a:cubicBezTo>
                      <a:pt x="112" y="224"/>
                      <a:pt x="33" y="351"/>
                      <a:pt x="1" y="478"/>
                    </a:cubicBezTo>
                    <a:cubicBezTo>
                      <a:pt x="12" y="481"/>
                      <a:pt x="23" y="483"/>
                      <a:pt x="35" y="483"/>
                    </a:cubicBezTo>
                    <a:cubicBezTo>
                      <a:pt x="203" y="483"/>
                      <a:pt x="402" y="168"/>
                      <a:pt x="447" y="49"/>
                    </a:cubicBezTo>
                    <a:cubicBezTo>
                      <a:pt x="447" y="33"/>
                      <a:pt x="463" y="17"/>
                      <a:pt x="447" y="17"/>
                    </a:cubicBezTo>
                    <a:cubicBezTo>
                      <a:pt x="431" y="1"/>
                      <a:pt x="415" y="1"/>
                      <a:pt x="399"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1"/>
              <p:cNvSpPr/>
              <p:nvPr/>
            </p:nvSpPr>
            <p:spPr>
              <a:xfrm>
                <a:off x="-1324047" y="1991332"/>
                <a:ext cx="48210" cy="40892"/>
              </a:xfrm>
              <a:custGeom>
                <a:avLst/>
                <a:gdLst/>
                <a:ahLst/>
                <a:cxnLst/>
                <a:rect l="l" t="t" r="r" b="b"/>
                <a:pathLst>
                  <a:path w="527" h="447" extrusionOk="0">
                    <a:moveTo>
                      <a:pt x="17" y="0"/>
                    </a:moveTo>
                    <a:cubicBezTo>
                      <a:pt x="1" y="16"/>
                      <a:pt x="1" y="32"/>
                      <a:pt x="1" y="48"/>
                    </a:cubicBezTo>
                    <a:cubicBezTo>
                      <a:pt x="17" y="128"/>
                      <a:pt x="65" y="191"/>
                      <a:pt x="144" y="239"/>
                    </a:cubicBezTo>
                    <a:cubicBezTo>
                      <a:pt x="240" y="335"/>
                      <a:pt x="351" y="398"/>
                      <a:pt x="494" y="446"/>
                    </a:cubicBezTo>
                    <a:cubicBezTo>
                      <a:pt x="526" y="271"/>
                      <a:pt x="192" y="48"/>
                      <a:pt x="49"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1"/>
              <p:cNvSpPr/>
              <p:nvPr/>
            </p:nvSpPr>
            <p:spPr>
              <a:xfrm>
                <a:off x="-1283245" y="1952360"/>
                <a:ext cx="29182" cy="52144"/>
              </a:xfrm>
              <a:custGeom>
                <a:avLst/>
                <a:gdLst/>
                <a:ahLst/>
                <a:cxnLst/>
                <a:rect l="l" t="t" r="r" b="b"/>
                <a:pathLst>
                  <a:path w="319" h="570" extrusionOk="0">
                    <a:moveTo>
                      <a:pt x="295" y="1"/>
                    </a:moveTo>
                    <a:cubicBezTo>
                      <a:pt x="287" y="1"/>
                      <a:pt x="279" y="5"/>
                      <a:pt x="271" y="13"/>
                    </a:cubicBezTo>
                    <a:cubicBezTo>
                      <a:pt x="207" y="44"/>
                      <a:pt x="144" y="108"/>
                      <a:pt x="112" y="188"/>
                    </a:cubicBezTo>
                    <a:cubicBezTo>
                      <a:pt x="48" y="299"/>
                      <a:pt x="1" y="426"/>
                      <a:pt x="1" y="570"/>
                    </a:cubicBezTo>
                    <a:cubicBezTo>
                      <a:pt x="176" y="570"/>
                      <a:pt x="303" y="188"/>
                      <a:pt x="319" y="44"/>
                    </a:cubicBezTo>
                    <a:cubicBezTo>
                      <a:pt x="319" y="28"/>
                      <a:pt x="319" y="13"/>
                      <a:pt x="319" y="13"/>
                    </a:cubicBezTo>
                    <a:cubicBezTo>
                      <a:pt x="311" y="5"/>
                      <a:pt x="303" y="1"/>
                      <a:pt x="295"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1"/>
              <p:cNvSpPr/>
              <p:nvPr/>
            </p:nvSpPr>
            <p:spPr>
              <a:xfrm>
                <a:off x="-1366221" y="2127825"/>
                <a:ext cx="59736" cy="16649"/>
              </a:xfrm>
              <a:custGeom>
                <a:avLst/>
                <a:gdLst/>
                <a:ahLst/>
                <a:cxnLst/>
                <a:rect l="l" t="t" r="r" b="b"/>
                <a:pathLst>
                  <a:path w="653" h="182" extrusionOk="0">
                    <a:moveTo>
                      <a:pt x="263" y="0"/>
                    </a:moveTo>
                    <a:cubicBezTo>
                      <a:pt x="177" y="0"/>
                      <a:pt x="97" y="10"/>
                      <a:pt x="48" y="21"/>
                    </a:cubicBezTo>
                    <a:cubicBezTo>
                      <a:pt x="32" y="21"/>
                      <a:pt x="16" y="21"/>
                      <a:pt x="16" y="36"/>
                    </a:cubicBezTo>
                    <a:cubicBezTo>
                      <a:pt x="0" y="52"/>
                      <a:pt x="16" y="68"/>
                      <a:pt x="32" y="84"/>
                    </a:cubicBezTo>
                    <a:cubicBezTo>
                      <a:pt x="96" y="132"/>
                      <a:pt x="175" y="164"/>
                      <a:pt x="255" y="164"/>
                    </a:cubicBezTo>
                    <a:cubicBezTo>
                      <a:pt x="304" y="176"/>
                      <a:pt x="355" y="181"/>
                      <a:pt x="406" y="181"/>
                    </a:cubicBezTo>
                    <a:cubicBezTo>
                      <a:pt x="489" y="181"/>
                      <a:pt x="574" y="168"/>
                      <a:pt x="653" y="148"/>
                    </a:cubicBezTo>
                    <a:cubicBezTo>
                      <a:pt x="611" y="33"/>
                      <a:pt x="426" y="0"/>
                      <a:pt x="263"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1"/>
              <p:cNvSpPr/>
              <p:nvPr/>
            </p:nvSpPr>
            <p:spPr>
              <a:xfrm>
                <a:off x="-1332738" y="2061225"/>
                <a:ext cx="24791" cy="59828"/>
              </a:xfrm>
              <a:custGeom>
                <a:avLst/>
                <a:gdLst/>
                <a:ahLst/>
                <a:cxnLst/>
                <a:rect l="l" t="t" r="r" b="b"/>
                <a:pathLst>
                  <a:path w="271" h="654" extrusionOk="0">
                    <a:moveTo>
                      <a:pt x="112" y="0"/>
                    </a:moveTo>
                    <a:cubicBezTo>
                      <a:pt x="96" y="0"/>
                      <a:pt x="80" y="0"/>
                      <a:pt x="80" y="16"/>
                    </a:cubicBezTo>
                    <a:cubicBezTo>
                      <a:pt x="32" y="80"/>
                      <a:pt x="0" y="176"/>
                      <a:pt x="16" y="255"/>
                    </a:cubicBezTo>
                    <a:cubicBezTo>
                      <a:pt x="16" y="382"/>
                      <a:pt x="48" y="526"/>
                      <a:pt x="96" y="653"/>
                    </a:cubicBezTo>
                    <a:cubicBezTo>
                      <a:pt x="271" y="558"/>
                      <a:pt x="191" y="160"/>
                      <a:pt x="144" y="32"/>
                    </a:cubicBezTo>
                    <a:cubicBezTo>
                      <a:pt x="144" y="16"/>
                      <a:pt x="128" y="0"/>
                      <a:pt x="112"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1"/>
              <p:cNvSpPr/>
              <p:nvPr/>
            </p:nvSpPr>
            <p:spPr>
              <a:xfrm>
                <a:off x="-1238144" y="2164601"/>
                <a:ext cx="33665" cy="56901"/>
              </a:xfrm>
              <a:custGeom>
                <a:avLst/>
                <a:gdLst/>
                <a:ahLst/>
                <a:cxnLst/>
                <a:rect l="l" t="t" r="r" b="b"/>
                <a:pathLst>
                  <a:path w="368" h="622" extrusionOk="0">
                    <a:moveTo>
                      <a:pt x="65" y="1"/>
                    </a:moveTo>
                    <a:cubicBezTo>
                      <a:pt x="49" y="1"/>
                      <a:pt x="33" y="16"/>
                      <a:pt x="33" y="32"/>
                    </a:cubicBezTo>
                    <a:cubicBezTo>
                      <a:pt x="1" y="112"/>
                      <a:pt x="17" y="192"/>
                      <a:pt x="49" y="271"/>
                    </a:cubicBezTo>
                    <a:cubicBezTo>
                      <a:pt x="96" y="398"/>
                      <a:pt x="160" y="526"/>
                      <a:pt x="256" y="621"/>
                    </a:cubicBezTo>
                    <a:cubicBezTo>
                      <a:pt x="367" y="494"/>
                      <a:pt x="192" y="144"/>
                      <a:pt x="96" y="16"/>
                    </a:cubicBezTo>
                    <a:cubicBezTo>
                      <a:pt x="96" y="16"/>
                      <a:pt x="81" y="1"/>
                      <a:pt x="65"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1"/>
              <p:cNvSpPr/>
              <p:nvPr/>
            </p:nvSpPr>
            <p:spPr>
              <a:xfrm>
                <a:off x="-1258453" y="2000023"/>
                <a:ext cx="36501" cy="55437"/>
              </a:xfrm>
              <a:custGeom>
                <a:avLst/>
                <a:gdLst/>
                <a:ahLst/>
                <a:cxnLst/>
                <a:rect l="l" t="t" r="r" b="b"/>
                <a:pathLst>
                  <a:path w="399" h="606" extrusionOk="0">
                    <a:moveTo>
                      <a:pt x="48" y="1"/>
                    </a:moveTo>
                    <a:cubicBezTo>
                      <a:pt x="32" y="1"/>
                      <a:pt x="32" y="17"/>
                      <a:pt x="16" y="33"/>
                    </a:cubicBezTo>
                    <a:cubicBezTo>
                      <a:pt x="0" y="112"/>
                      <a:pt x="16" y="192"/>
                      <a:pt x="64" y="271"/>
                    </a:cubicBezTo>
                    <a:cubicBezTo>
                      <a:pt x="112" y="399"/>
                      <a:pt x="175" y="510"/>
                      <a:pt x="287" y="606"/>
                    </a:cubicBezTo>
                    <a:cubicBezTo>
                      <a:pt x="398" y="462"/>
                      <a:pt x="175" y="112"/>
                      <a:pt x="80" y="17"/>
                    </a:cubicBezTo>
                    <a:cubicBezTo>
                      <a:pt x="80" y="1"/>
                      <a:pt x="64" y="1"/>
                      <a:pt x="48"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52"/>
          <p:cNvSpPr txBox="1">
            <a:spLocks noGrp="1"/>
          </p:cNvSpPr>
          <p:nvPr>
            <p:ph type="ctrTitle"/>
          </p:nvPr>
        </p:nvSpPr>
        <p:spPr>
          <a:xfrm>
            <a:off x="3441950" y="3625400"/>
            <a:ext cx="2279100" cy="3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068" name="Google Shape;1068;p52"/>
          <p:cNvSpPr txBox="1">
            <a:spLocks noGrp="1"/>
          </p:cNvSpPr>
          <p:nvPr>
            <p:ph type="subTitle" idx="1"/>
          </p:nvPr>
        </p:nvSpPr>
        <p:spPr>
          <a:xfrm>
            <a:off x="1752650" y="1490200"/>
            <a:ext cx="5657700" cy="18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pic>
        <p:nvPicPr>
          <p:cNvPr id="1073" name="Google Shape;1073;p53"/>
          <p:cNvPicPr preferRelativeResize="0"/>
          <p:nvPr/>
        </p:nvPicPr>
        <p:blipFill rotWithShape="1">
          <a:blip r:embed="rId3">
            <a:alphaModFix/>
          </a:blip>
          <a:srcRect l="3104" r="3104"/>
          <a:stretch/>
        </p:blipFill>
        <p:spPr>
          <a:xfrm>
            <a:off x="4778475" y="1205675"/>
            <a:ext cx="4365525" cy="3097175"/>
          </a:xfrm>
          <a:prstGeom prst="rect">
            <a:avLst/>
          </a:prstGeom>
          <a:noFill/>
          <a:ln>
            <a:noFill/>
          </a:ln>
        </p:spPr>
      </p:pic>
      <p:sp>
        <p:nvSpPr>
          <p:cNvPr id="1074" name="Google Shape;1074;p53"/>
          <p:cNvSpPr txBox="1">
            <a:spLocks noGrp="1"/>
          </p:cNvSpPr>
          <p:nvPr>
            <p:ph type="title"/>
          </p:nvPr>
        </p:nvSpPr>
        <p:spPr>
          <a:xfrm>
            <a:off x="867450" y="1778550"/>
            <a:ext cx="3141600" cy="120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pic>
        <p:nvPicPr>
          <p:cNvPr id="1075" name="Google Shape;1075;p53"/>
          <p:cNvPicPr preferRelativeResize="0"/>
          <p:nvPr/>
        </p:nvPicPr>
        <p:blipFill>
          <a:blip r:embed="rId4">
            <a:alphaModFix/>
          </a:blip>
          <a:stretch>
            <a:fillRect/>
          </a:stretch>
        </p:blipFill>
        <p:spPr>
          <a:xfrm>
            <a:off x="4572000" y="0"/>
            <a:ext cx="4572000" cy="5143500"/>
          </a:xfrm>
          <a:prstGeom prst="rect">
            <a:avLst/>
          </a:prstGeom>
          <a:noFill/>
          <a:ln>
            <a:noFill/>
          </a:ln>
        </p:spPr>
      </p:pic>
      <p:sp>
        <p:nvSpPr>
          <p:cNvPr id="1076" name="Google Shape;1076;p53"/>
          <p:cNvSpPr/>
          <p:nvPr/>
        </p:nvSpPr>
        <p:spPr>
          <a:xfrm>
            <a:off x="7471750" y="261775"/>
            <a:ext cx="198201" cy="199045"/>
          </a:xfrm>
          <a:custGeom>
            <a:avLst/>
            <a:gdLst/>
            <a:ahLst/>
            <a:cxnLst/>
            <a:rect l="l" t="t" r="r" b="b"/>
            <a:pathLst>
              <a:path w="3757" h="3773" fill="none" extrusionOk="0">
                <a:moveTo>
                  <a:pt x="3757" y="1879"/>
                </a:moveTo>
                <a:lnTo>
                  <a:pt x="1879" y="3773"/>
                </a:lnTo>
                <a:lnTo>
                  <a:pt x="0" y="1879"/>
                </a:lnTo>
                <a:lnTo>
                  <a:pt x="1879" y="0"/>
                </a:lnTo>
                <a:close/>
              </a:path>
            </a:pathLst>
          </a:custGeom>
          <a:noFill/>
          <a:ln w="28575" cap="flat" cmpd="sng">
            <a:solidFill>
              <a:schemeClr val="accen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3"/>
          <p:cNvSpPr/>
          <p:nvPr/>
        </p:nvSpPr>
        <p:spPr>
          <a:xfrm>
            <a:off x="6637215" y="4234586"/>
            <a:ext cx="79818" cy="68582"/>
          </a:xfrm>
          <a:custGeom>
            <a:avLst/>
            <a:gdLst/>
            <a:ahLst/>
            <a:cxnLst/>
            <a:rect l="l" t="t" r="r" b="b"/>
            <a:pathLst>
              <a:path w="1513" h="1300" extrusionOk="0">
                <a:moveTo>
                  <a:pt x="852" y="1"/>
                </a:moveTo>
                <a:cubicBezTo>
                  <a:pt x="693" y="1"/>
                  <a:pt x="531" y="58"/>
                  <a:pt x="398" y="185"/>
                </a:cubicBezTo>
                <a:cubicBezTo>
                  <a:pt x="0" y="599"/>
                  <a:pt x="287" y="1300"/>
                  <a:pt x="860" y="1300"/>
                </a:cubicBezTo>
                <a:cubicBezTo>
                  <a:pt x="1210" y="1300"/>
                  <a:pt x="1496" y="1013"/>
                  <a:pt x="1512" y="647"/>
                </a:cubicBezTo>
                <a:cubicBezTo>
                  <a:pt x="1512" y="258"/>
                  <a:pt x="1189" y="1"/>
                  <a:pt x="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3"/>
          <p:cNvSpPr/>
          <p:nvPr/>
        </p:nvSpPr>
        <p:spPr>
          <a:xfrm>
            <a:off x="4385224" y="4419904"/>
            <a:ext cx="373542" cy="370655"/>
          </a:xfrm>
          <a:custGeom>
            <a:avLst/>
            <a:gdLst/>
            <a:ahLst/>
            <a:cxnLst/>
            <a:rect l="l" t="t" r="r" b="b"/>
            <a:pathLst>
              <a:path w="2070" h="2054" extrusionOk="0">
                <a:moveTo>
                  <a:pt x="1035" y="0"/>
                </a:moveTo>
                <a:lnTo>
                  <a:pt x="0" y="1035"/>
                </a:lnTo>
                <a:lnTo>
                  <a:pt x="1035" y="2054"/>
                </a:lnTo>
                <a:lnTo>
                  <a:pt x="2070" y="1035"/>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3"/>
          <p:cNvSpPr/>
          <p:nvPr/>
        </p:nvSpPr>
        <p:spPr>
          <a:xfrm>
            <a:off x="8070299" y="1516233"/>
            <a:ext cx="358649" cy="380781"/>
          </a:xfrm>
          <a:custGeom>
            <a:avLst/>
            <a:gdLst/>
            <a:ahLst/>
            <a:cxnLst/>
            <a:rect l="l" t="t" r="r" b="b"/>
            <a:pathLst>
              <a:path w="4394" h="4665" fill="none" extrusionOk="0">
                <a:moveTo>
                  <a:pt x="446" y="1481"/>
                </a:moveTo>
                <a:cubicBezTo>
                  <a:pt x="1178" y="1"/>
                  <a:pt x="3327" y="128"/>
                  <a:pt x="3852" y="1688"/>
                </a:cubicBezTo>
                <a:cubicBezTo>
                  <a:pt x="4394" y="3248"/>
                  <a:pt x="2786" y="4665"/>
                  <a:pt x="1306" y="3948"/>
                </a:cubicBezTo>
                <a:cubicBezTo>
                  <a:pt x="382" y="3503"/>
                  <a:pt x="0" y="2388"/>
                  <a:pt x="446" y="1481"/>
                </a:cubicBezTo>
                <a:close/>
              </a:path>
            </a:pathLst>
          </a:custGeom>
          <a:solidFill>
            <a:schemeClr val="dk2"/>
          </a:solid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3"/>
          <p:cNvSpPr/>
          <p:nvPr/>
        </p:nvSpPr>
        <p:spPr>
          <a:xfrm>
            <a:off x="5057980" y="1006565"/>
            <a:ext cx="199045" cy="199097"/>
          </a:xfrm>
          <a:custGeom>
            <a:avLst/>
            <a:gdLst/>
            <a:ahLst/>
            <a:cxnLst/>
            <a:rect l="l" t="t" r="r" b="b"/>
            <a:pathLst>
              <a:path w="3773" h="3774" extrusionOk="0">
                <a:moveTo>
                  <a:pt x="1894" y="1"/>
                </a:moveTo>
                <a:lnTo>
                  <a:pt x="0" y="1879"/>
                </a:lnTo>
                <a:lnTo>
                  <a:pt x="1894" y="3773"/>
                </a:lnTo>
                <a:lnTo>
                  <a:pt x="3773" y="1879"/>
                </a:lnTo>
                <a:lnTo>
                  <a:pt x="18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3"/>
          <p:cNvSpPr/>
          <p:nvPr/>
        </p:nvSpPr>
        <p:spPr>
          <a:xfrm>
            <a:off x="8258392" y="4435399"/>
            <a:ext cx="341098" cy="339652"/>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dk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 name="Google Shape;1082;p53"/>
          <p:cNvGrpSpPr/>
          <p:nvPr/>
        </p:nvGrpSpPr>
        <p:grpSpPr>
          <a:xfrm>
            <a:off x="208421" y="3399457"/>
            <a:ext cx="897250" cy="1205648"/>
            <a:chOff x="208434" y="2571748"/>
            <a:chExt cx="1513324" cy="2033475"/>
          </a:xfrm>
        </p:grpSpPr>
        <p:grpSp>
          <p:nvGrpSpPr>
            <p:cNvPr id="1083" name="Google Shape;1083;p53"/>
            <p:cNvGrpSpPr/>
            <p:nvPr/>
          </p:nvGrpSpPr>
          <p:grpSpPr>
            <a:xfrm>
              <a:off x="208434" y="2598102"/>
              <a:ext cx="1513324" cy="2007122"/>
              <a:chOff x="208434" y="2598102"/>
              <a:chExt cx="1513324" cy="2007122"/>
            </a:xfrm>
          </p:grpSpPr>
          <p:sp>
            <p:nvSpPr>
              <p:cNvPr id="1084" name="Google Shape;1084;p53"/>
              <p:cNvSpPr/>
              <p:nvPr/>
            </p:nvSpPr>
            <p:spPr>
              <a:xfrm>
                <a:off x="208434" y="4426258"/>
                <a:ext cx="1513324" cy="178966"/>
              </a:xfrm>
              <a:custGeom>
                <a:avLst/>
                <a:gdLst/>
                <a:ahLst/>
                <a:cxnLst/>
                <a:rect l="l" t="t" r="r" b="b"/>
                <a:pathLst>
                  <a:path w="18147" h="2146" extrusionOk="0">
                    <a:moveTo>
                      <a:pt x="4077" y="0"/>
                    </a:moveTo>
                    <a:cubicBezTo>
                      <a:pt x="3420" y="0"/>
                      <a:pt x="2755" y="35"/>
                      <a:pt x="2102" y="115"/>
                    </a:cubicBezTo>
                    <a:cubicBezTo>
                      <a:pt x="1704" y="163"/>
                      <a:pt x="1306" y="243"/>
                      <a:pt x="924" y="386"/>
                    </a:cubicBezTo>
                    <a:cubicBezTo>
                      <a:pt x="876" y="402"/>
                      <a:pt x="829" y="418"/>
                      <a:pt x="781" y="466"/>
                    </a:cubicBezTo>
                    <a:cubicBezTo>
                      <a:pt x="590" y="688"/>
                      <a:pt x="1258" y="784"/>
                      <a:pt x="1465" y="895"/>
                    </a:cubicBezTo>
                    <a:cubicBezTo>
                      <a:pt x="1465" y="895"/>
                      <a:pt x="1481" y="911"/>
                      <a:pt x="1481" y="911"/>
                    </a:cubicBezTo>
                    <a:cubicBezTo>
                      <a:pt x="1481" y="927"/>
                      <a:pt x="1465" y="927"/>
                      <a:pt x="1449" y="943"/>
                    </a:cubicBezTo>
                    <a:cubicBezTo>
                      <a:pt x="1242" y="991"/>
                      <a:pt x="1020" y="1023"/>
                      <a:pt x="813" y="1055"/>
                    </a:cubicBezTo>
                    <a:cubicBezTo>
                      <a:pt x="590" y="1102"/>
                      <a:pt x="383" y="1166"/>
                      <a:pt x="192" y="1261"/>
                    </a:cubicBezTo>
                    <a:cubicBezTo>
                      <a:pt x="112" y="1293"/>
                      <a:pt x="33" y="1325"/>
                      <a:pt x="17" y="1389"/>
                    </a:cubicBezTo>
                    <a:cubicBezTo>
                      <a:pt x="1" y="1484"/>
                      <a:pt x="176" y="1564"/>
                      <a:pt x="335" y="1580"/>
                    </a:cubicBezTo>
                    <a:cubicBezTo>
                      <a:pt x="988" y="1707"/>
                      <a:pt x="1625" y="1803"/>
                      <a:pt x="2277" y="1850"/>
                    </a:cubicBezTo>
                    <a:cubicBezTo>
                      <a:pt x="4425" y="2046"/>
                      <a:pt x="6578" y="2145"/>
                      <a:pt x="8730" y="2145"/>
                    </a:cubicBezTo>
                    <a:cubicBezTo>
                      <a:pt x="10087" y="2145"/>
                      <a:pt x="11444" y="2106"/>
                      <a:pt x="12799" y="2025"/>
                    </a:cubicBezTo>
                    <a:cubicBezTo>
                      <a:pt x="13610" y="1978"/>
                      <a:pt x="14438" y="1898"/>
                      <a:pt x="15138" y="1659"/>
                    </a:cubicBezTo>
                    <a:cubicBezTo>
                      <a:pt x="15393" y="1564"/>
                      <a:pt x="15616" y="1468"/>
                      <a:pt x="15871" y="1405"/>
                    </a:cubicBezTo>
                    <a:cubicBezTo>
                      <a:pt x="16523" y="1214"/>
                      <a:pt x="17319" y="1293"/>
                      <a:pt x="17940" y="1070"/>
                    </a:cubicBezTo>
                    <a:cubicBezTo>
                      <a:pt x="18004" y="1055"/>
                      <a:pt x="18051" y="1023"/>
                      <a:pt x="18099" y="975"/>
                    </a:cubicBezTo>
                    <a:cubicBezTo>
                      <a:pt x="18147" y="895"/>
                      <a:pt x="18067" y="816"/>
                      <a:pt x="17972" y="768"/>
                    </a:cubicBezTo>
                    <a:cubicBezTo>
                      <a:pt x="17462" y="434"/>
                      <a:pt x="16889" y="482"/>
                      <a:pt x="16237" y="418"/>
                    </a:cubicBezTo>
                    <a:cubicBezTo>
                      <a:pt x="15441" y="338"/>
                      <a:pt x="14661" y="275"/>
                      <a:pt x="13865" y="243"/>
                    </a:cubicBezTo>
                    <a:cubicBezTo>
                      <a:pt x="10909" y="123"/>
                      <a:pt x="7952" y="3"/>
                      <a:pt x="4996" y="3"/>
                    </a:cubicBezTo>
                    <a:cubicBezTo>
                      <a:pt x="4816" y="3"/>
                      <a:pt x="4637" y="3"/>
                      <a:pt x="4458" y="4"/>
                    </a:cubicBezTo>
                    <a:cubicBezTo>
                      <a:pt x="4331" y="1"/>
                      <a:pt x="4204" y="0"/>
                      <a:pt x="40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3"/>
              <p:cNvSpPr/>
              <p:nvPr/>
            </p:nvSpPr>
            <p:spPr>
              <a:xfrm>
                <a:off x="378398" y="3634065"/>
                <a:ext cx="1128384" cy="96988"/>
              </a:xfrm>
              <a:custGeom>
                <a:avLst/>
                <a:gdLst/>
                <a:ahLst/>
                <a:cxnLst/>
                <a:rect l="l" t="t" r="r" b="b"/>
                <a:pathLst>
                  <a:path w="13531" h="1163" extrusionOk="0">
                    <a:moveTo>
                      <a:pt x="6765" y="0"/>
                    </a:moveTo>
                    <a:cubicBezTo>
                      <a:pt x="3025" y="0"/>
                      <a:pt x="0" y="255"/>
                      <a:pt x="0" y="573"/>
                    </a:cubicBezTo>
                    <a:cubicBezTo>
                      <a:pt x="0" y="908"/>
                      <a:pt x="3025" y="1162"/>
                      <a:pt x="6765" y="1162"/>
                    </a:cubicBezTo>
                    <a:cubicBezTo>
                      <a:pt x="10490" y="1162"/>
                      <a:pt x="13530" y="908"/>
                      <a:pt x="13530" y="573"/>
                    </a:cubicBezTo>
                    <a:cubicBezTo>
                      <a:pt x="13530" y="271"/>
                      <a:pt x="10490" y="0"/>
                      <a:pt x="6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3"/>
              <p:cNvSpPr/>
              <p:nvPr/>
            </p:nvSpPr>
            <p:spPr>
              <a:xfrm>
                <a:off x="837668" y="3150860"/>
                <a:ext cx="393029" cy="554910"/>
              </a:xfrm>
              <a:custGeom>
                <a:avLst/>
                <a:gdLst/>
                <a:ahLst/>
                <a:cxnLst/>
                <a:rect l="l" t="t" r="r" b="b"/>
                <a:pathLst>
                  <a:path w="4713" h="6654" extrusionOk="0">
                    <a:moveTo>
                      <a:pt x="4267" y="0"/>
                    </a:moveTo>
                    <a:lnTo>
                      <a:pt x="4267" y="0"/>
                    </a:lnTo>
                    <a:cubicBezTo>
                      <a:pt x="1656" y="144"/>
                      <a:pt x="1" y="6654"/>
                      <a:pt x="1" y="6654"/>
                    </a:cubicBezTo>
                    <a:cubicBezTo>
                      <a:pt x="1" y="6654"/>
                      <a:pt x="1131" y="6304"/>
                      <a:pt x="2914" y="4521"/>
                    </a:cubicBezTo>
                    <a:cubicBezTo>
                      <a:pt x="4712" y="2754"/>
                      <a:pt x="4267" y="0"/>
                      <a:pt x="4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3"/>
              <p:cNvSpPr/>
              <p:nvPr/>
            </p:nvSpPr>
            <p:spPr>
              <a:xfrm>
                <a:off x="837668" y="3141520"/>
                <a:ext cx="357170" cy="565585"/>
              </a:xfrm>
              <a:custGeom>
                <a:avLst/>
                <a:gdLst/>
                <a:ahLst/>
                <a:cxnLst/>
                <a:rect l="l" t="t" r="r" b="b"/>
                <a:pathLst>
                  <a:path w="4283" h="6782" extrusionOk="0">
                    <a:moveTo>
                      <a:pt x="4267" y="1"/>
                    </a:moveTo>
                    <a:lnTo>
                      <a:pt x="1" y="6766"/>
                    </a:lnTo>
                    <a:lnTo>
                      <a:pt x="1" y="6782"/>
                    </a:lnTo>
                    <a:lnTo>
                      <a:pt x="17" y="6782"/>
                    </a:lnTo>
                    <a:lnTo>
                      <a:pt x="4283" y="17"/>
                    </a:lnTo>
                    <a:lnTo>
                      <a:pt x="42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3"/>
              <p:cNvSpPr/>
              <p:nvPr/>
            </p:nvSpPr>
            <p:spPr>
              <a:xfrm>
                <a:off x="999626" y="3306146"/>
                <a:ext cx="170037" cy="123591"/>
              </a:xfrm>
              <a:custGeom>
                <a:avLst/>
                <a:gdLst/>
                <a:ahLst/>
                <a:cxnLst/>
                <a:rect l="l" t="t" r="r" b="b"/>
                <a:pathLst>
                  <a:path w="2039" h="1482" extrusionOk="0">
                    <a:moveTo>
                      <a:pt x="1" y="1"/>
                    </a:moveTo>
                    <a:cubicBezTo>
                      <a:pt x="1" y="1"/>
                      <a:pt x="1" y="17"/>
                      <a:pt x="1" y="17"/>
                    </a:cubicBezTo>
                    <a:lnTo>
                      <a:pt x="160" y="1481"/>
                    </a:lnTo>
                    <a:lnTo>
                      <a:pt x="176" y="1465"/>
                    </a:lnTo>
                    <a:lnTo>
                      <a:pt x="2038" y="940"/>
                    </a:lnTo>
                    <a:lnTo>
                      <a:pt x="2038" y="924"/>
                    </a:lnTo>
                    <a:lnTo>
                      <a:pt x="176" y="1449"/>
                    </a:lnTo>
                    <a:lnTo>
                      <a:pt x="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3"/>
              <p:cNvSpPr/>
              <p:nvPr/>
            </p:nvSpPr>
            <p:spPr>
              <a:xfrm>
                <a:off x="923984" y="3456178"/>
                <a:ext cx="163366" cy="95654"/>
              </a:xfrm>
              <a:custGeom>
                <a:avLst/>
                <a:gdLst/>
                <a:ahLst/>
                <a:cxnLst/>
                <a:rect l="l" t="t" r="r" b="b"/>
                <a:pathLst>
                  <a:path w="1959" h="1147" extrusionOk="0">
                    <a:moveTo>
                      <a:pt x="0" y="0"/>
                    </a:moveTo>
                    <a:lnTo>
                      <a:pt x="144" y="1146"/>
                    </a:lnTo>
                    <a:lnTo>
                      <a:pt x="1958" y="812"/>
                    </a:lnTo>
                    <a:cubicBezTo>
                      <a:pt x="1958" y="812"/>
                      <a:pt x="1958" y="796"/>
                      <a:pt x="1958" y="796"/>
                    </a:cubicBezTo>
                    <a:lnTo>
                      <a:pt x="1942" y="796"/>
                    </a:lnTo>
                    <a:lnTo>
                      <a:pt x="144" y="113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3"/>
              <p:cNvSpPr/>
              <p:nvPr/>
            </p:nvSpPr>
            <p:spPr>
              <a:xfrm>
                <a:off x="265561" y="3108411"/>
                <a:ext cx="461994" cy="647812"/>
              </a:xfrm>
              <a:custGeom>
                <a:avLst/>
                <a:gdLst/>
                <a:ahLst/>
                <a:cxnLst/>
                <a:rect l="l" t="t" r="r" b="b"/>
                <a:pathLst>
                  <a:path w="5540" h="7768" extrusionOk="0">
                    <a:moveTo>
                      <a:pt x="478" y="0"/>
                    </a:moveTo>
                    <a:lnTo>
                      <a:pt x="478" y="0"/>
                    </a:lnTo>
                    <a:cubicBezTo>
                      <a:pt x="478" y="0"/>
                      <a:pt x="0" y="3231"/>
                      <a:pt x="2101" y="5301"/>
                    </a:cubicBezTo>
                    <a:cubicBezTo>
                      <a:pt x="4203" y="7354"/>
                      <a:pt x="5540" y="7768"/>
                      <a:pt x="5540" y="7768"/>
                    </a:cubicBezTo>
                    <a:cubicBezTo>
                      <a:pt x="5540" y="7768"/>
                      <a:pt x="3534" y="143"/>
                      <a:pt x="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3"/>
              <p:cNvSpPr/>
              <p:nvPr/>
            </p:nvSpPr>
            <p:spPr>
              <a:xfrm>
                <a:off x="302756" y="3097736"/>
                <a:ext cx="426136" cy="659821"/>
              </a:xfrm>
              <a:custGeom>
                <a:avLst/>
                <a:gdLst/>
                <a:ahLst/>
                <a:cxnLst/>
                <a:rect l="l" t="t" r="r" b="b"/>
                <a:pathLst>
                  <a:path w="5110" h="7912" extrusionOk="0">
                    <a:moveTo>
                      <a:pt x="16" y="1"/>
                    </a:moveTo>
                    <a:cubicBezTo>
                      <a:pt x="0" y="17"/>
                      <a:pt x="0" y="17"/>
                      <a:pt x="16" y="17"/>
                    </a:cubicBezTo>
                    <a:lnTo>
                      <a:pt x="5078" y="7896"/>
                    </a:lnTo>
                    <a:lnTo>
                      <a:pt x="5094" y="7896"/>
                    </a:lnTo>
                    <a:lnTo>
                      <a:pt x="32" y="1"/>
                    </a:lnTo>
                    <a:close/>
                    <a:moveTo>
                      <a:pt x="5094" y="7896"/>
                    </a:moveTo>
                    <a:lnTo>
                      <a:pt x="5094" y="7912"/>
                    </a:lnTo>
                    <a:cubicBezTo>
                      <a:pt x="5110" y="7896"/>
                      <a:pt x="5110" y="7896"/>
                      <a:pt x="5094" y="78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3"/>
              <p:cNvSpPr/>
              <p:nvPr/>
            </p:nvSpPr>
            <p:spPr>
              <a:xfrm>
                <a:off x="302756" y="3164120"/>
                <a:ext cx="128841" cy="126177"/>
              </a:xfrm>
              <a:custGeom>
                <a:avLst/>
                <a:gdLst/>
                <a:ahLst/>
                <a:cxnLst/>
                <a:rect l="l" t="t" r="r" b="b"/>
                <a:pathLst>
                  <a:path w="1545" h="1513" extrusionOk="0">
                    <a:moveTo>
                      <a:pt x="1528" y="1"/>
                    </a:moveTo>
                    <a:lnTo>
                      <a:pt x="1480" y="1481"/>
                    </a:lnTo>
                    <a:lnTo>
                      <a:pt x="16" y="590"/>
                    </a:lnTo>
                    <a:lnTo>
                      <a:pt x="0" y="590"/>
                    </a:lnTo>
                    <a:lnTo>
                      <a:pt x="0" y="605"/>
                    </a:lnTo>
                    <a:lnTo>
                      <a:pt x="1496" y="1513"/>
                    </a:lnTo>
                    <a:lnTo>
                      <a:pt x="1512" y="1513"/>
                    </a:lnTo>
                    <a:lnTo>
                      <a:pt x="1512" y="1497"/>
                    </a:lnTo>
                    <a:lnTo>
                      <a:pt x="1544" y="16"/>
                    </a:lnTo>
                    <a:cubicBezTo>
                      <a:pt x="1544" y="1"/>
                      <a:pt x="1544" y="1"/>
                      <a:pt x="15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3"/>
              <p:cNvSpPr/>
              <p:nvPr/>
            </p:nvSpPr>
            <p:spPr>
              <a:xfrm>
                <a:off x="335865" y="3288883"/>
                <a:ext cx="199225" cy="143439"/>
              </a:xfrm>
              <a:custGeom>
                <a:avLst/>
                <a:gdLst/>
                <a:ahLst/>
                <a:cxnLst/>
                <a:rect l="l" t="t" r="r" b="b"/>
                <a:pathLst>
                  <a:path w="2389" h="1720" extrusionOk="0">
                    <a:moveTo>
                      <a:pt x="2373" y="1"/>
                    </a:moveTo>
                    <a:cubicBezTo>
                      <a:pt x="2357" y="1"/>
                      <a:pt x="2357" y="17"/>
                      <a:pt x="2357" y="17"/>
                    </a:cubicBezTo>
                    <a:lnTo>
                      <a:pt x="2198" y="1704"/>
                    </a:lnTo>
                    <a:lnTo>
                      <a:pt x="1" y="1115"/>
                    </a:lnTo>
                    <a:cubicBezTo>
                      <a:pt x="1" y="1115"/>
                      <a:pt x="1" y="1131"/>
                      <a:pt x="1" y="1131"/>
                    </a:cubicBezTo>
                    <a:lnTo>
                      <a:pt x="2198" y="1720"/>
                    </a:lnTo>
                    <a:lnTo>
                      <a:pt x="2214" y="1720"/>
                    </a:lnTo>
                    <a:lnTo>
                      <a:pt x="2373" y="17"/>
                    </a:lnTo>
                    <a:cubicBezTo>
                      <a:pt x="2373" y="1"/>
                      <a:pt x="2389" y="1"/>
                      <a:pt x="2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3"/>
              <p:cNvSpPr/>
              <p:nvPr/>
            </p:nvSpPr>
            <p:spPr>
              <a:xfrm>
                <a:off x="432773" y="3461850"/>
                <a:ext cx="191302" cy="113834"/>
              </a:xfrm>
              <a:custGeom>
                <a:avLst/>
                <a:gdLst/>
                <a:ahLst/>
                <a:cxnLst/>
                <a:rect l="l" t="t" r="r" b="b"/>
                <a:pathLst>
                  <a:path w="2294" h="1365" extrusionOk="0">
                    <a:moveTo>
                      <a:pt x="2285" y="0"/>
                    </a:moveTo>
                    <a:cubicBezTo>
                      <a:pt x="2281" y="0"/>
                      <a:pt x="2277" y="4"/>
                      <a:pt x="2277" y="12"/>
                    </a:cubicBezTo>
                    <a:lnTo>
                      <a:pt x="2118" y="1333"/>
                    </a:lnTo>
                    <a:lnTo>
                      <a:pt x="17" y="967"/>
                    </a:lnTo>
                    <a:cubicBezTo>
                      <a:pt x="1" y="983"/>
                      <a:pt x="17" y="983"/>
                      <a:pt x="17" y="983"/>
                    </a:cubicBezTo>
                    <a:lnTo>
                      <a:pt x="2134" y="1365"/>
                    </a:lnTo>
                    <a:lnTo>
                      <a:pt x="2150" y="1349"/>
                    </a:lnTo>
                    <a:lnTo>
                      <a:pt x="2293" y="12"/>
                    </a:lnTo>
                    <a:cubicBezTo>
                      <a:pt x="2293" y="4"/>
                      <a:pt x="2289"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3"/>
              <p:cNvSpPr/>
              <p:nvPr/>
            </p:nvSpPr>
            <p:spPr>
              <a:xfrm>
                <a:off x="573548" y="3614133"/>
                <a:ext cx="111579" cy="77057"/>
              </a:xfrm>
              <a:custGeom>
                <a:avLst/>
                <a:gdLst/>
                <a:ahLst/>
                <a:cxnLst/>
                <a:rect l="l" t="t" r="r" b="b"/>
                <a:pathLst>
                  <a:path w="1338" h="924" extrusionOk="0">
                    <a:moveTo>
                      <a:pt x="1305" y="1"/>
                    </a:moveTo>
                    <a:lnTo>
                      <a:pt x="1337" y="908"/>
                    </a:lnTo>
                    <a:lnTo>
                      <a:pt x="1321" y="1"/>
                    </a:lnTo>
                    <a:close/>
                    <a:moveTo>
                      <a:pt x="0" y="621"/>
                    </a:moveTo>
                    <a:cubicBezTo>
                      <a:pt x="0" y="621"/>
                      <a:pt x="0" y="637"/>
                      <a:pt x="16" y="637"/>
                    </a:cubicBezTo>
                    <a:lnTo>
                      <a:pt x="1337" y="924"/>
                    </a:lnTo>
                    <a:lnTo>
                      <a:pt x="1337" y="908"/>
                    </a:lnTo>
                    <a:lnTo>
                      <a:pt x="16" y="62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3"/>
              <p:cNvSpPr/>
              <p:nvPr/>
            </p:nvSpPr>
            <p:spPr>
              <a:xfrm>
                <a:off x="625338" y="2925187"/>
                <a:ext cx="390277" cy="764649"/>
              </a:xfrm>
              <a:custGeom>
                <a:avLst/>
                <a:gdLst/>
                <a:ahLst/>
                <a:cxnLst/>
                <a:rect l="l" t="t" r="r" b="b"/>
                <a:pathLst>
                  <a:path w="4680" h="9169" extrusionOk="0">
                    <a:moveTo>
                      <a:pt x="2483" y="0"/>
                    </a:moveTo>
                    <a:cubicBezTo>
                      <a:pt x="2483" y="1"/>
                      <a:pt x="0" y="2102"/>
                      <a:pt x="223" y="5046"/>
                    </a:cubicBezTo>
                    <a:cubicBezTo>
                      <a:pt x="446" y="7991"/>
                      <a:pt x="1178" y="9169"/>
                      <a:pt x="1178" y="9169"/>
                    </a:cubicBezTo>
                    <a:cubicBezTo>
                      <a:pt x="1178" y="9169"/>
                      <a:pt x="4680" y="2117"/>
                      <a:pt x="24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3"/>
              <p:cNvSpPr/>
              <p:nvPr/>
            </p:nvSpPr>
            <p:spPr>
              <a:xfrm>
                <a:off x="723497" y="2915930"/>
                <a:ext cx="114248" cy="775240"/>
              </a:xfrm>
              <a:custGeom>
                <a:avLst/>
                <a:gdLst/>
                <a:ahLst/>
                <a:cxnLst/>
                <a:rect l="l" t="t" r="r" b="b"/>
                <a:pathLst>
                  <a:path w="1370" h="9296" extrusionOk="0">
                    <a:moveTo>
                      <a:pt x="1" y="9296"/>
                    </a:moveTo>
                    <a:lnTo>
                      <a:pt x="1" y="9296"/>
                    </a:lnTo>
                    <a:cubicBezTo>
                      <a:pt x="1" y="9296"/>
                      <a:pt x="1" y="9280"/>
                      <a:pt x="1" y="9280"/>
                    </a:cubicBezTo>
                    <a:lnTo>
                      <a:pt x="1370" y="16"/>
                    </a:lnTo>
                    <a:lnTo>
                      <a:pt x="1370" y="0"/>
                    </a:lnTo>
                    <a:cubicBezTo>
                      <a:pt x="1370" y="0"/>
                      <a:pt x="1370" y="0"/>
                      <a:pt x="1370" y="16"/>
                    </a:cubicBezTo>
                    <a:lnTo>
                      <a:pt x="1" y="9280"/>
                    </a:lnTo>
                    <a:cubicBezTo>
                      <a:pt x="1" y="9280"/>
                      <a:pt x="1" y="9296"/>
                      <a:pt x="1" y="9296"/>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3"/>
              <p:cNvSpPr/>
              <p:nvPr/>
            </p:nvSpPr>
            <p:spPr>
              <a:xfrm>
                <a:off x="760692" y="3002163"/>
                <a:ext cx="129759" cy="139436"/>
              </a:xfrm>
              <a:custGeom>
                <a:avLst/>
                <a:gdLst/>
                <a:ahLst/>
                <a:cxnLst/>
                <a:rect l="l" t="t" r="r" b="b"/>
                <a:pathLst>
                  <a:path w="1556" h="1672" extrusionOk="0">
                    <a:moveTo>
                      <a:pt x="1" y="1"/>
                    </a:moveTo>
                    <a:cubicBezTo>
                      <a:pt x="1" y="1"/>
                      <a:pt x="1" y="1"/>
                      <a:pt x="1" y="17"/>
                    </a:cubicBezTo>
                    <a:lnTo>
                      <a:pt x="526" y="1672"/>
                    </a:lnTo>
                    <a:lnTo>
                      <a:pt x="542" y="1672"/>
                    </a:lnTo>
                    <a:lnTo>
                      <a:pt x="1545" y="574"/>
                    </a:lnTo>
                    <a:cubicBezTo>
                      <a:pt x="1556" y="562"/>
                      <a:pt x="1551" y="551"/>
                      <a:pt x="1542" y="551"/>
                    </a:cubicBezTo>
                    <a:cubicBezTo>
                      <a:pt x="1538" y="551"/>
                      <a:pt x="1533" y="553"/>
                      <a:pt x="1529" y="558"/>
                    </a:cubicBezTo>
                    <a:lnTo>
                      <a:pt x="542" y="1640"/>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3"/>
              <p:cNvSpPr/>
              <p:nvPr/>
            </p:nvSpPr>
            <p:spPr>
              <a:xfrm>
                <a:off x="674376" y="3149860"/>
                <a:ext cx="212234" cy="160369"/>
              </a:xfrm>
              <a:custGeom>
                <a:avLst/>
                <a:gdLst/>
                <a:ahLst/>
                <a:cxnLst/>
                <a:rect l="l" t="t" r="r" b="b"/>
                <a:pathLst>
                  <a:path w="2545" h="1923" extrusionOk="0">
                    <a:moveTo>
                      <a:pt x="9" y="0"/>
                    </a:moveTo>
                    <a:cubicBezTo>
                      <a:pt x="5" y="0"/>
                      <a:pt x="1" y="4"/>
                      <a:pt x="1" y="12"/>
                    </a:cubicBezTo>
                    <a:cubicBezTo>
                      <a:pt x="1" y="12"/>
                      <a:pt x="1" y="12"/>
                      <a:pt x="1" y="28"/>
                    </a:cubicBezTo>
                    <a:lnTo>
                      <a:pt x="1274" y="1922"/>
                    </a:lnTo>
                    <a:lnTo>
                      <a:pt x="2532" y="745"/>
                    </a:lnTo>
                    <a:cubicBezTo>
                      <a:pt x="2545" y="745"/>
                      <a:pt x="2527" y="724"/>
                      <a:pt x="2519" y="724"/>
                    </a:cubicBezTo>
                    <a:cubicBezTo>
                      <a:pt x="2517" y="724"/>
                      <a:pt x="2516" y="725"/>
                      <a:pt x="2516" y="729"/>
                    </a:cubicBezTo>
                    <a:lnTo>
                      <a:pt x="1274" y="1891"/>
                    </a:lnTo>
                    <a:lnTo>
                      <a:pt x="17" y="12"/>
                    </a:lnTo>
                    <a:cubicBezTo>
                      <a:pt x="17" y="4"/>
                      <a:pt x="13" y="0"/>
                      <a:pt x="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3"/>
              <p:cNvSpPr/>
              <p:nvPr/>
            </p:nvSpPr>
            <p:spPr>
              <a:xfrm>
                <a:off x="642518" y="3335669"/>
                <a:ext cx="198975" cy="141855"/>
              </a:xfrm>
              <a:custGeom>
                <a:avLst/>
                <a:gdLst/>
                <a:ahLst/>
                <a:cxnLst/>
                <a:rect l="l" t="t" r="r" b="b"/>
                <a:pathLst>
                  <a:path w="2386" h="1701" extrusionOk="0">
                    <a:moveTo>
                      <a:pt x="15" y="1"/>
                    </a:moveTo>
                    <a:cubicBezTo>
                      <a:pt x="13" y="1"/>
                      <a:pt x="9" y="5"/>
                      <a:pt x="1" y="13"/>
                    </a:cubicBezTo>
                    <a:cubicBezTo>
                      <a:pt x="1" y="13"/>
                      <a:pt x="1" y="29"/>
                      <a:pt x="1" y="29"/>
                    </a:cubicBezTo>
                    <a:lnTo>
                      <a:pt x="1354" y="1700"/>
                    </a:lnTo>
                    <a:lnTo>
                      <a:pt x="1370" y="1700"/>
                    </a:lnTo>
                    <a:lnTo>
                      <a:pt x="2373" y="793"/>
                    </a:lnTo>
                    <a:cubicBezTo>
                      <a:pt x="2385" y="793"/>
                      <a:pt x="2368" y="772"/>
                      <a:pt x="2360" y="772"/>
                    </a:cubicBezTo>
                    <a:cubicBezTo>
                      <a:pt x="2358" y="772"/>
                      <a:pt x="2357" y="774"/>
                      <a:pt x="2357" y="777"/>
                    </a:cubicBezTo>
                    <a:lnTo>
                      <a:pt x="1354" y="1668"/>
                    </a:lnTo>
                    <a:lnTo>
                      <a:pt x="17" y="13"/>
                    </a:lnTo>
                    <a:cubicBezTo>
                      <a:pt x="17" y="5"/>
                      <a:pt x="17"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3"/>
              <p:cNvSpPr/>
              <p:nvPr/>
            </p:nvSpPr>
            <p:spPr>
              <a:xfrm>
                <a:off x="487232" y="2910592"/>
                <a:ext cx="306718" cy="1377936"/>
              </a:xfrm>
              <a:custGeom>
                <a:avLst/>
                <a:gdLst/>
                <a:ahLst/>
                <a:cxnLst/>
                <a:rect l="l" t="t" r="r" b="b"/>
                <a:pathLst>
                  <a:path w="3678" h="16523" extrusionOk="0">
                    <a:moveTo>
                      <a:pt x="32" y="0"/>
                    </a:moveTo>
                    <a:cubicBezTo>
                      <a:pt x="17" y="0"/>
                      <a:pt x="1" y="16"/>
                      <a:pt x="17" y="32"/>
                    </a:cubicBezTo>
                    <a:cubicBezTo>
                      <a:pt x="48" y="128"/>
                      <a:pt x="3614" y="8834"/>
                      <a:pt x="3184" y="16491"/>
                    </a:cubicBezTo>
                    <a:cubicBezTo>
                      <a:pt x="3184" y="16507"/>
                      <a:pt x="3200" y="16523"/>
                      <a:pt x="3216" y="16523"/>
                    </a:cubicBezTo>
                    <a:cubicBezTo>
                      <a:pt x="3232" y="16523"/>
                      <a:pt x="3248" y="16507"/>
                      <a:pt x="3248" y="16491"/>
                    </a:cubicBezTo>
                    <a:cubicBezTo>
                      <a:pt x="3678" y="8819"/>
                      <a:pt x="96" y="112"/>
                      <a:pt x="64" y="16"/>
                    </a:cubicBezTo>
                    <a:cubicBezTo>
                      <a:pt x="64" y="0"/>
                      <a:pt x="48" y="0"/>
                      <a:pt x="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3"/>
              <p:cNvSpPr/>
              <p:nvPr/>
            </p:nvSpPr>
            <p:spPr>
              <a:xfrm>
                <a:off x="270899" y="2668990"/>
                <a:ext cx="358421" cy="489278"/>
              </a:xfrm>
              <a:custGeom>
                <a:avLst/>
                <a:gdLst/>
                <a:ahLst/>
                <a:cxnLst/>
                <a:rect l="l" t="t" r="r" b="b"/>
                <a:pathLst>
                  <a:path w="4298" h="5867" extrusionOk="0">
                    <a:moveTo>
                      <a:pt x="4075" y="0"/>
                    </a:moveTo>
                    <a:lnTo>
                      <a:pt x="3757" y="80"/>
                    </a:lnTo>
                    <a:lnTo>
                      <a:pt x="3693" y="96"/>
                    </a:lnTo>
                    <a:lnTo>
                      <a:pt x="0" y="924"/>
                    </a:lnTo>
                    <a:cubicBezTo>
                      <a:pt x="0" y="924"/>
                      <a:pt x="716" y="2420"/>
                      <a:pt x="1560" y="3773"/>
                    </a:cubicBezTo>
                    <a:lnTo>
                      <a:pt x="1592" y="3836"/>
                    </a:lnTo>
                    <a:lnTo>
                      <a:pt x="1799" y="4171"/>
                    </a:lnTo>
                    <a:lnTo>
                      <a:pt x="1846" y="4250"/>
                    </a:lnTo>
                    <a:cubicBezTo>
                      <a:pt x="2451" y="5143"/>
                      <a:pt x="3069" y="5867"/>
                      <a:pt x="3523" y="5867"/>
                    </a:cubicBezTo>
                    <a:cubicBezTo>
                      <a:pt x="3571" y="5867"/>
                      <a:pt x="3617" y="5859"/>
                      <a:pt x="3661" y="5842"/>
                    </a:cubicBezTo>
                    <a:lnTo>
                      <a:pt x="3677" y="5826"/>
                    </a:lnTo>
                    <a:cubicBezTo>
                      <a:pt x="3709" y="5810"/>
                      <a:pt x="3725" y="5794"/>
                      <a:pt x="3741" y="5794"/>
                    </a:cubicBezTo>
                    <a:cubicBezTo>
                      <a:pt x="4154" y="5492"/>
                      <a:pt x="4298" y="4473"/>
                      <a:pt x="4298" y="3343"/>
                    </a:cubicBezTo>
                    <a:lnTo>
                      <a:pt x="4298" y="3248"/>
                    </a:lnTo>
                    <a:cubicBezTo>
                      <a:pt x="4298" y="3184"/>
                      <a:pt x="4298" y="3120"/>
                      <a:pt x="4298" y="3072"/>
                    </a:cubicBezTo>
                    <a:lnTo>
                      <a:pt x="4298" y="2993"/>
                    </a:lnTo>
                    <a:cubicBezTo>
                      <a:pt x="4282" y="1990"/>
                      <a:pt x="4202" y="987"/>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399664" y="2917181"/>
                <a:ext cx="229663" cy="74972"/>
              </a:xfrm>
              <a:custGeom>
                <a:avLst/>
                <a:gdLst/>
                <a:ahLst/>
                <a:cxnLst/>
                <a:rect l="l" t="t" r="r" b="b"/>
                <a:pathLst>
                  <a:path w="2754" h="899" extrusionOk="0">
                    <a:moveTo>
                      <a:pt x="2754" y="1"/>
                    </a:moveTo>
                    <a:cubicBezTo>
                      <a:pt x="2642" y="96"/>
                      <a:pt x="2531" y="176"/>
                      <a:pt x="2419" y="256"/>
                    </a:cubicBezTo>
                    <a:lnTo>
                      <a:pt x="2340" y="303"/>
                    </a:lnTo>
                    <a:cubicBezTo>
                      <a:pt x="2197" y="399"/>
                      <a:pt x="2069" y="478"/>
                      <a:pt x="1910" y="542"/>
                    </a:cubicBezTo>
                    <a:lnTo>
                      <a:pt x="1846" y="558"/>
                    </a:lnTo>
                    <a:cubicBezTo>
                      <a:pt x="1719" y="622"/>
                      <a:pt x="1576" y="669"/>
                      <a:pt x="1417" y="717"/>
                    </a:cubicBezTo>
                    <a:lnTo>
                      <a:pt x="1353" y="733"/>
                    </a:lnTo>
                    <a:cubicBezTo>
                      <a:pt x="1178" y="765"/>
                      <a:pt x="987" y="797"/>
                      <a:pt x="796" y="813"/>
                    </a:cubicBezTo>
                    <a:lnTo>
                      <a:pt x="239" y="813"/>
                    </a:lnTo>
                    <a:lnTo>
                      <a:pt x="0" y="797"/>
                    </a:lnTo>
                    <a:lnTo>
                      <a:pt x="48" y="860"/>
                    </a:lnTo>
                    <a:cubicBezTo>
                      <a:pt x="216" y="886"/>
                      <a:pt x="385" y="898"/>
                      <a:pt x="552" y="898"/>
                    </a:cubicBezTo>
                    <a:cubicBezTo>
                      <a:pt x="1338" y="898"/>
                      <a:pt x="2106" y="627"/>
                      <a:pt x="2722" y="128"/>
                    </a:cubicBezTo>
                    <a:lnTo>
                      <a:pt x="2754" y="81"/>
                    </a:lnTo>
                    <a:lnTo>
                      <a:pt x="27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577468" y="2668990"/>
                <a:ext cx="35942" cy="276204"/>
              </a:xfrm>
              <a:custGeom>
                <a:avLst/>
                <a:gdLst/>
                <a:ahLst/>
                <a:cxnLst/>
                <a:rect l="l" t="t" r="r" b="b"/>
                <a:pathLst>
                  <a:path w="431" h="3312" extrusionOk="0">
                    <a:moveTo>
                      <a:pt x="1" y="0"/>
                    </a:moveTo>
                    <a:cubicBezTo>
                      <a:pt x="1" y="32"/>
                      <a:pt x="367" y="2388"/>
                      <a:pt x="192" y="3295"/>
                    </a:cubicBezTo>
                    <a:lnTo>
                      <a:pt x="272" y="3311"/>
                    </a:lnTo>
                    <a:cubicBezTo>
                      <a:pt x="431" y="2388"/>
                      <a:pt x="81" y="96"/>
                      <a:pt x="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3"/>
              <p:cNvSpPr/>
              <p:nvPr/>
            </p:nvSpPr>
            <p:spPr>
              <a:xfrm>
                <a:off x="515086" y="2696844"/>
                <a:ext cx="47867" cy="269533"/>
              </a:xfrm>
              <a:custGeom>
                <a:avLst/>
                <a:gdLst/>
                <a:ahLst/>
                <a:cxnLst/>
                <a:rect l="l" t="t" r="r" b="b"/>
                <a:pathLst>
                  <a:path w="574" h="3232" extrusionOk="0">
                    <a:moveTo>
                      <a:pt x="65" y="1"/>
                    </a:moveTo>
                    <a:lnTo>
                      <a:pt x="1" y="32"/>
                    </a:lnTo>
                    <a:cubicBezTo>
                      <a:pt x="1" y="48"/>
                      <a:pt x="510" y="2213"/>
                      <a:pt x="462" y="3232"/>
                    </a:cubicBezTo>
                    <a:lnTo>
                      <a:pt x="526" y="3232"/>
                    </a:lnTo>
                    <a:cubicBezTo>
                      <a:pt x="574" y="2213"/>
                      <a:pt x="65" y="32"/>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3"/>
              <p:cNvSpPr/>
              <p:nvPr/>
            </p:nvSpPr>
            <p:spPr>
              <a:xfrm>
                <a:off x="434107" y="2720779"/>
                <a:ext cx="85060" cy="258941"/>
              </a:xfrm>
              <a:custGeom>
                <a:avLst/>
                <a:gdLst/>
                <a:ahLst/>
                <a:cxnLst/>
                <a:rect l="l" t="t" r="r" b="b"/>
                <a:pathLst>
                  <a:path w="1020" h="3105" extrusionOk="0">
                    <a:moveTo>
                      <a:pt x="65" y="0"/>
                    </a:moveTo>
                    <a:lnTo>
                      <a:pt x="1" y="32"/>
                    </a:lnTo>
                    <a:lnTo>
                      <a:pt x="956" y="3104"/>
                    </a:lnTo>
                    <a:lnTo>
                      <a:pt x="1020" y="3088"/>
                    </a:ln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351878" y="2736708"/>
                <a:ext cx="115499" cy="252270"/>
              </a:xfrm>
              <a:custGeom>
                <a:avLst/>
                <a:gdLst/>
                <a:ahLst/>
                <a:cxnLst/>
                <a:rect l="l" t="t" r="r" b="b"/>
                <a:pathLst>
                  <a:path w="1385" h="3025" extrusionOk="0">
                    <a:moveTo>
                      <a:pt x="64" y="0"/>
                    </a:moveTo>
                    <a:lnTo>
                      <a:pt x="0" y="16"/>
                    </a:lnTo>
                    <a:cubicBezTo>
                      <a:pt x="0" y="32"/>
                      <a:pt x="764" y="2085"/>
                      <a:pt x="1321" y="3024"/>
                    </a:cubicBezTo>
                    <a:lnTo>
                      <a:pt x="1385" y="2993"/>
                    </a:lnTo>
                    <a:cubicBezTo>
                      <a:pt x="828" y="2054"/>
                      <a:pt x="64" y="16"/>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298753" y="2743297"/>
                <a:ext cx="127507" cy="245682"/>
              </a:xfrm>
              <a:custGeom>
                <a:avLst/>
                <a:gdLst/>
                <a:ahLst/>
                <a:cxnLst/>
                <a:rect l="l" t="t" r="r" b="b"/>
                <a:pathLst>
                  <a:path w="1529" h="2946" extrusionOk="0">
                    <a:moveTo>
                      <a:pt x="64" y="1"/>
                    </a:moveTo>
                    <a:lnTo>
                      <a:pt x="0" y="17"/>
                    </a:lnTo>
                    <a:cubicBezTo>
                      <a:pt x="0" y="49"/>
                      <a:pt x="828" y="1943"/>
                      <a:pt x="1481" y="2945"/>
                    </a:cubicBezTo>
                    <a:lnTo>
                      <a:pt x="1528" y="2914"/>
                    </a:lnTo>
                    <a:cubicBezTo>
                      <a:pt x="892" y="1927"/>
                      <a:pt x="64" y="17"/>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268230" y="2659983"/>
                <a:ext cx="342493" cy="94070"/>
              </a:xfrm>
              <a:custGeom>
                <a:avLst/>
                <a:gdLst/>
                <a:ahLst/>
                <a:cxnLst/>
                <a:rect l="l" t="t" r="r" b="b"/>
                <a:pathLst>
                  <a:path w="4107" h="1128" extrusionOk="0">
                    <a:moveTo>
                      <a:pt x="3775" y="1"/>
                    </a:moveTo>
                    <a:cubicBezTo>
                      <a:pt x="3598" y="1"/>
                      <a:pt x="3351" y="29"/>
                      <a:pt x="3056" y="77"/>
                    </a:cubicBezTo>
                    <a:lnTo>
                      <a:pt x="2961" y="92"/>
                    </a:lnTo>
                    <a:cubicBezTo>
                      <a:pt x="2674" y="140"/>
                      <a:pt x="2356" y="204"/>
                      <a:pt x="2038" y="283"/>
                    </a:cubicBezTo>
                    <a:lnTo>
                      <a:pt x="1942" y="315"/>
                    </a:lnTo>
                    <a:lnTo>
                      <a:pt x="1847" y="331"/>
                    </a:lnTo>
                    <a:cubicBezTo>
                      <a:pt x="1576" y="411"/>
                      <a:pt x="1305" y="490"/>
                      <a:pt x="1067" y="554"/>
                    </a:cubicBezTo>
                    <a:lnTo>
                      <a:pt x="955" y="586"/>
                    </a:lnTo>
                    <a:cubicBezTo>
                      <a:pt x="382" y="761"/>
                      <a:pt x="0" y="936"/>
                      <a:pt x="32" y="1048"/>
                    </a:cubicBezTo>
                    <a:cubicBezTo>
                      <a:pt x="41" y="1099"/>
                      <a:pt x="203" y="1128"/>
                      <a:pt x="459" y="1128"/>
                    </a:cubicBezTo>
                    <a:cubicBezTo>
                      <a:pt x="676" y="1128"/>
                      <a:pt x="960" y="1107"/>
                      <a:pt x="1274" y="1063"/>
                    </a:cubicBezTo>
                    <a:lnTo>
                      <a:pt x="1385" y="1048"/>
                    </a:lnTo>
                    <a:cubicBezTo>
                      <a:pt x="1608" y="1000"/>
                      <a:pt x="1831" y="968"/>
                      <a:pt x="2054" y="904"/>
                    </a:cubicBezTo>
                    <a:lnTo>
                      <a:pt x="2149" y="888"/>
                    </a:lnTo>
                    <a:lnTo>
                      <a:pt x="2197" y="888"/>
                    </a:lnTo>
                    <a:cubicBezTo>
                      <a:pt x="2467" y="825"/>
                      <a:pt x="2706" y="745"/>
                      <a:pt x="2945" y="665"/>
                    </a:cubicBezTo>
                    <a:lnTo>
                      <a:pt x="3040" y="634"/>
                    </a:lnTo>
                    <a:cubicBezTo>
                      <a:pt x="3693" y="427"/>
                      <a:pt x="4107" y="204"/>
                      <a:pt x="4075" y="92"/>
                    </a:cubicBezTo>
                    <a:cubicBezTo>
                      <a:pt x="4059" y="29"/>
                      <a:pt x="3952" y="1"/>
                      <a:pt x="3775" y="1"/>
                    </a:cubicBezTo>
                    <a:close/>
                  </a:path>
                </a:pathLst>
              </a:custGeom>
              <a:solidFill>
                <a:srgbClr val="FCF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391658" y="2598102"/>
                <a:ext cx="55873" cy="137352"/>
              </a:xfrm>
              <a:custGeom>
                <a:avLst/>
                <a:gdLst/>
                <a:ahLst/>
                <a:cxnLst/>
                <a:rect l="l" t="t" r="r" b="b"/>
                <a:pathLst>
                  <a:path w="670" h="1647" extrusionOk="0">
                    <a:moveTo>
                      <a:pt x="60" y="0"/>
                    </a:moveTo>
                    <a:cubicBezTo>
                      <a:pt x="51" y="0"/>
                      <a:pt x="42" y="2"/>
                      <a:pt x="32" y="7"/>
                    </a:cubicBezTo>
                    <a:cubicBezTo>
                      <a:pt x="1" y="7"/>
                      <a:pt x="1" y="39"/>
                      <a:pt x="1" y="70"/>
                    </a:cubicBezTo>
                    <a:lnTo>
                      <a:pt x="367" y="1057"/>
                    </a:lnTo>
                    <a:lnTo>
                      <a:pt x="574" y="1646"/>
                    </a:lnTo>
                    <a:lnTo>
                      <a:pt x="669" y="1630"/>
                    </a:lnTo>
                    <a:lnTo>
                      <a:pt x="462" y="1041"/>
                    </a:lnTo>
                    <a:lnTo>
                      <a:pt x="96" y="23"/>
                    </a:lnTo>
                    <a:cubicBezTo>
                      <a:pt x="96" y="11"/>
                      <a:pt x="8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302256" y="2633296"/>
                <a:ext cx="81558" cy="115419"/>
              </a:xfrm>
              <a:custGeom>
                <a:avLst/>
                <a:gdLst/>
                <a:ahLst/>
                <a:cxnLst/>
                <a:rect l="l" t="t" r="r" b="b"/>
                <a:pathLst>
                  <a:path w="978" h="1384" extrusionOk="0">
                    <a:moveTo>
                      <a:pt x="60" y="0"/>
                    </a:moveTo>
                    <a:cubicBezTo>
                      <a:pt x="29" y="0"/>
                      <a:pt x="1" y="36"/>
                      <a:pt x="22" y="78"/>
                    </a:cubicBezTo>
                    <a:lnTo>
                      <a:pt x="563" y="890"/>
                    </a:lnTo>
                    <a:lnTo>
                      <a:pt x="866" y="1383"/>
                    </a:lnTo>
                    <a:lnTo>
                      <a:pt x="977" y="1368"/>
                    </a:lnTo>
                    <a:lnTo>
                      <a:pt x="659" y="858"/>
                    </a:lnTo>
                    <a:lnTo>
                      <a:pt x="102" y="30"/>
                    </a:lnTo>
                    <a:cubicBezTo>
                      <a:pt x="91" y="9"/>
                      <a:pt x="75"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420847" y="2939781"/>
                <a:ext cx="208481" cy="231088"/>
              </a:xfrm>
              <a:custGeom>
                <a:avLst/>
                <a:gdLst/>
                <a:ahLst/>
                <a:cxnLst/>
                <a:rect l="l" t="t" r="r" b="b"/>
                <a:pathLst>
                  <a:path w="2500" h="2771" extrusionOk="0">
                    <a:moveTo>
                      <a:pt x="2500" y="1"/>
                    </a:moveTo>
                    <a:cubicBezTo>
                      <a:pt x="2388" y="144"/>
                      <a:pt x="2309" y="303"/>
                      <a:pt x="2229" y="462"/>
                    </a:cubicBezTo>
                    <a:cubicBezTo>
                      <a:pt x="2086" y="796"/>
                      <a:pt x="1974" y="1147"/>
                      <a:pt x="1895" y="1497"/>
                    </a:cubicBezTo>
                    <a:cubicBezTo>
                      <a:pt x="1847" y="1704"/>
                      <a:pt x="1815" y="1942"/>
                      <a:pt x="1815" y="2165"/>
                    </a:cubicBezTo>
                    <a:cubicBezTo>
                      <a:pt x="1831" y="2277"/>
                      <a:pt x="1847" y="2404"/>
                      <a:pt x="1879" y="2515"/>
                    </a:cubicBezTo>
                    <a:cubicBezTo>
                      <a:pt x="1656" y="2133"/>
                      <a:pt x="1370" y="1783"/>
                      <a:pt x="1019" y="1497"/>
                    </a:cubicBezTo>
                    <a:cubicBezTo>
                      <a:pt x="733" y="1242"/>
                      <a:pt x="383" y="1035"/>
                      <a:pt x="1" y="924"/>
                    </a:cubicBezTo>
                    <a:lnTo>
                      <a:pt x="1" y="924"/>
                    </a:lnTo>
                    <a:lnTo>
                      <a:pt x="48" y="1003"/>
                    </a:lnTo>
                    <a:cubicBezTo>
                      <a:pt x="399" y="1115"/>
                      <a:pt x="717" y="1306"/>
                      <a:pt x="988" y="1545"/>
                    </a:cubicBezTo>
                    <a:cubicBezTo>
                      <a:pt x="1338" y="1831"/>
                      <a:pt x="1640" y="2197"/>
                      <a:pt x="1863" y="2595"/>
                    </a:cubicBezTo>
                    <a:cubicBezTo>
                      <a:pt x="1895" y="2659"/>
                      <a:pt x="1927" y="2706"/>
                      <a:pt x="1959" y="2770"/>
                    </a:cubicBezTo>
                    <a:lnTo>
                      <a:pt x="2006" y="2754"/>
                    </a:lnTo>
                    <a:cubicBezTo>
                      <a:pt x="1990" y="2675"/>
                      <a:pt x="1974" y="2611"/>
                      <a:pt x="1943" y="2547"/>
                    </a:cubicBezTo>
                    <a:cubicBezTo>
                      <a:pt x="1911" y="2420"/>
                      <a:pt x="1879" y="2277"/>
                      <a:pt x="1879" y="2149"/>
                    </a:cubicBezTo>
                    <a:cubicBezTo>
                      <a:pt x="1879" y="1927"/>
                      <a:pt x="1895" y="1704"/>
                      <a:pt x="1959" y="1497"/>
                    </a:cubicBezTo>
                    <a:cubicBezTo>
                      <a:pt x="2038" y="1147"/>
                      <a:pt x="2150" y="812"/>
                      <a:pt x="2277" y="478"/>
                    </a:cubicBezTo>
                    <a:cubicBezTo>
                      <a:pt x="2341" y="351"/>
                      <a:pt x="2420" y="223"/>
                      <a:pt x="2500" y="96"/>
                    </a:cubicBezTo>
                    <a:lnTo>
                      <a:pt x="2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746097" y="2861471"/>
                <a:ext cx="147438" cy="1231911"/>
              </a:xfrm>
              <a:custGeom>
                <a:avLst/>
                <a:gdLst/>
                <a:ahLst/>
                <a:cxnLst/>
                <a:rect l="l" t="t" r="r" b="b"/>
                <a:pathLst>
                  <a:path w="1768" h="14772" extrusionOk="0">
                    <a:moveTo>
                      <a:pt x="1751" y="0"/>
                    </a:moveTo>
                    <a:cubicBezTo>
                      <a:pt x="1735" y="0"/>
                      <a:pt x="1720" y="16"/>
                      <a:pt x="1720" y="32"/>
                    </a:cubicBezTo>
                    <a:cubicBezTo>
                      <a:pt x="1704" y="96"/>
                      <a:pt x="0" y="8198"/>
                      <a:pt x="1592" y="14756"/>
                    </a:cubicBezTo>
                    <a:cubicBezTo>
                      <a:pt x="1608" y="14756"/>
                      <a:pt x="1608" y="14772"/>
                      <a:pt x="1624" y="14772"/>
                    </a:cubicBezTo>
                    <a:cubicBezTo>
                      <a:pt x="1640" y="14772"/>
                      <a:pt x="1656" y="14756"/>
                      <a:pt x="1656" y="14740"/>
                    </a:cubicBezTo>
                    <a:cubicBezTo>
                      <a:pt x="64" y="8198"/>
                      <a:pt x="1751" y="112"/>
                      <a:pt x="1767" y="32"/>
                    </a:cubicBezTo>
                    <a:cubicBezTo>
                      <a:pt x="1767" y="16"/>
                      <a:pt x="1751" y="16"/>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748766" y="2672993"/>
                <a:ext cx="305383" cy="414223"/>
              </a:xfrm>
              <a:custGeom>
                <a:avLst/>
                <a:gdLst/>
                <a:ahLst/>
                <a:cxnLst/>
                <a:rect l="l" t="t" r="r" b="b"/>
                <a:pathLst>
                  <a:path w="3662" h="4967" extrusionOk="0">
                    <a:moveTo>
                      <a:pt x="0" y="0"/>
                    </a:moveTo>
                    <a:cubicBezTo>
                      <a:pt x="48" y="876"/>
                      <a:pt x="144" y="1735"/>
                      <a:pt x="287" y="2611"/>
                    </a:cubicBezTo>
                    <a:cubicBezTo>
                      <a:pt x="287" y="2627"/>
                      <a:pt x="303" y="2658"/>
                      <a:pt x="303" y="2674"/>
                    </a:cubicBezTo>
                    <a:cubicBezTo>
                      <a:pt x="335" y="2833"/>
                      <a:pt x="351" y="2993"/>
                      <a:pt x="382" y="3136"/>
                    </a:cubicBezTo>
                    <a:lnTo>
                      <a:pt x="382" y="3184"/>
                    </a:lnTo>
                    <a:cubicBezTo>
                      <a:pt x="573" y="4091"/>
                      <a:pt x="860" y="4855"/>
                      <a:pt x="1258" y="4966"/>
                    </a:cubicBezTo>
                    <a:lnTo>
                      <a:pt x="1353" y="4966"/>
                    </a:lnTo>
                    <a:cubicBezTo>
                      <a:pt x="1751" y="4966"/>
                      <a:pt x="2213" y="4186"/>
                      <a:pt x="2611" y="3263"/>
                    </a:cubicBezTo>
                    <a:cubicBezTo>
                      <a:pt x="2611" y="3231"/>
                      <a:pt x="2627" y="3200"/>
                      <a:pt x="2643" y="3184"/>
                    </a:cubicBezTo>
                    <a:cubicBezTo>
                      <a:pt x="2674" y="3088"/>
                      <a:pt x="2706" y="2993"/>
                      <a:pt x="2754" y="2913"/>
                    </a:cubicBezTo>
                    <a:cubicBezTo>
                      <a:pt x="2754" y="2881"/>
                      <a:pt x="2770" y="2865"/>
                      <a:pt x="2770" y="2833"/>
                    </a:cubicBezTo>
                    <a:cubicBezTo>
                      <a:pt x="3263" y="1624"/>
                      <a:pt x="3614" y="303"/>
                      <a:pt x="3661" y="143"/>
                    </a:cubicBezTo>
                    <a:cubicBezTo>
                      <a:pt x="3661" y="143"/>
                      <a:pt x="3661" y="143"/>
                      <a:pt x="3661" y="127"/>
                    </a:cubicBezTo>
                    <a:lnTo>
                      <a:pt x="2706" y="96"/>
                    </a:lnTo>
                    <a:lnTo>
                      <a:pt x="2611" y="96"/>
                    </a:lnTo>
                    <a:lnTo>
                      <a:pt x="1942" y="64"/>
                    </a:lnTo>
                    <a:lnTo>
                      <a:pt x="1863" y="64"/>
                    </a:lnTo>
                    <a:lnTo>
                      <a:pt x="1035" y="32"/>
                    </a:lnTo>
                    <a:lnTo>
                      <a:pt x="955" y="32"/>
                    </a:lnTo>
                    <a:lnTo>
                      <a:pt x="3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771283" y="2889326"/>
                <a:ext cx="209816" cy="39779"/>
              </a:xfrm>
              <a:custGeom>
                <a:avLst/>
                <a:gdLst/>
                <a:ahLst/>
                <a:cxnLst/>
                <a:rect l="l" t="t" r="r" b="b"/>
                <a:pathLst>
                  <a:path w="2516" h="477" extrusionOk="0">
                    <a:moveTo>
                      <a:pt x="1" y="1"/>
                    </a:moveTo>
                    <a:lnTo>
                      <a:pt x="17" y="80"/>
                    </a:lnTo>
                    <a:lnTo>
                      <a:pt x="49" y="96"/>
                    </a:lnTo>
                    <a:cubicBezTo>
                      <a:pt x="505" y="349"/>
                      <a:pt x="1009" y="477"/>
                      <a:pt x="1513" y="477"/>
                    </a:cubicBezTo>
                    <a:cubicBezTo>
                      <a:pt x="1836" y="477"/>
                      <a:pt x="2158" y="425"/>
                      <a:pt x="2468" y="319"/>
                    </a:cubicBezTo>
                    <a:cubicBezTo>
                      <a:pt x="2484" y="287"/>
                      <a:pt x="2500" y="271"/>
                      <a:pt x="2516" y="239"/>
                    </a:cubicBezTo>
                    <a:lnTo>
                      <a:pt x="2516" y="239"/>
                    </a:lnTo>
                    <a:lnTo>
                      <a:pt x="2309" y="303"/>
                    </a:lnTo>
                    <a:lnTo>
                      <a:pt x="2245" y="319"/>
                    </a:lnTo>
                    <a:cubicBezTo>
                      <a:pt x="2118" y="351"/>
                      <a:pt x="2007" y="367"/>
                      <a:pt x="1895" y="383"/>
                    </a:cubicBezTo>
                    <a:lnTo>
                      <a:pt x="1831" y="383"/>
                    </a:lnTo>
                    <a:cubicBezTo>
                      <a:pt x="1729" y="401"/>
                      <a:pt x="1632" y="409"/>
                      <a:pt x="1534" y="409"/>
                    </a:cubicBezTo>
                    <a:cubicBezTo>
                      <a:pt x="1464" y="409"/>
                      <a:pt x="1395" y="405"/>
                      <a:pt x="1322" y="399"/>
                    </a:cubicBezTo>
                    <a:lnTo>
                      <a:pt x="1274" y="399"/>
                    </a:lnTo>
                    <a:cubicBezTo>
                      <a:pt x="1131" y="399"/>
                      <a:pt x="1004" y="367"/>
                      <a:pt x="876" y="351"/>
                    </a:cubicBezTo>
                    <a:lnTo>
                      <a:pt x="813" y="335"/>
                    </a:lnTo>
                    <a:cubicBezTo>
                      <a:pt x="669" y="303"/>
                      <a:pt x="542" y="255"/>
                      <a:pt x="415" y="208"/>
                    </a:cubicBezTo>
                    <a:cubicBezTo>
                      <a:pt x="383" y="192"/>
                      <a:pt x="367" y="176"/>
                      <a:pt x="335" y="176"/>
                    </a:cubicBezTo>
                    <a:cubicBezTo>
                      <a:pt x="224" y="128"/>
                      <a:pt x="112" y="6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771283" y="2667655"/>
                <a:ext cx="34608" cy="241679"/>
              </a:xfrm>
              <a:custGeom>
                <a:avLst/>
                <a:gdLst/>
                <a:ahLst/>
                <a:cxnLst/>
                <a:rect l="l" t="t" r="r" b="b"/>
                <a:pathLst>
                  <a:path w="415" h="2898" extrusionOk="0">
                    <a:moveTo>
                      <a:pt x="1" y="0"/>
                    </a:moveTo>
                    <a:cubicBezTo>
                      <a:pt x="17" y="96"/>
                      <a:pt x="65" y="2133"/>
                      <a:pt x="367" y="2897"/>
                    </a:cubicBezTo>
                    <a:lnTo>
                      <a:pt x="415" y="2882"/>
                    </a:lnTo>
                    <a:cubicBezTo>
                      <a:pt x="128" y="2117"/>
                      <a:pt x="65" y="16"/>
                      <a:pt x="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823073" y="2682250"/>
                <a:ext cx="21348" cy="239010"/>
              </a:xfrm>
              <a:custGeom>
                <a:avLst/>
                <a:gdLst/>
                <a:ahLst/>
                <a:cxnLst/>
                <a:rect l="l" t="t" r="r" b="b"/>
                <a:pathLst>
                  <a:path w="256" h="2866" extrusionOk="0">
                    <a:moveTo>
                      <a:pt x="96" y="1"/>
                    </a:moveTo>
                    <a:cubicBezTo>
                      <a:pt x="96" y="16"/>
                      <a:pt x="1" y="1974"/>
                      <a:pt x="192" y="2866"/>
                    </a:cubicBezTo>
                    <a:lnTo>
                      <a:pt x="255" y="2850"/>
                    </a:lnTo>
                    <a:cubicBezTo>
                      <a:pt x="64" y="1974"/>
                      <a:pt x="144" y="16"/>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876197" y="2690256"/>
                <a:ext cx="31939" cy="235007"/>
              </a:xfrm>
              <a:custGeom>
                <a:avLst/>
                <a:gdLst/>
                <a:ahLst/>
                <a:cxnLst/>
                <a:rect l="l" t="t" r="r" b="b"/>
                <a:pathLst>
                  <a:path w="383" h="2818" extrusionOk="0">
                    <a:moveTo>
                      <a:pt x="335" y="0"/>
                    </a:moveTo>
                    <a:lnTo>
                      <a:pt x="0" y="2817"/>
                    </a:lnTo>
                    <a:lnTo>
                      <a:pt x="48" y="2817"/>
                    </a:lnTo>
                    <a:lnTo>
                      <a:pt x="382" y="16"/>
                    </a:ln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922650" y="2690256"/>
                <a:ext cx="59792" cy="235007"/>
              </a:xfrm>
              <a:custGeom>
                <a:avLst/>
                <a:gdLst/>
                <a:ahLst/>
                <a:cxnLst/>
                <a:rect l="l" t="t" r="r" b="b"/>
                <a:pathLst>
                  <a:path w="717" h="2818" extrusionOk="0">
                    <a:moveTo>
                      <a:pt x="653" y="0"/>
                    </a:moveTo>
                    <a:cubicBezTo>
                      <a:pt x="653" y="16"/>
                      <a:pt x="335" y="1894"/>
                      <a:pt x="1" y="2802"/>
                    </a:cubicBezTo>
                    <a:lnTo>
                      <a:pt x="48" y="2817"/>
                    </a:lnTo>
                    <a:cubicBezTo>
                      <a:pt x="383" y="1910"/>
                      <a:pt x="717" y="16"/>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957176" y="2687587"/>
                <a:ext cx="71718" cy="231004"/>
              </a:xfrm>
              <a:custGeom>
                <a:avLst/>
                <a:gdLst/>
                <a:ahLst/>
                <a:cxnLst/>
                <a:rect l="l" t="t" r="r" b="b"/>
                <a:pathLst>
                  <a:path w="860" h="2770" extrusionOk="0">
                    <a:moveTo>
                      <a:pt x="796" y="0"/>
                    </a:moveTo>
                    <a:cubicBezTo>
                      <a:pt x="589" y="923"/>
                      <a:pt x="319" y="1847"/>
                      <a:pt x="0" y="2754"/>
                    </a:cubicBezTo>
                    <a:lnTo>
                      <a:pt x="48" y="2770"/>
                    </a:lnTo>
                    <a:cubicBezTo>
                      <a:pt x="366" y="1863"/>
                      <a:pt x="637" y="939"/>
                      <a:pt x="860" y="16"/>
                    </a:cubicBez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780624" y="2934444"/>
                <a:ext cx="187216" cy="152780"/>
              </a:xfrm>
              <a:custGeom>
                <a:avLst/>
                <a:gdLst/>
                <a:ahLst/>
                <a:cxnLst/>
                <a:rect l="l" t="t" r="r" b="b"/>
                <a:pathLst>
                  <a:path w="2245" h="1832" extrusionOk="0">
                    <a:moveTo>
                      <a:pt x="0" y="1"/>
                    </a:moveTo>
                    <a:lnTo>
                      <a:pt x="0" y="49"/>
                    </a:lnTo>
                    <a:cubicBezTo>
                      <a:pt x="207" y="96"/>
                      <a:pt x="382" y="192"/>
                      <a:pt x="526" y="351"/>
                    </a:cubicBezTo>
                    <a:cubicBezTo>
                      <a:pt x="717" y="574"/>
                      <a:pt x="844" y="860"/>
                      <a:pt x="876" y="1163"/>
                    </a:cubicBezTo>
                    <a:cubicBezTo>
                      <a:pt x="908" y="1386"/>
                      <a:pt x="924" y="1609"/>
                      <a:pt x="892" y="1831"/>
                    </a:cubicBezTo>
                    <a:lnTo>
                      <a:pt x="955" y="1831"/>
                    </a:lnTo>
                    <a:cubicBezTo>
                      <a:pt x="1115" y="1099"/>
                      <a:pt x="1576" y="478"/>
                      <a:pt x="2213" y="128"/>
                    </a:cubicBezTo>
                    <a:cubicBezTo>
                      <a:pt x="2229" y="96"/>
                      <a:pt x="2245" y="65"/>
                      <a:pt x="2245" y="49"/>
                    </a:cubicBezTo>
                    <a:lnTo>
                      <a:pt x="2245" y="49"/>
                    </a:lnTo>
                    <a:cubicBezTo>
                      <a:pt x="1624" y="383"/>
                      <a:pt x="1162" y="956"/>
                      <a:pt x="971" y="1640"/>
                    </a:cubicBezTo>
                    <a:cubicBezTo>
                      <a:pt x="971" y="1465"/>
                      <a:pt x="971" y="1306"/>
                      <a:pt x="939" y="1147"/>
                    </a:cubicBezTo>
                    <a:cubicBezTo>
                      <a:pt x="908" y="844"/>
                      <a:pt x="780" y="558"/>
                      <a:pt x="573" y="319"/>
                    </a:cubicBezTo>
                    <a:cubicBezTo>
                      <a:pt x="430" y="144"/>
                      <a:pt x="223" y="3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602737" y="4502233"/>
                <a:ext cx="642539" cy="30606"/>
              </a:xfrm>
              <a:custGeom>
                <a:avLst/>
                <a:gdLst/>
                <a:ahLst/>
                <a:cxnLst/>
                <a:rect l="l" t="t" r="r" b="b"/>
                <a:pathLst>
                  <a:path w="7705" h="367" extrusionOk="0">
                    <a:moveTo>
                      <a:pt x="0" y="0"/>
                    </a:moveTo>
                    <a:lnTo>
                      <a:pt x="0" y="366"/>
                    </a:lnTo>
                    <a:lnTo>
                      <a:pt x="7704" y="366"/>
                    </a:lnTo>
                    <a:lnTo>
                      <a:pt x="7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378398" y="3681852"/>
                <a:ext cx="1127050" cy="820440"/>
              </a:xfrm>
              <a:custGeom>
                <a:avLst/>
                <a:gdLst/>
                <a:ahLst/>
                <a:cxnLst/>
                <a:rect l="l" t="t" r="r" b="b"/>
                <a:pathLst>
                  <a:path w="13515" h="9838" extrusionOk="0">
                    <a:moveTo>
                      <a:pt x="0" y="0"/>
                    </a:moveTo>
                    <a:lnTo>
                      <a:pt x="255" y="971"/>
                    </a:lnTo>
                    <a:lnTo>
                      <a:pt x="255" y="1019"/>
                    </a:lnTo>
                    <a:lnTo>
                      <a:pt x="335" y="1290"/>
                    </a:lnTo>
                    <a:lnTo>
                      <a:pt x="494" y="1895"/>
                    </a:lnTo>
                    <a:lnTo>
                      <a:pt x="510" y="1942"/>
                    </a:lnTo>
                    <a:lnTo>
                      <a:pt x="1449" y="5587"/>
                    </a:lnTo>
                    <a:lnTo>
                      <a:pt x="1799" y="6893"/>
                    </a:lnTo>
                    <a:lnTo>
                      <a:pt x="1815" y="6956"/>
                    </a:lnTo>
                    <a:lnTo>
                      <a:pt x="2006" y="7704"/>
                    </a:lnTo>
                    <a:lnTo>
                      <a:pt x="2499" y="9583"/>
                    </a:lnTo>
                    <a:lnTo>
                      <a:pt x="2547" y="9805"/>
                    </a:lnTo>
                    <a:lnTo>
                      <a:pt x="2563" y="9837"/>
                    </a:lnTo>
                    <a:lnTo>
                      <a:pt x="10442" y="9837"/>
                    </a:lnTo>
                    <a:lnTo>
                      <a:pt x="10442" y="9805"/>
                    </a:lnTo>
                    <a:lnTo>
                      <a:pt x="11270" y="7179"/>
                    </a:lnTo>
                    <a:lnTo>
                      <a:pt x="11286" y="7131"/>
                    </a:lnTo>
                    <a:lnTo>
                      <a:pt x="11381" y="6845"/>
                    </a:lnTo>
                    <a:lnTo>
                      <a:pt x="12909" y="1942"/>
                    </a:lnTo>
                    <a:lnTo>
                      <a:pt x="12925" y="1895"/>
                    </a:lnTo>
                    <a:lnTo>
                      <a:pt x="13148" y="1226"/>
                    </a:lnTo>
                    <a:lnTo>
                      <a:pt x="13212" y="1019"/>
                    </a:lnTo>
                    <a:lnTo>
                      <a:pt x="13212" y="971"/>
                    </a:lnTo>
                    <a:lnTo>
                      <a:pt x="13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399664" y="3762831"/>
                <a:ext cx="1080517" cy="4086"/>
              </a:xfrm>
              <a:custGeom>
                <a:avLst/>
                <a:gdLst/>
                <a:ahLst/>
                <a:cxnLst/>
                <a:rect l="l" t="t" r="r" b="b"/>
                <a:pathLst>
                  <a:path w="12957" h="49" extrusionOk="0">
                    <a:moveTo>
                      <a:pt x="0" y="0"/>
                    </a:moveTo>
                    <a:lnTo>
                      <a:pt x="0" y="48"/>
                    </a:lnTo>
                    <a:lnTo>
                      <a:pt x="12957" y="48"/>
                    </a:lnTo>
                    <a:lnTo>
                      <a:pt x="12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590811" y="4499564"/>
                <a:ext cx="658467" cy="2752"/>
              </a:xfrm>
              <a:custGeom>
                <a:avLst/>
                <a:gdLst/>
                <a:ahLst/>
                <a:cxnLst/>
                <a:rect l="l" t="t" r="r" b="b"/>
                <a:pathLst>
                  <a:path w="7896" h="33" extrusionOk="0">
                    <a:moveTo>
                      <a:pt x="0" y="0"/>
                    </a:moveTo>
                    <a:lnTo>
                      <a:pt x="16" y="32"/>
                    </a:lnTo>
                    <a:lnTo>
                      <a:pt x="7895" y="32"/>
                    </a:lnTo>
                    <a:lnTo>
                      <a:pt x="7895"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419513" y="3839807"/>
                <a:ext cx="1036819" cy="4086"/>
              </a:xfrm>
              <a:custGeom>
                <a:avLst/>
                <a:gdLst/>
                <a:ahLst/>
                <a:cxnLst/>
                <a:rect l="l" t="t" r="r" b="b"/>
                <a:pathLst>
                  <a:path w="12433" h="49" extrusionOk="0">
                    <a:moveTo>
                      <a:pt x="1" y="1"/>
                    </a:moveTo>
                    <a:lnTo>
                      <a:pt x="17" y="48"/>
                    </a:lnTo>
                    <a:lnTo>
                      <a:pt x="12416" y="48"/>
                    </a:lnTo>
                    <a:lnTo>
                      <a:pt x="12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528430" y="3908860"/>
                <a:ext cx="791145" cy="390289"/>
              </a:xfrm>
              <a:custGeom>
                <a:avLst/>
                <a:gdLst/>
                <a:ahLst/>
                <a:cxnLst/>
                <a:rect l="l" t="t" r="r" b="b"/>
                <a:pathLst>
                  <a:path w="9487" h="4680" extrusionOk="0">
                    <a:moveTo>
                      <a:pt x="2292" y="446"/>
                    </a:moveTo>
                    <a:cubicBezTo>
                      <a:pt x="2324" y="446"/>
                      <a:pt x="2372" y="446"/>
                      <a:pt x="2404" y="462"/>
                    </a:cubicBezTo>
                    <a:cubicBezTo>
                      <a:pt x="2531" y="541"/>
                      <a:pt x="2610" y="669"/>
                      <a:pt x="2642" y="796"/>
                    </a:cubicBezTo>
                    <a:cubicBezTo>
                      <a:pt x="2770" y="1305"/>
                      <a:pt x="2706" y="1831"/>
                      <a:pt x="2467" y="2292"/>
                    </a:cubicBezTo>
                    <a:cubicBezTo>
                      <a:pt x="2276" y="2674"/>
                      <a:pt x="2022" y="3009"/>
                      <a:pt x="1703" y="3295"/>
                    </a:cubicBezTo>
                    <a:cubicBezTo>
                      <a:pt x="1305" y="2436"/>
                      <a:pt x="1337" y="1449"/>
                      <a:pt x="1831" y="748"/>
                    </a:cubicBezTo>
                    <a:cubicBezTo>
                      <a:pt x="1926" y="589"/>
                      <a:pt x="2101" y="462"/>
                      <a:pt x="2292" y="446"/>
                    </a:cubicBezTo>
                    <a:close/>
                    <a:moveTo>
                      <a:pt x="8261" y="64"/>
                    </a:moveTo>
                    <a:cubicBezTo>
                      <a:pt x="8516" y="64"/>
                      <a:pt x="8691" y="350"/>
                      <a:pt x="8755" y="621"/>
                    </a:cubicBezTo>
                    <a:cubicBezTo>
                      <a:pt x="8962" y="1528"/>
                      <a:pt x="8818" y="2467"/>
                      <a:pt x="8373" y="3263"/>
                    </a:cubicBezTo>
                    <a:cubicBezTo>
                      <a:pt x="8341" y="3311"/>
                      <a:pt x="8309" y="3359"/>
                      <a:pt x="8277" y="3407"/>
                    </a:cubicBezTo>
                    <a:cubicBezTo>
                      <a:pt x="7624" y="2531"/>
                      <a:pt x="7418" y="1401"/>
                      <a:pt x="7800" y="494"/>
                    </a:cubicBezTo>
                    <a:cubicBezTo>
                      <a:pt x="7863" y="334"/>
                      <a:pt x="8007" y="64"/>
                      <a:pt x="8261" y="64"/>
                    </a:cubicBezTo>
                    <a:close/>
                    <a:moveTo>
                      <a:pt x="5094" y="239"/>
                    </a:moveTo>
                    <a:cubicBezTo>
                      <a:pt x="5237" y="239"/>
                      <a:pt x="5364" y="334"/>
                      <a:pt x="5444" y="462"/>
                    </a:cubicBezTo>
                    <a:cubicBezTo>
                      <a:pt x="5507" y="605"/>
                      <a:pt x="5539" y="764"/>
                      <a:pt x="5539" y="939"/>
                    </a:cubicBezTo>
                    <a:cubicBezTo>
                      <a:pt x="5587" y="1799"/>
                      <a:pt x="5380" y="2642"/>
                      <a:pt x="4966" y="3407"/>
                    </a:cubicBezTo>
                    <a:cubicBezTo>
                      <a:pt x="4903" y="3518"/>
                      <a:pt x="4839" y="3629"/>
                      <a:pt x="4759" y="3741"/>
                    </a:cubicBezTo>
                    <a:cubicBezTo>
                      <a:pt x="4680" y="3629"/>
                      <a:pt x="4616" y="3518"/>
                      <a:pt x="4552" y="3407"/>
                    </a:cubicBezTo>
                    <a:cubicBezTo>
                      <a:pt x="4250" y="2786"/>
                      <a:pt x="4154" y="2101"/>
                      <a:pt x="4282" y="1417"/>
                    </a:cubicBezTo>
                    <a:cubicBezTo>
                      <a:pt x="4345" y="1035"/>
                      <a:pt x="4505" y="685"/>
                      <a:pt x="4775" y="398"/>
                    </a:cubicBezTo>
                    <a:cubicBezTo>
                      <a:pt x="4839" y="303"/>
                      <a:pt x="4950" y="255"/>
                      <a:pt x="5062" y="239"/>
                    </a:cubicBezTo>
                    <a:close/>
                    <a:moveTo>
                      <a:pt x="8261" y="0"/>
                    </a:moveTo>
                    <a:cubicBezTo>
                      <a:pt x="7991" y="0"/>
                      <a:pt x="7831" y="287"/>
                      <a:pt x="7752" y="462"/>
                    </a:cubicBezTo>
                    <a:cubicBezTo>
                      <a:pt x="7370" y="1401"/>
                      <a:pt x="7577" y="2563"/>
                      <a:pt x="8261" y="3454"/>
                    </a:cubicBezTo>
                    <a:cubicBezTo>
                      <a:pt x="8007" y="3836"/>
                      <a:pt x="7672" y="4139"/>
                      <a:pt x="7290" y="4377"/>
                    </a:cubicBezTo>
                    <a:cubicBezTo>
                      <a:pt x="6998" y="4539"/>
                      <a:pt x="6667" y="4623"/>
                      <a:pt x="6339" y="4623"/>
                    </a:cubicBezTo>
                    <a:cubicBezTo>
                      <a:pt x="6149" y="4623"/>
                      <a:pt x="5959" y="4595"/>
                      <a:pt x="5778" y="4537"/>
                    </a:cubicBezTo>
                    <a:cubicBezTo>
                      <a:pt x="5380" y="4393"/>
                      <a:pt x="5030" y="4139"/>
                      <a:pt x="4791" y="3789"/>
                    </a:cubicBezTo>
                    <a:cubicBezTo>
                      <a:pt x="4887" y="3661"/>
                      <a:pt x="4966" y="3550"/>
                      <a:pt x="5030" y="3422"/>
                    </a:cubicBezTo>
                    <a:cubicBezTo>
                      <a:pt x="5444" y="2658"/>
                      <a:pt x="5651" y="1799"/>
                      <a:pt x="5603" y="923"/>
                    </a:cubicBezTo>
                    <a:cubicBezTo>
                      <a:pt x="5603" y="748"/>
                      <a:pt x="5571" y="573"/>
                      <a:pt x="5492" y="414"/>
                    </a:cubicBezTo>
                    <a:cubicBezTo>
                      <a:pt x="5412" y="255"/>
                      <a:pt x="5237" y="159"/>
                      <a:pt x="5046" y="159"/>
                    </a:cubicBezTo>
                    <a:cubicBezTo>
                      <a:pt x="4934" y="191"/>
                      <a:pt x="4823" y="255"/>
                      <a:pt x="4743" y="350"/>
                    </a:cubicBezTo>
                    <a:cubicBezTo>
                      <a:pt x="4473" y="637"/>
                      <a:pt x="4298" y="1003"/>
                      <a:pt x="4234" y="1401"/>
                    </a:cubicBezTo>
                    <a:cubicBezTo>
                      <a:pt x="4107" y="2085"/>
                      <a:pt x="4202" y="2802"/>
                      <a:pt x="4521" y="3422"/>
                    </a:cubicBezTo>
                    <a:cubicBezTo>
                      <a:pt x="4568" y="3550"/>
                      <a:pt x="4632" y="3677"/>
                      <a:pt x="4712" y="3789"/>
                    </a:cubicBezTo>
                    <a:cubicBezTo>
                      <a:pt x="4324" y="4300"/>
                      <a:pt x="3846" y="4585"/>
                      <a:pt x="3366" y="4585"/>
                    </a:cubicBezTo>
                    <a:cubicBezTo>
                      <a:pt x="3353" y="4585"/>
                      <a:pt x="3340" y="4585"/>
                      <a:pt x="3327" y="4584"/>
                    </a:cubicBezTo>
                    <a:cubicBezTo>
                      <a:pt x="2817" y="4584"/>
                      <a:pt x="2324" y="4266"/>
                      <a:pt x="1958" y="3725"/>
                    </a:cubicBezTo>
                    <a:cubicBezTo>
                      <a:pt x="1862" y="3598"/>
                      <a:pt x="1799" y="3470"/>
                      <a:pt x="1735" y="3343"/>
                    </a:cubicBezTo>
                    <a:cubicBezTo>
                      <a:pt x="2053" y="3056"/>
                      <a:pt x="2324" y="2706"/>
                      <a:pt x="2531" y="2308"/>
                    </a:cubicBezTo>
                    <a:cubicBezTo>
                      <a:pt x="2770" y="1831"/>
                      <a:pt x="2833" y="1290"/>
                      <a:pt x="2690" y="780"/>
                    </a:cubicBezTo>
                    <a:cubicBezTo>
                      <a:pt x="2658" y="621"/>
                      <a:pt x="2563" y="494"/>
                      <a:pt x="2435" y="414"/>
                    </a:cubicBezTo>
                    <a:cubicBezTo>
                      <a:pt x="2381" y="387"/>
                      <a:pt x="2327" y="375"/>
                      <a:pt x="2274" y="375"/>
                    </a:cubicBezTo>
                    <a:cubicBezTo>
                      <a:pt x="2077" y="375"/>
                      <a:pt x="1895" y="538"/>
                      <a:pt x="1783" y="701"/>
                    </a:cubicBezTo>
                    <a:cubicBezTo>
                      <a:pt x="1273" y="1417"/>
                      <a:pt x="1242" y="2451"/>
                      <a:pt x="1655" y="3327"/>
                    </a:cubicBezTo>
                    <a:lnTo>
                      <a:pt x="1496" y="3470"/>
                    </a:lnTo>
                    <a:cubicBezTo>
                      <a:pt x="1178" y="3757"/>
                      <a:pt x="812" y="3964"/>
                      <a:pt x="414" y="4107"/>
                    </a:cubicBezTo>
                    <a:cubicBezTo>
                      <a:pt x="271" y="4139"/>
                      <a:pt x="127" y="4171"/>
                      <a:pt x="0" y="4171"/>
                    </a:cubicBezTo>
                    <a:lnTo>
                      <a:pt x="0" y="4234"/>
                    </a:lnTo>
                    <a:cubicBezTo>
                      <a:pt x="143" y="4218"/>
                      <a:pt x="287" y="4202"/>
                      <a:pt x="430" y="4155"/>
                    </a:cubicBezTo>
                    <a:cubicBezTo>
                      <a:pt x="844" y="4027"/>
                      <a:pt x="1210" y="3804"/>
                      <a:pt x="1528" y="3518"/>
                    </a:cubicBezTo>
                    <a:cubicBezTo>
                      <a:pt x="1592" y="3470"/>
                      <a:pt x="1640" y="3422"/>
                      <a:pt x="1687" y="3391"/>
                    </a:cubicBezTo>
                    <a:cubicBezTo>
                      <a:pt x="1751" y="3518"/>
                      <a:pt x="1831" y="3629"/>
                      <a:pt x="1910" y="3757"/>
                    </a:cubicBezTo>
                    <a:cubicBezTo>
                      <a:pt x="2292" y="4314"/>
                      <a:pt x="2817" y="4632"/>
                      <a:pt x="3327" y="4648"/>
                    </a:cubicBezTo>
                    <a:cubicBezTo>
                      <a:pt x="3340" y="4648"/>
                      <a:pt x="3352" y="4649"/>
                      <a:pt x="3365" y="4649"/>
                    </a:cubicBezTo>
                    <a:cubicBezTo>
                      <a:pt x="3862" y="4649"/>
                      <a:pt x="4355" y="4348"/>
                      <a:pt x="4743" y="3836"/>
                    </a:cubicBezTo>
                    <a:cubicBezTo>
                      <a:pt x="4998" y="4186"/>
                      <a:pt x="5348" y="4457"/>
                      <a:pt x="5746" y="4600"/>
                    </a:cubicBezTo>
                    <a:cubicBezTo>
                      <a:pt x="5921" y="4664"/>
                      <a:pt x="6112" y="4680"/>
                      <a:pt x="6303" y="4680"/>
                    </a:cubicBezTo>
                    <a:cubicBezTo>
                      <a:pt x="6654" y="4680"/>
                      <a:pt x="6988" y="4584"/>
                      <a:pt x="7290" y="4425"/>
                    </a:cubicBezTo>
                    <a:cubicBezTo>
                      <a:pt x="7688" y="4202"/>
                      <a:pt x="8022" y="3884"/>
                      <a:pt x="8277" y="3502"/>
                    </a:cubicBezTo>
                    <a:cubicBezTo>
                      <a:pt x="8389" y="3645"/>
                      <a:pt x="8532" y="3789"/>
                      <a:pt x="8675" y="3932"/>
                    </a:cubicBezTo>
                    <a:cubicBezTo>
                      <a:pt x="8898" y="4139"/>
                      <a:pt x="9168" y="4330"/>
                      <a:pt x="9471" y="4457"/>
                    </a:cubicBezTo>
                    <a:lnTo>
                      <a:pt x="9487" y="4393"/>
                    </a:lnTo>
                    <a:cubicBezTo>
                      <a:pt x="9200" y="4266"/>
                      <a:pt x="8946" y="4107"/>
                      <a:pt x="8723" y="3884"/>
                    </a:cubicBezTo>
                    <a:cubicBezTo>
                      <a:pt x="8580" y="3757"/>
                      <a:pt x="8436" y="3613"/>
                      <a:pt x="8325" y="3454"/>
                    </a:cubicBezTo>
                    <a:cubicBezTo>
                      <a:pt x="8357" y="3407"/>
                      <a:pt x="8389" y="3343"/>
                      <a:pt x="8420" y="3295"/>
                    </a:cubicBezTo>
                    <a:cubicBezTo>
                      <a:pt x="8882" y="2483"/>
                      <a:pt x="9025" y="1512"/>
                      <a:pt x="8818" y="605"/>
                    </a:cubicBezTo>
                    <a:cubicBezTo>
                      <a:pt x="8739" y="303"/>
                      <a:pt x="8564" y="0"/>
                      <a:pt x="8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647855" y="4341610"/>
                <a:ext cx="20014" cy="78391"/>
              </a:xfrm>
              <a:custGeom>
                <a:avLst/>
                <a:gdLst/>
                <a:ahLst/>
                <a:cxnLst/>
                <a:rect l="l" t="t" r="r" b="b"/>
                <a:pathLst>
                  <a:path w="240" h="940" extrusionOk="0">
                    <a:moveTo>
                      <a:pt x="112" y="0"/>
                    </a:moveTo>
                    <a:cubicBezTo>
                      <a:pt x="48" y="0"/>
                      <a:pt x="1" y="207"/>
                      <a:pt x="1" y="478"/>
                    </a:cubicBezTo>
                    <a:cubicBezTo>
                      <a:pt x="1" y="732"/>
                      <a:pt x="48" y="939"/>
                      <a:pt x="112" y="939"/>
                    </a:cubicBezTo>
                    <a:cubicBezTo>
                      <a:pt x="176" y="939"/>
                      <a:pt x="239" y="732"/>
                      <a:pt x="239" y="478"/>
                    </a:cubicBezTo>
                    <a:cubicBezTo>
                      <a:pt x="239" y="207"/>
                      <a:pt x="176" y="0"/>
                      <a:pt x="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770033" y="4341610"/>
                <a:ext cx="21265" cy="78391"/>
              </a:xfrm>
              <a:custGeom>
                <a:avLst/>
                <a:gdLst/>
                <a:ahLst/>
                <a:cxnLst/>
                <a:rect l="l" t="t" r="r" b="b"/>
                <a:pathLst>
                  <a:path w="255" h="940" extrusionOk="0">
                    <a:moveTo>
                      <a:pt x="127" y="0"/>
                    </a:moveTo>
                    <a:cubicBezTo>
                      <a:pt x="64" y="0"/>
                      <a:pt x="0" y="207"/>
                      <a:pt x="0" y="478"/>
                    </a:cubicBezTo>
                    <a:cubicBezTo>
                      <a:pt x="0" y="732"/>
                      <a:pt x="64" y="939"/>
                      <a:pt x="127" y="939"/>
                    </a:cubicBezTo>
                    <a:cubicBezTo>
                      <a:pt x="191" y="939"/>
                      <a:pt x="255" y="732"/>
                      <a:pt x="255" y="478"/>
                    </a:cubicBezTo>
                    <a:cubicBezTo>
                      <a:pt x="255" y="207"/>
                      <a:pt x="191" y="0"/>
                      <a:pt x="1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894795" y="4341610"/>
                <a:ext cx="19931" cy="78391"/>
              </a:xfrm>
              <a:custGeom>
                <a:avLst/>
                <a:gdLst/>
                <a:ahLst/>
                <a:cxnLst/>
                <a:rect l="l" t="t" r="r" b="b"/>
                <a:pathLst>
                  <a:path w="239" h="940" extrusionOk="0">
                    <a:moveTo>
                      <a:pt x="112" y="0"/>
                    </a:moveTo>
                    <a:cubicBezTo>
                      <a:pt x="48" y="0"/>
                      <a:pt x="0" y="207"/>
                      <a:pt x="0" y="478"/>
                    </a:cubicBezTo>
                    <a:cubicBezTo>
                      <a:pt x="0" y="732"/>
                      <a:pt x="48" y="939"/>
                      <a:pt x="112" y="939"/>
                    </a:cubicBezTo>
                    <a:cubicBezTo>
                      <a:pt x="191" y="939"/>
                      <a:pt x="239" y="732"/>
                      <a:pt x="239" y="478"/>
                    </a:cubicBezTo>
                    <a:cubicBezTo>
                      <a:pt x="239" y="207"/>
                      <a:pt x="191" y="0"/>
                      <a:pt x="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1016889" y="4341610"/>
                <a:ext cx="21348" cy="78391"/>
              </a:xfrm>
              <a:custGeom>
                <a:avLst/>
                <a:gdLst/>
                <a:ahLst/>
                <a:cxnLst/>
                <a:rect l="l" t="t" r="r" b="b"/>
                <a:pathLst>
                  <a:path w="256" h="940" extrusionOk="0">
                    <a:moveTo>
                      <a:pt x="128" y="0"/>
                    </a:moveTo>
                    <a:cubicBezTo>
                      <a:pt x="64" y="0"/>
                      <a:pt x="1" y="207"/>
                      <a:pt x="1" y="478"/>
                    </a:cubicBezTo>
                    <a:cubicBezTo>
                      <a:pt x="1" y="732"/>
                      <a:pt x="64" y="939"/>
                      <a:pt x="128" y="939"/>
                    </a:cubicBezTo>
                    <a:cubicBezTo>
                      <a:pt x="192" y="939"/>
                      <a:pt x="255" y="732"/>
                      <a:pt x="255" y="478"/>
                    </a:cubicBezTo>
                    <a:cubicBezTo>
                      <a:pt x="255" y="207"/>
                      <a:pt x="192" y="0"/>
                      <a:pt x="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53"/>
            <p:cNvSpPr/>
            <p:nvPr/>
          </p:nvSpPr>
          <p:spPr>
            <a:xfrm>
              <a:off x="513752" y="2571748"/>
              <a:ext cx="10758" cy="143773"/>
            </a:xfrm>
            <a:custGeom>
              <a:avLst/>
              <a:gdLst/>
              <a:ahLst/>
              <a:cxnLst/>
              <a:rect l="l" t="t" r="r" b="b"/>
              <a:pathLst>
                <a:path w="129" h="1724" extrusionOk="0">
                  <a:moveTo>
                    <a:pt x="86" y="0"/>
                  </a:moveTo>
                  <a:cubicBezTo>
                    <a:pt x="65" y="0"/>
                    <a:pt x="41" y="12"/>
                    <a:pt x="33" y="36"/>
                  </a:cubicBezTo>
                  <a:lnTo>
                    <a:pt x="17" y="1135"/>
                  </a:lnTo>
                  <a:lnTo>
                    <a:pt x="1" y="1723"/>
                  </a:lnTo>
                  <a:lnTo>
                    <a:pt x="96" y="1692"/>
                  </a:lnTo>
                  <a:lnTo>
                    <a:pt x="112" y="1119"/>
                  </a:lnTo>
                  <a:lnTo>
                    <a:pt x="128" y="36"/>
                  </a:lnTo>
                  <a:cubicBezTo>
                    <a:pt x="128" y="12"/>
                    <a:pt x="108" y="0"/>
                    <a:pt x="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748766" y="2655729"/>
              <a:ext cx="306718" cy="47869"/>
            </a:xfrm>
            <a:custGeom>
              <a:avLst/>
              <a:gdLst/>
              <a:ahLst/>
              <a:cxnLst/>
              <a:rect l="l" t="t" r="r" b="b"/>
              <a:pathLst>
                <a:path w="3678" h="574" extrusionOk="0">
                  <a:moveTo>
                    <a:pt x="892" y="0"/>
                  </a:moveTo>
                  <a:cubicBezTo>
                    <a:pt x="366" y="16"/>
                    <a:pt x="32" y="80"/>
                    <a:pt x="16" y="175"/>
                  </a:cubicBezTo>
                  <a:cubicBezTo>
                    <a:pt x="0" y="287"/>
                    <a:pt x="414" y="414"/>
                    <a:pt x="987" y="494"/>
                  </a:cubicBezTo>
                  <a:lnTo>
                    <a:pt x="1083" y="510"/>
                  </a:lnTo>
                  <a:cubicBezTo>
                    <a:pt x="1306" y="525"/>
                    <a:pt x="1528" y="557"/>
                    <a:pt x="1767" y="573"/>
                  </a:cubicBezTo>
                  <a:lnTo>
                    <a:pt x="2595" y="573"/>
                  </a:lnTo>
                  <a:cubicBezTo>
                    <a:pt x="3200" y="541"/>
                    <a:pt x="3661" y="446"/>
                    <a:pt x="3661" y="350"/>
                  </a:cubicBezTo>
                  <a:cubicBezTo>
                    <a:pt x="3677" y="239"/>
                    <a:pt x="3311" y="159"/>
                    <a:pt x="2786" y="96"/>
                  </a:cubicBezTo>
                  <a:lnTo>
                    <a:pt x="2690" y="96"/>
                  </a:lnTo>
                  <a:cubicBezTo>
                    <a:pt x="2468" y="64"/>
                    <a:pt x="2229" y="48"/>
                    <a:pt x="1974" y="32"/>
                  </a:cubicBezTo>
                  <a:lnTo>
                    <a:pt x="1815" y="32"/>
                  </a:lnTo>
                  <a:cubicBezTo>
                    <a:pt x="1512" y="0"/>
                    <a:pt x="1226" y="0"/>
                    <a:pt x="987" y="0"/>
                  </a:cubicBezTo>
                  <a:close/>
                </a:path>
              </a:pathLst>
            </a:custGeom>
            <a:solidFill>
              <a:srgbClr val="FCF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805810" y="2573416"/>
              <a:ext cx="33274" cy="123508"/>
            </a:xfrm>
            <a:custGeom>
              <a:avLst/>
              <a:gdLst/>
              <a:ahLst/>
              <a:cxnLst/>
              <a:rect l="l" t="t" r="r" b="b"/>
              <a:pathLst>
                <a:path w="399" h="1481" extrusionOk="0">
                  <a:moveTo>
                    <a:pt x="33" y="0"/>
                  </a:moveTo>
                  <a:cubicBezTo>
                    <a:pt x="17" y="0"/>
                    <a:pt x="1" y="32"/>
                    <a:pt x="1" y="48"/>
                  </a:cubicBezTo>
                  <a:lnTo>
                    <a:pt x="208" y="987"/>
                  </a:lnTo>
                  <a:lnTo>
                    <a:pt x="303" y="1465"/>
                  </a:lnTo>
                  <a:lnTo>
                    <a:pt x="399" y="1481"/>
                  </a:lnTo>
                  <a:lnTo>
                    <a:pt x="287" y="971"/>
                  </a:lnTo>
                  <a:lnTo>
                    <a:pt x="96" y="32"/>
                  </a:lnTo>
                  <a:cubicBezTo>
                    <a:pt x="80" y="16"/>
                    <a:pt x="64" y="0"/>
                    <a:pt x="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898715" y="2576835"/>
              <a:ext cx="28020" cy="125426"/>
            </a:xfrm>
            <a:custGeom>
              <a:avLst/>
              <a:gdLst/>
              <a:ahLst/>
              <a:cxnLst/>
              <a:rect l="l" t="t" r="r" b="b"/>
              <a:pathLst>
                <a:path w="336" h="1504" extrusionOk="0">
                  <a:moveTo>
                    <a:pt x="272" y="1"/>
                  </a:moveTo>
                  <a:cubicBezTo>
                    <a:pt x="257" y="1"/>
                    <a:pt x="240" y="16"/>
                    <a:pt x="240" y="39"/>
                  </a:cubicBezTo>
                  <a:lnTo>
                    <a:pt x="97" y="978"/>
                  </a:lnTo>
                  <a:lnTo>
                    <a:pt x="1" y="1503"/>
                  </a:lnTo>
                  <a:lnTo>
                    <a:pt x="97" y="1503"/>
                  </a:lnTo>
                  <a:lnTo>
                    <a:pt x="176" y="978"/>
                  </a:lnTo>
                  <a:lnTo>
                    <a:pt x="335" y="55"/>
                  </a:lnTo>
                  <a:cubicBezTo>
                    <a:pt x="335" y="23"/>
                    <a:pt x="319" y="7"/>
                    <a:pt x="288" y="7"/>
                  </a:cubicBezTo>
                  <a:cubicBezTo>
                    <a:pt x="283" y="3"/>
                    <a:pt x="278"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955842" y="2592764"/>
              <a:ext cx="53204" cy="110832"/>
            </a:xfrm>
            <a:custGeom>
              <a:avLst/>
              <a:gdLst/>
              <a:ahLst/>
              <a:cxnLst/>
              <a:rect l="l" t="t" r="r" b="b"/>
              <a:pathLst>
                <a:path w="638" h="1329" extrusionOk="0">
                  <a:moveTo>
                    <a:pt x="588" y="1"/>
                  </a:moveTo>
                  <a:cubicBezTo>
                    <a:pt x="573" y="1"/>
                    <a:pt x="558" y="12"/>
                    <a:pt x="558" y="23"/>
                  </a:cubicBezTo>
                  <a:lnTo>
                    <a:pt x="207" y="851"/>
                  </a:lnTo>
                  <a:lnTo>
                    <a:pt x="0" y="1328"/>
                  </a:lnTo>
                  <a:lnTo>
                    <a:pt x="112" y="1328"/>
                  </a:lnTo>
                  <a:lnTo>
                    <a:pt x="303" y="851"/>
                  </a:lnTo>
                  <a:lnTo>
                    <a:pt x="637" y="55"/>
                  </a:lnTo>
                  <a:cubicBezTo>
                    <a:pt x="637" y="39"/>
                    <a:pt x="637" y="7"/>
                    <a:pt x="605" y="7"/>
                  </a:cubicBezTo>
                  <a:cubicBezTo>
                    <a:pt x="601" y="2"/>
                    <a:pt x="595"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53"/>
          <p:cNvSpPr txBox="1">
            <a:spLocks noGrp="1"/>
          </p:cNvSpPr>
          <p:nvPr>
            <p:ph type="title" idx="2"/>
          </p:nvPr>
        </p:nvSpPr>
        <p:spPr>
          <a:xfrm>
            <a:off x="867451" y="2984250"/>
            <a:ext cx="3141600" cy="38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Leishmaniasis in dogs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54"/>
          <p:cNvSpPr/>
          <p:nvPr/>
        </p:nvSpPr>
        <p:spPr>
          <a:xfrm>
            <a:off x="3501862" y="2582900"/>
            <a:ext cx="2143856" cy="1594159"/>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9050" cap="flat" cmpd="sng">
            <a:solidFill>
              <a:schemeClr val="accent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54"/>
          <p:cNvGrpSpPr/>
          <p:nvPr/>
        </p:nvGrpSpPr>
        <p:grpSpPr>
          <a:xfrm>
            <a:off x="4076636" y="1376933"/>
            <a:ext cx="994256" cy="1111795"/>
            <a:chOff x="5044655" y="1201022"/>
            <a:chExt cx="1268993" cy="1419011"/>
          </a:xfrm>
        </p:grpSpPr>
        <p:sp>
          <p:nvSpPr>
            <p:cNvPr id="1144" name="Google Shape;1144;p54"/>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4"/>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4"/>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 name="Google Shape;1147;p54"/>
          <p:cNvSpPr txBox="1">
            <a:spLocks noGrp="1"/>
          </p:cNvSpPr>
          <p:nvPr>
            <p:ph type="title"/>
          </p:nvPr>
        </p:nvSpPr>
        <p:spPr>
          <a:xfrm>
            <a:off x="618075" y="499425"/>
            <a:ext cx="79149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PATHOLOGY</a:t>
            </a:r>
            <a:endParaRPr/>
          </a:p>
        </p:txBody>
      </p:sp>
      <p:sp>
        <p:nvSpPr>
          <p:cNvPr id="1148" name="Google Shape;1148;p54"/>
          <p:cNvSpPr txBox="1">
            <a:spLocks noGrp="1"/>
          </p:cNvSpPr>
          <p:nvPr>
            <p:ph type="title" idx="2"/>
          </p:nvPr>
        </p:nvSpPr>
        <p:spPr>
          <a:xfrm>
            <a:off x="3501913" y="2769850"/>
            <a:ext cx="21438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149" name="Google Shape;1149;p54"/>
          <p:cNvSpPr txBox="1">
            <a:spLocks noGrp="1"/>
          </p:cNvSpPr>
          <p:nvPr>
            <p:ph type="subTitle" idx="1"/>
          </p:nvPr>
        </p:nvSpPr>
        <p:spPr>
          <a:xfrm>
            <a:off x="3584965" y="3160750"/>
            <a:ext cx="1977600" cy="86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It's a gas giant and the biggest planet in the Solar System</a:t>
            </a:r>
            <a:endParaRPr/>
          </a:p>
        </p:txBody>
      </p:sp>
      <p:sp>
        <p:nvSpPr>
          <p:cNvPr id="1150" name="Google Shape;1150;p54"/>
          <p:cNvSpPr txBox="1">
            <a:spLocks noGrp="1"/>
          </p:cNvSpPr>
          <p:nvPr>
            <p:ph type="title" idx="3"/>
          </p:nvPr>
        </p:nvSpPr>
        <p:spPr>
          <a:xfrm>
            <a:off x="968076" y="2769850"/>
            <a:ext cx="21438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151" name="Google Shape;1151;p54"/>
          <p:cNvSpPr txBox="1">
            <a:spLocks noGrp="1"/>
          </p:cNvSpPr>
          <p:nvPr>
            <p:ph type="subTitle" idx="4"/>
          </p:nvPr>
        </p:nvSpPr>
        <p:spPr>
          <a:xfrm>
            <a:off x="1054200" y="3166400"/>
            <a:ext cx="1971600" cy="8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Despite its beautiful name, its atmosphere is poisonous</a:t>
            </a:r>
            <a:endParaRPr/>
          </a:p>
        </p:txBody>
      </p:sp>
      <p:sp>
        <p:nvSpPr>
          <p:cNvPr id="1152" name="Google Shape;1152;p54"/>
          <p:cNvSpPr txBox="1">
            <a:spLocks noGrp="1"/>
          </p:cNvSpPr>
          <p:nvPr>
            <p:ph type="title" idx="5"/>
          </p:nvPr>
        </p:nvSpPr>
        <p:spPr>
          <a:xfrm>
            <a:off x="6035755" y="2769850"/>
            <a:ext cx="23160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153" name="Google Shape;1153;p54"/>
          <p:cNvSpPr txBox="1">
            <a:spLocks noGrp="1"/>
          </p:cNvSpPr>
          <p:nvPr>
            <p:ph type="subTitle" idx="6"/>
          </p:nvPr>
        </p:nvSpPr>
        <p:spPr>
          <a:xfrm>
            <a:off x="6121813" y="3160750"/>
            <a:ext cx="2143800" cy="86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was named after the Roman messenger god</a:t>
            </a:r>
            <a:endParaRPr/>
          </a:p>
        </p:txBody>
      </p:sp>
      <p:sp>
        <p:nvSpPr>
          <p:cNvPr id="1154" name="Google Shape;1154;p54"/>
          <p:cNvSpPr/>
          <p:nvPr/>
        </p:nvSpPr>
        <p:spPr>
          <a:xfrm>
            <a:off x="968026" y="2582900"/>
            <a:ext cx="2143856" cy="1594159"/>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9050" cap="flat" cmpd="sng">
            <a:solidFill>
              <a:schemeClr val="accent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4"/>
          <p:cNvSpPr/>
          <p:nvPr/>
        </p:nvSpPr>
        <p:spPr>
          <a:xfrm>
            <a:off x="6035700" y="2582900"/>
            <a:ext cx="2316142" cy="1594159"/>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9050" cap="flat" cmpd="sng">
            <a:solidFill>
              <a:schemeClr val="accent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54"/>
          <p:cNvGrpSpPr/>
          <p:nvPr/>
        </p:nvGrpSpPr>
        <p:grpSpPr>
          <a:xfrm>
            <a:off x="6696647" y="1376933"/>
            <a:ext cx="994256" cy="1111795"/>
            <a:chOff x="6696647" y="1376933"/>
            <a:chExt cx="994256" cy="1111795"/>
          </a:xfrm>
        </p:grpSpPr>
        <p:grpSp>
          <p:nvGrpSpPr>
            <p:cNvPr id="1157" name="Google Shape;1157;p54"/>
            <p:cNvGrpSpPr/>
            <p:nvPr/>
          </p:nvGrpSpPr>
          <p:grpSpPr>
            <a:xfrm>
              <a:off x="6696647" y="1376933"/>
              <a:ext cx="994256" cy="1111795"/>
              <a:chOff x="5044655" y="1201022"/>
              <a:chExt cx="1268993" cy="1419011"/>
            </a:xfrm>
          </p:grpSpPr>
          <p:sp>
            <p:nvSpPr>
              <p:cNvPr id="1158" name="Google Shape;1158;p54"/>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4"/>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4"/>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4"/>
            <p:cNvGrpSpPr/>
            <p:nvPr/>
          </p:nvGrpSpPr>
          <p:grpSpPr>
            <a:xfrm>
              <a:off x="7023685" y="1665664"/>
              <a:ext cx="340186" cy="340168"/>
              <a:chOff x="5053900" y="3804850"/>
              <a:chExt cx="483150" cy="483125"/>
            </a:xfrm>
          </p:grpSpPr>
          <p:sp>
            <p:nvSpPr>
              <p:cNvPr id="1162" name="Google Shape;1162;p5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3" name="Google Shape;1163;p5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4" name="Google Shape;1164;p5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5" name="Google Shape;1165;p5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166" name="Google Shape;1166;p54"/>
          <p:cNvGrpSpPr/>
          <p:nvPr/>
        </p:nvGrpSpPr>
        <p:grpSpPr>
          <a:xfrm>
            <a:off x="1542833" y="1376933"/>
            <a:ext cx="994256" cy="1111795"/>
            <a:chOff x="1542833" y="1376933"/>
            <a:chExt cx="994256" cy="1111795"/>
          </a:xfrm>
        </p:grpSpPr>
        <p:grpSp>
          <p:nvGrpSpPr>
            <p:cNvPr id="1167" name="Google Shape;1167;p54"/>
            <p:cNvGrpSpPr/>
            <p:nvPr/>
          </p:nvGrpSpPr>
          <p:grpSpPr>
            <a:xfrm>
              <a:off x="1542833" y="1376933"/>
              <a:ext cx="994256" cy="1111795"/>
              <a:chOff x="5044655" y="1201022"/>
              <a:chExt cx="1268993" cy="1419011"/>
            </a:xfrm>
          </p:grpSpPr>
          <p:sp>
            <p:nvSpPr>
              <p:cNvPr id="1168" name="Google Shape;1168;p54"/>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4"/>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4"/>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54"/>
            <p:cNvGrpSpPr/>
            <p:nvPr/>
          </p:nvGrpSpPr>
          <p:grpSpPr>
            <a:xfrm>
              <a:off x="1868937" y="1695421"/>
              <a:ext cx="342034" cy="280654"/>
              <a:chOff x="5647000" y="3252650"/>
              <a:chExt cx="485775" cy="398600"/>
            </a:xfrm>
          </p:grpSpPr>
          <p:sp>
            <p:nvSpPr>
              <p:cNvPr id="1172" name="Google Shape;1172;p5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3" name="Google Shape;1173;p5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4" name="Google Shape;1174;p5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5" name="Google Shape;1175;p5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6" name="Google Shape;1176;p5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177" name="Google Shape;1177;p54"/>
          <p:cNvGrpSpPr/>
          <p:nvPr/>
        </p:nvGrpSpPr>
        <p:grpSpPr>
          <a:xfrm>
            <a:off x="4431548" y="1678024"/>
            <a:ext cx="280923" cy="315449"/>
            <a:chOff x="6276025" y="3812400"/>
            <a:chExt cx="416800" cy="468025"/>
          </a:xfrm>
        </p:grpSpPr>
        <p:sp>
          <p:nvSpPr>
            <p:cNvPr id="1178" name="Google Shape;1178;p5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9" name="Google Shape;1179;p5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0" name="Google Shape;1180;p5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1" name="Google Shape;1181;p5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46"/>
          <p:cNvSpPr txBox="1">
            <a:spLocks noGrp="1"/>
          </p:cNvSpPr>
          <p:nvPr>
            <p:ph type="title"/>
          </p:nvPr>
        </p:nvSpPr>
        <p:spPr>
          <a:xfrm>
            <a:off x="2092799" y="1623226"/>
            <a:ext cx="4950900" cy="50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前言</a:t>
            </a:r>
            <a:endParaRPr dirty="0"/>
          </a:p>
        </p:txBody>
      </p:sp>
      <p:sp>
        <p:nvSpPr>
          <p:cNvPr id="799" name="Google Shape;799;p46"/>
          <p:cNvSpPr txBox="1">
            <a:spLocks noGrp="1"/>
          </p:cNvSpPr>
          <p:nvPr>
            <p:ph type="subTitle" idx="1"/>
          </p:nvPr>
        </p:nvSpPr>
        <p:spPr>
          <a:xfrm>
            <a:off x="2094399" y="2408544"/>
            <a:ext cx="4950900" cy="13905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zh-TW" altLang="en-US" sz="2500" dirty="0"/>
              <a:t>演講內容</a:t>
            </a:r>
            <a:endParaRPr lang="en-US" altLang="zh-TW" sz="2500" dirty="0"/>
          </a:p>
          <a:p>
            <a:pPr marL="342900" lvl="0" algn="ctr" rtl="0">
              <a:lnSpc>
                <a:spcPct val="150000"/>
              </a:lnSpc>
              <a:spcBef>
                <a:spcPts val="0"/>
              </a:spcBef>
              <a:spcAft>
                <a:spcPts val="0"/>
              </a:spcAft>
              <a:buFont typeface="+mj-lt"/>
              <a:buAutoNum type="arabicPeriod"/>
            </a:pPr>
            <a:r>
              <a:rPr lang="zh-TW" altLang="en-US" sz="1600" dirty="0"/>
              <a:t>網頁架構</a:t>
            </a:r>
            <a:endParaRPr lang="en-US" altLang="zh-TW" sz="1600" dirty="0"/>
          </a:p>
          <a:p>
            <a:pPr marL="342900" lvl="0" algn="ctr" rtl="0">
              <a:lnSpc>
                <a:spcPct val="150000"/>
              </a:lnSpc>
              <a:spcBef>
                <a:spcPts val="0"/>
              </a:spcBef>
              <a:spcAft>
                <a:spcPts val="0"/>
              </a:spcAft>
              <a:buFont typeface="+mj-lt"/>
              <a:buAutoNum type="arabicPeriod"/>
            </a:pPr>
            <a:r>
              <a:rPr lang="zh-TW" altLang="en-US" sz="1600" dirty="0"/>
              <a:t>實際展示</a:t>
            </a:r>
            <a:endParaRPr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85"/>
        <p:cNvGrpSpPr/>
        <p:nvPr/>
      </p:nvGrpSpPr>
      <p:grpSpPr>
        <a:xfrm>
          <a:off x="0" y="0"/>
          <a:ext cx="0" cy="0"/>
          <a:chOff x="0" y="0"/>
          <a:chExt cx="0" cy="0"/>
        </a:xfrm>
      </p:grpSpPr>
      <p:grpSp>
        <p:nvGrpSpPr>
          <p:cNvPr id="1186" name="Google Shape;1186;p55"/>
          <p:cNvGrpSpPr/>
          <p:nvPr/>
        </p:nvGrpSpPr>
        <p:grpSpPr>
          <a:xfrm>
            <a:off x="3490398" y="1771185"/>
            <a:ext cx="2163306" cy="2237771"/>
            <a:chOff x="3612748" y="2620856"/>
            <a:chExt cx="1918505" cy="1984367"/>
          </a:xfrm>
        </p:grpSpPr>
        <p:sp>
          <p:nvSpPr>
            <p:cNvPr id="1187" name="Google Shape;1187;p55"/>
            <p:cNvSpPr/>
            <p:nvPr/>
          </p:nvSpPr>
          <p:spPr>
            <a:xfrm flipH="1">
              <a:off x="3612748" y="4258675"/>
              <a:ext cx="1918505" cy="346548"/>
            </a:xfrm>
            <a:custGeom>
              <a:avLst/>
              <a:gdLst/>
              <a:ahLst/>
              <a:cxnLst/>
              <a:rect l="l" t="t" r="r" b="b"/>
              <a:pathLst>
                <a:path w="58895" h="7219" extrusionOk="0">
                  <a:moveTo>
                    <a:pt x="34340" y="0"/>
                  </a:moveTo>
                  <a:cubicBezTo>
                    <a:pt x="32723" y="0"/>
                    <a:pt x="31062" y="17"/>
                    <a:pt x="29368" y="52"/>
                  </a:cubicBezTo>
                  <a:cubicBezTo>
                    <a:pt x="13132" y="386"/>
                    <a:pt x="0" y="2249"/>
                    <a:pt x="32" y="4206"/>
                  </a:cubicBezTo>
                  <a:cubicBezTo>
                    <a:pt x="75" y="5974"/>
                    <a:pt x="10667" y="7219"/>
                    <a:pt x="24544" y="7219"/>
                  </a:cubicBezTo>
                  <a:cubicBezTo>
                    <a:pt x="26159" y="7219"/>
                    <a:pt x="27819" y="7202"/>
                    <a:pt x="29511" y="7167"/>
                  </a:cubicBezTo>
                  <a:cubicBezTo>
                    <a:pt x="45763" y="6833"/>
                    <a:pt x="58895" y="4986"/>
                    <a:pt x="58847" y="3013"/>
                  </a:cubicBezTo>
                  <a:cubicBezTo>
                    <a:pt x="58819" y="1245"/>
                    <a:pt x="48228" y="0"/>
                    <a:pt x="34340"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5"/>
            <p:cNvGrpSpPr/>
            <p:nvPr/>
          </p:nvGrpSpPr>
          <p:grpSpPr>
            <a:xfrm>
              <a:off x="3804459" y="2620856"/>
              <a:ext cx="1535083" cy="1877287"/>
              <a:chOff x="1576375" y="1622000"/>
              <a:chExt cx="396775" cy="485200"/>
            </a:xfrm>
          </p:grpSpPr>
          <p:sp>
            <p:nvSpPr>
              <p:cNvPr id="1189" name="Google Shape;1189;p55"/>
              <p:cNvSpPr/>
              <p:nvPr/>
            </p:nvSpPr>
            <p:spPr>
              <a:xfrm>
                <a:off x="1746300" y="1695325"/>
                <a:ext cx="35025" cy="29975"/>
              </a:xfrm>
              <a:custGeom>
                <a:avLst/>
                <a:gdLst/>
                <a:ahLst/>
                <a:cxnLst/>
                <a:rect l="l" t="t" r="r" b="b"/>
                <a:pathLst>
                  <a:path w="1401" h="1199" extrusionOk="0">
                    <a:moveTo>
                      <a:pt x="796" y="0"/>
                    </a:moveTo>
                    <a:cubicBezTo>
                      <a:pt x="271" y="0"/>
                      <a:pt x="0" y="637"/>
                      <a:pt x="366" y="1019"/>
                    </a:cubicBezTo>
                    <a:cubicBezTo>
                      <a:pt x="490" y="1143"/>
                      <a:pt x="643" y="1198"/>
                      <a:pt x="793" y="1198"/>
                    </a:cubicBezTo>
                    <a:cubicBezTo>
                      <a:pt x="1103" y="1198"/>
                      <a:pt x="1401" y="960"/>
                      <a:pt x="1401" y="605"/>
                    </a:cubicBezTo>
                    <a:cubicBezTo>
                      <a:pt x="1401" y="271"/>
                      <a:pt x="1130" y="0"/>
                      <a:pt x="796"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1693375" y="1720800"/>
                <a:ext cx="35025" cy="29975"/>
              </a:xfrm>
              <a:custGeom>
                <a:avLst/>
                <a:gdLst/>
                <a:ahLst/>
                <a:cxnLst/>
                <a:rect l="l" t="t" r="r" b="b"/>
                <a:pathLst>
                  <a:path w="1401" h="1199" extrusionOk="0">
                    <a:moveTo>
                      <a:pt x="796" y="0"/>
                    </a:moveTo>
                    <a:cubicBezTo>
                      <a:pt x="271" y="0"/>
                      <a:pt x="0" y="653"/>
                      <a:pt x="382" y="1019"/>
                    </a:cubicBezTo>
                    <a:cubicBezTo>
                      <a:pt x="501" y="1143"/>
                      <a:pt x="650" y="1198"/>
                      <a:pt x="797" y="1198"/>
                    </a:cubicBezTo>
                    <a:cubicBezTo>
                      <a:pt x="1103" y="1198"/>
                      <a:pt x="1401" y="960"/>
                      <a:pt x="1401" y="605"/>
                    </a:cubicBezTo>
                    <a:cubicBezTo>
                      <a:pt x="1401" y="271"/>
                      <a:pt x="1130" y="0"/>
                      <a:pt x="796"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1802400" y="1699300"/>
                <a:ext cx="35050" cy="29975"/>
              </a:xfrm>
              <a:custGeom>
                <a:avLst/>
                <a:gdLst/>
                <a:ahLst/>
                <a:cxnLst/>
                <a:rect l="l" t="t" r="r" b="b"/>
                <a:pathLst>
                  <a:path w="1402" h="1199" extrusionOk="0">
                    <a:moveTo>
                      <a:pt x="796" y="0"/>
                    </a:moveTo>
                    <a:cubicBezTo>
                      <a:pt x="271" y="0"/>
                      <a:pt x="0" y="637"/>
                      <a:pt x="383" y="1019"/>
                    </a:cubicBezTo>
                    <a:cubicBezTo>
                      <a:pt x="501" y="1143"/>
                      <a:pt x="651" y="1199"/>
                      <a:pt x="798" y="1199"/>
                    </a:cubicBezTo>
                    <a:cubicBezTo>
                      <a:pt x="1104" y="1199"/>
                      <a:pt x="1401" y="960"/>
                      <a:pt x="1401" y="605"/>
                    </a:cubicBezTo>
                    <a:cubicBezTo>
                      <a:pt x="1401" y="271"/>
                      <a:pt x="1131" y="0"/>
                      <a:pt x="796"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1858500" y="1725175"/>
                <a:ext cx="35050" cy="29975"/>
              </a:xfrm>
              <a:custGeom>
                <a:avLst/>
                <a:gdLst/>
                <a:ahLst/>
                <a:cxnLst/>
                <a:rect l="l" t="t" r="r" b="b"/>
                <a:pathLst>
                  <a:path w="1402" h="1199" extrusionOk="0">
                    <a:moveTo>
                      <a:pt x="813" y="0"/>
                    </a:moveTo>
                    <a:cubicBezTo>
                      <a:pt x="271" y="0"/>
                      <a:pt x="1" y="637"/>
                      <a:pt x="383" y="1019"/>
                    </a:cubicBezTo>
                    <a:cubicBezTo>
                      <a:pt x="507" y="1143"/>
                      <a:pt x="658" y="1198"/>
                      <a:pt x="805" y="1198"/>
                    </a:cubicBezTo>
                    <a:cubicBezTo>
                      <a:pt x="1111" y="1198"/>
                      <a:pt x="1402" y="960"/>
                      <a:pt x="1402" y="605"/>
                    </a:cubicBezTo>
                    <a:cubicBezTo>
                      <a:pt x="1402" y="271"/>
                      <a:pt x="1131" y="0"/>
                      <a:pt x="813" y="0"/>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1765400" y="2083400"/>
                <a:ext cx="24700" cy="3025"/>
              </a:xfrm>
              <a:custGeom>
                <a:avLst/>
                <a:gdLst/>
                <a:ahLst/>
                <a:cxnLst/>
                <a:rect l="l" t="t" r="r" b="b"/>
                <a:pathLst>
                  <a:path w="988" h="121" extrusionOk="0">
                    <a:moveTo>
                      <a:pt x="488" y="1"/>
                    </a:moveTo>
                    <a:cubicBezTo>
                      <a:pt x="322" y="1"/>
                      <a:pt x="159" y="21"/>
                      <a:pt x="0" y="60"/>
                    </a:cubicBezTo>
                    <a:cubicBezTo>
                      <a:pt x="159" y="100"/>
                      <a:pt x="322" y="120"/>
                      <a:pt x="488" y="120"/>
                    </a:cubicBezTo>
                    <a:cubicBezTo>
                      <a:pt x="653" y="120"/>
                      <a:pt x="820" y="100"/>
                      <a:pt x="987" y="60"/>
                    </a:cubicBezTo>
                    <a:cubicBezTo>
                      <a:pt x="820" y="21"/>
                      <a:pt x="653" y="1"/>
                      <a:pt x="48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1904675" y="2064050"/>
                <a:ext cx="25100" cy="3275"/>
              </a:xfrm>
              <a:custGeom>
                <a:avLst/>
                <a:gdLst/>
                <a:ahLst/>
                <a:cxnLst/>
                <a:rect l="l" t="t" r="r" b="b"/>
                <a:pathLst>
                  <a:path w="1004" h="131" extrusionOk="0">
                    <a:moveTo>
                      <a:pt x="379" y="1"/>
                    </a:moveTo>
                    <a:cubicBezTo>
                      <a:pt x="253" y="1"/>
                      <a:pt x="122" y="22"/>
                      <a:pt x="0" y="70"/>
                    </a:cubicBezTo>
                    <a:cubicBezTo>
                      <a:pt x="115" y="105"/>
                      <a:pt x="238" y="131"/>
                      <a:pt x="357" y="131"/>
                    </a:cubicBezTo>
                    <a:cubicBezTo>
                      <a:pt x="404" y="131"/>
                      <a:pt x="449" y="127"/>
                      <a:pt x="494" y="118"/>
                    </a:cubicBezTo>
                    <a:cubicBezTo>
                      <a:pt x="543" y="127"/>
                      <a:pt x="591" y="131"/>
                      <a:pt x="640" y="131"/>
                    </a:cubicBezTo>
                    <a:cubicBezTo>
                      <a:pt x="765" y="131"/>
                      <a:pt x="888" y="105"/>
                      <a:pt x="1003" y="70"/>
                    </a:cubicBezTo>
                    <a:cubicBezTo>
                      <a:pt x="881" y="22"/>
                      <a:pt x="751" y="1"/>
                      <a:pt x="618" y="1"/>
                    </a:cubicBezTo>
                    <a:cubicBezTo>
                      <a:pt x="576" y="1"/>
                      <a:pt x="535" y="3"/>
                      <a:pt x="494" y="7"/>
                    </a:cubicBezTo>
                    <a:cubicBezTo>
                      <a:pt x="456" y="3"/>
                      <a:pt x="418" y="1"/>
                      <a:pt x="379"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1627300" y="2065900"/>
                <a:ext cx="24700" cy="3000"/>
              </a:xfrm>
              <a:custGeom>
                <a:avLst/>
                <a:gdLst/>
                <a:ahLst/>
                <a:cxnLst/>
                <a:rect l="l" t="t" r="r" b="b"/>
                <a:pathLst>
                  <a:path w="988" h="120" extrusionOk="0">
                    <a:moveTo>
                      <a:pt x="488" y="0"/>
                    </a:moveTo>
                    <a:cubicBezTo>
                      <a:pt x="323" y="0"/>
                      <a:pt x="160" y="20"/>
                      <a:pt x="1" y="60"/>
                    </a:cubicBezTo>
                    <a:cubicBezTo>
                      <a:pt x="160" y="100"/>
                      <a:pt x="323" y="120"/>
                      <a:pt x="488" y="120"/>
                    </a:cubicBezTo>
                    <a:cubicBezTo>
                      <a:pt x="653" y="120"/>
                      <a:pt x="821" y="100"/>
                      <a:pt x="988" y="60"/>
                    </a:cubicBezTo>
                    <a:cubicBezTo>
                      <a:pt x="821" y="20"/>
                      <a:pt x="653" y="0"/>
                      <a:pt x="488"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1779725" y="2025775"/>
                <a:ext cx="76425" cy="71150"/>
              </a:xfrm>
              <a:custGeom>
                <a:avLst/>
                <a:gdLst/>
                <a:ahLst/>
                <a:cxnLst/>
                <a:rect l="l" t="t" r="r" b="b"/>
                <a:pathLst>
                  <a:path w="3057" h="2846" extrusionOk="0">
                    <a:moveTo>
                      <a:pt x="1901" y="1"/>
                    </a:moveTo>
                    <a:cubicBezTo>
                      <a:pt x="1845" y="1"/>
                      <a:pt x="1790" y="9"/>
                      <a:pt x="1735" y="26"/>
                    </a:cubicBezTo>
                    <a:cubicBezTo>
                      <a:pt x="1512" y="89"/>
                      <a:pt x="1321" y="185"/>
                      <a:pt x="1162" y="328"/>
                    </a:cubicBezTo>
                    <a:cubicBezTo>
                      <a:pt x="907" y="535"/>
                      <a:pt x="669" y="790"/>
                      <a:pt x="478" y="1060"/>
                    </a:cubicBezTo>
                    <a:cubicBezTo>
                      <a:pt x="287" y="1331"/>
                      <a:pt x="0" y="1967"/>
                      <a:pt x="112" y="2365"/>
                    </a:cubicBezTo>
                    <a:cubicBezTo>
                      <a:pt x="159" y="2541"/>
                      <a:pt x="287" y="2668"/>
                      <a:pt x="462" y="2700"/>
                    </a:cubicBezTo>
                    <a:cubicBezTo>
                      <a:pt x="963" y="2797"/>
                      <a:pt x="1477" y="2846"/>
                      <a:pt x="1992" y="2846"/>
                    </a:cubicBezTo>
                    <a:cubicBezTo>
                      <a:pt x="2065" y="2846"/>
                      <a:pt x="2139" y="2845"/>
                      <a:pt x="2213" y="2843"/>
                    </a:cubicBezTo>
                    <a:lnTo>
                      <a:pt x="2945" y="2843"/>
                    </a:lnTo>
                    <a:cubicBezTo>
                      <a:pt x="2977" y="2843"/>
                      <a:pt x="3009" y="2843"/>
                      <a:pt x="3025" y="2827"/>
                    </a:cubicBezTo>
                    <a:cubicBezTo>
                      <a:pt x="3040" y="2795"/>
                      <a:pt x="3056" y="2763"/>
                      <a:pt x="3040" y="2732"/>
                    </a:cubicBezTo>
                    <a:cubicBezTo>
                      <a:pt x="2993" y="2413"/>
                      <a:pt x="2929" y="2063"/>
                      <a:pt x="2674" y="1872"/>
                    </a:cubicBezTo>
                    <a:cubicBezTo>
                      <a:pt x="2595" y="1824"/>
                      <a:pt x="2515" y="1776"/>
                      <a:pt x="2483" y="1697"/>
                    </a:cubicBezTo>
                    <a:cubicBezTo>
                      <a:pt x="2467" y="1665"/>
                      <a:pt x="2467" y="1617"/>
                      <a:pt x="2483" y="1585"/>
                    </a:cubicBezTo>
                    <a:lnTo>
                      <a:pt x="2483" y="1490"/>
                    </a:lnTo>
                    <a:cubicBezTo>
                      <a:pt x="2499" y="1347"/>
                      <a:pt x="2515" y="1188"/>
                      <a:pt x="2515" y="1044"/>
                    </a:cubicBezTo>
                    <a:cubicBezTo>
                      <a:pt x="2547" y="742"/>
                      <a:pt x="2563" y="376"/>
                      <a:pt x="2340" y="169"/>
                    </a:cubicBezTo>
                    <a:cubicBezTo>
                      <a:pt x="2211" y="63"/>
                      <a:pt x="2056" y="1"/>
                      <a:pt x="1901" y="1"/>
                    </a:cubicBezTo>
                    <a:close/>
                  </a:path>
                </a:pathLst>
              </a:custGeom>
              <a:solidFill>
                <a:srgbClr val="FF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1782500" y="2062625"/>
                <a:ext cx="73650" cy="34300"/>
              </a:xfrm>
              <a:custGeom>
                <a:avLst/>
                <a:gdLst/>
                <a:ahLst/>
                <a:cxnLst/>
                <a:rect l="l" t="t" r="r" b="b"/>
                <a:pathLst>
                  <a:path w="2946" h="1372" extrusionOk="0">
                    <a:moveTo>
                      <a:pt x="2356" y="0"/>
                    </a:moveTo>
                    <a:cubicBezTo>
                      <a:pt x="2309" y="32"/>
                      <a:pt x="2261" y="64"/>
                      <a:pt x="2213" y="80"/>
                    </a:cubicBezTo>
                    <a:cubicBezTo>
                      <a:pt x="2118" y="175"/>
                      <a:pt x="1990" y="239"/>
                      <a:pt x="1863" y="287"/>
                    </a:cubicBezTo>
                    <a:cubicBezTo>
                      <a:pt x="1810" y="293"/>
                      <a:pt x="1755" y="297"/>
                      <a:pt x="1699" y="297"/>
                    </a:cubicBezTo>
                    <a:cubicBezTo>
                      <a:pt x="1620" y="297"/>
                      <a:pt x="1540" y="289"/>
                      <a:pt x="1465" y="271"/>
                    </a:cubicBezTo>
                    <a:cubicBezTo>
                      <a:pt x="1440" y="269"/>
                      <a:pt x="1414" y="268"/>
                      <a:pt x="1389" y="268"/>
                    </a:cubicBezTo>
                    <a:cubicBezTo>
                      <a:pt x="1160" y="268"/>
                      <a:pt x="935" y="333"/>
                      <a:pt x="749" y="462"/>
                    </a:cubicBezTo>
                    <a:lnTo>
                      <a:pt x="510" y="398"/>
                    </a:lnTo>
                    <a:cubicBezTo>
                      <a:pt x="287" y="493"/>
                      <a:pt x="112" y="685"/>
                      <a:pt x="1" y="891"/>
                    </a:cubicBezTo>
                    <a:cubicBezTo>
                      <a:pt x="48" y="1067"/>
                      <a:pt x="176" y="1194"/>
                      <a:pt x="351" y="1226"/>
                    </a:cubicBezTo>
                    <a:cubicBezTo>
                      <a:pt x="852" y="1323"/>
                      <a:pt x="1366" y="1372"/>
                      <a:pt x="1881" y="1372"/>
                    </a:cubicBezTo>
                    <a:cubicBezTo>
                      <a:pt x="1954" y="1372"/>
                      <a:pt x="2028" y="1371"/>
                      <a:pt x="2102" y="1369"/>
                    </a:cubicBezTo>
                    <a:lnTo>
                      <a:pt x="2834" y="1369"/>
                    </a:lnTo>
                    <a:cubicBezTo>
                      <a:pt x="2866" y="1369"/>
                      <a:pt x="2898" y="1369"/>
                      <a:pt x="2914" y="1353"/>
                    </a:cubicBezTo>
                    <a:cubicBezTo>
                      <a:pt x="2929" y="1321"/>
                      <a:pt x="2945" y="1289"/>
                      <a:pt x="2929" y="1258"/>
                    </a:cubicBezTo>
                    <a:cubicBezTo>
                      <a:pt x="2882" y="939"/>
                      <a:pt x="2818" y="573"/>
                      <a:pt x="2547" y="382"/>
                    </a:cubicBezTo>
                    <a:cubicBezTo>
                      <a:pt x="2484" y="334"/>
                      <a:pt x="2388" y="302"/>
                      <a:pt x="2356" y="207"/>
                    </a:cubicBezTo>
                    <a:cubicBezTo>
                      <a:pt x="2356" y="175"/>
                      <a:pt x="2356" y="127"/>
                      <a:pt x="2356" y="96"/>
                    </a:cubicBezTo>
                    <a:lnTo>
                      <a:pt x="23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1831050" y="2084325"/>
                <a:ext cx="4400" cy="12525"/>
              </a:xfrm>
              <a:custGeom>
                <a:avLst/>
                <a:gdLst/>
                <a:ahLst/>
                <a:cxnLst/>
                <a:rect l="l" t="t" r="r" b="b"/>
                <a:pathLst>
                  <a:path w="176" h="501" extrusionOk="0">
                    <a:moveTo>
                      <a:pt x="21" y="0"/>
                    </a:moveTo>
                    <a:cubicBezTo>
                      <a:pt x="18" y="0"/>
                      <a:pt x="16" y="2"/>
                      <a:pt x="16" y="8"/>
                    </a:cubicBezTo>
                    <a:cubicBezTo>
                      <a:pt x="1" y="8"/>
                      <a:pt x="1" y="8"/>
                      <a:pt x="1" y="23"/>
                    </a:cubicBezTo>
                    <a:cubicBezTo>
                      <a:pt x="64" y="183"/>
                      <a:pt x="112" y="342"/>
                      <a:pt x="160" y="501"/>
                    </a:cubicBezTo>
                    <a:lnTo>
                      <a:pt x="176" y="501"/>
                    </a:lnTo>
                    <a:cubicBezTo>
                      <a:pt x="144" y="326"/>
                      <a:pt x="96" y="167"/>
                      <a:pt x="32" y="8"/>
                    </a:cubicBezTo>
                    <a:cubicBezTo>
                      <a:pt x="32" y="8"/>
                      <a:pt x="25" y="0"/>
                      <a:pt x="21"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1843000" y="2083300"/>
                <a:ext cx="5975" cy="13550"/>
              </a:xfrm>
              <a:custGeom>
                <a:avLst/>
                <a:gdLst/>
                <a:ahLst/>
                <a:cxnLst/>
                <a:rect l="l" t="t" r="r" b="b"/>
                <a:pathLst>
                  <a:path w="239" h="542" extrusionOk="0">
                    <a:moveTo>
                      <a:pt x="0" y="1"/>
                    </a:moveTo>
                    <a:cubicBezTo>
                      <a:pt x="0" y="1"/>
                      <a:pt x="0" y="17"/>
                      <a:pt x="0" y="33"/>
                    </a:cubicBezTo>
                    <a:cubicBezTo>
                      <a:pt x="96" y="192"/>
                      <a:pt x="159" y="367"/>
                      <a:pt x="207" y="542"/>
                    </a:cubicBezTo>
                    <a:lnTo>
                      <a:pt x="239" y="542"/>
                    </a:lnTo>
                    <a:cubicBezTo>
                      <a:pt x="191" y="351"/>
                      <a:pt x="127" y="176"/>
                      <a:pt x="32"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1576375" y="1622400"/>
                <a:ext cx="396775" cy="483625"/>
              </a:xfrm>
              <a:custGeom>
                <a:avLst/>
                <a:gdLst/>
                <a:ahLst/>
                <a:cxnLst/>
                <a:rect l="l" t="t" r="r" b="b"/>
                <a:pathLst>
                  <a:path w="15871" h="19345" extrusionOk="0">
                    <a:moveTo>
                      <a:pt x="3725" y="1"/>
                    </a:moveTo>
                    <a:cubicBezTo>
                      <a:pt x="3586" y="1"/>
                      <a:pt x="3457" y="89"/>
                      <a:pt x="3407" y="227"/>
                    </a:cubicBezTo>
                    <a:cubicBezTo>
                      <a:pt x="3343" y="450"/>
                      <a:pt x="3279" y="673"/>
                      <a:pt x="3248" y="896"/>
                    </a:cubicBezTo>
                    <a:cubicBezTo>
                      <a:pt x="3248" y="928"/>
                      <a:pt x="3232" y="959"/>
                      <a:pt x="3232" y="991"/>
                    </a:cubicBezTo>
                    <a:cubicBezTo>
                      <a:pt x="3232" y="1007"/>
                      <a:pt x="3232" y="1023"/>
                      <a:pt x="3232" y="1039"/>
                    </a:cubicBezTo>
                    <a:lnTo>
                      <a:pt x="3216" y="1135"/>
                    </a:lnTo>
                    <a:cubicBezTo>
                      <a:pt x="3216" y="1198"/>
                      <a:pt x="3200" y="1278"/>
                      <a:pt x="3200" y="1357"/>
                    </a:cubicBezTo>
                    <a:lnTo>
                      <a:pt x="3200" y="1437"/>
                    </a:lnTo>
                    <a:cubicBezTo>
                      <a:pt x="3184" y="1755"/>
                      <a:pt x="3184" y="2058"/>
                      <a:pt x="3216" y="2360"/>
                    </a:cubicBezTo>
                    <a:cubicBezTo>
                      <a:pt x="3216" y="2392"/>
                      <a:pt x="3216" y="2440"/>
                      <a:pt x="3216" y="2456"/>
                    </a:cubicBezTo>
                    <a:lnTo>
                      <a:pt x="3216" y="2535"/>
                    </a:lnTo>
                    <a:lnTo>
                      <a:pt x="3232" y="2631"/>
                    </a:lnTo>
                    <a:lnTo>
                      <a:pt x="3232" y="2647"/>
                    </a:lnTo>
                    <a:cubicBezTo>
                      <a:pt x="3232" y="2694"/>
                      <a:pt x="3248" y="2774"/>
                      <a:pt x="3248" y="2790"/>
                    </a:cubicBezTo>
                    <a:cubicBezTo>
                      <a:pt x="3263" y="2806"/>
                      <a:pt x="3248" y="2822"/>
                      <a:pt x="3263" y="2854"/>
                    </a:cubicBezTo>
                    <a:cubicBezTo>
                      <a:pt x="3263" y="2885"/>
                      <a:pt x="3279" y="2917"/>
                      <a:pt x="3279" y="2949"/>
                    </a:cubicBezTo>
                    <a:cubicBezTo>
                      <a:pt x="3375" y="3459"/>
                      <a:pt x="3534" y="3952"/>
                      <a:pt x="3741" y="4414"/>
                    </a:cubicBezTo>
                    <a:lnTo>
                      <a:pt x="3789" y="4525"/>
                    </a:lnTo>
                    <a:cubicBezTo>
                      <a:pt x="3884" y="4716"/>
                      <a:pt x="3980" y="4923"/>
                      <a:pt x="4091" y="5114"/>
                    </a:cubicBezTo>
                    <a:lnTo>
                      <a:pt x="4139" y="5225"/>
                    </a:lnTo>
                    <a:cubicBezTo>
                      <a:pt x="4139" y="5225"/>
                      <a:pt x="4043" y="5942"/>
                      <a:pt x="3900" y="6817"/>
                    </a:cubicBezTo>
                    <a:cubicBezTo>
                      <a:pt x="3789" y="7470"/>
                      <a:pt x="3645" y="8234"/>
                      <a:pt x="3502" y="8807"/>
                    </a:cubicBezTo>
                    <a:cubicBezTo>
                      <a:pt x="3439" y="9109"/>
                      <a:pt x="3343" y="9412"/>
                      <a:pt x="3184" y="9682"/>
                    </a:cubicBezTo>
                    <a:cubicBezTo>
                      <a:pt x="2754" y="10160"/>
                      <a:pt x="0" y="12802"/>
                      <a:pt x="653" y="15253"/>
                    </a:cubicBezTo>
                    <a:cubicBezTo>
                      <a:pt x="1322" y="17720"/>
                      <a:pt x="2977" y="18755"/>
                      <a:pt x="2977" y="18755"/>
                    </a:cubicBezTo>
                    <a:cubicBezTo>
                      <a:pt x="2706" y="18771"/>
                      <a:pt x="2452" y="18882"/>
                      <a:pt x="2245" y="19058"/>
                    </a:cubicBezTo>
                    <a:cubicBezTo>
                      <a:pt x="2101" y="19201"/>
                      <a:pt x="3598" y="19264"/>
                      <a:pt x="5014" y="19312"/>
                    </a:cubicBezTo>
                    <a:cubicBezTo>
                      <a:pt x="6192" y="19344"/>
                      <a:pt x="7322" y="19344"/>
                      <a:pt x="7386" y="19344"/>
                    </a:cubicBezTo>
                    <a:cubicBezTo>
                      <a:pt x="7482" y="19328"/>
                      <a:pt x="7577" y="19280"/>
                      <a:pt x="7657" y="19233"/>
                    </a:cubicBezTo>
                    <a:cubicBezTo>
                      <a:pt x="7736" y="19201"/>
                      <a:pt x="7848" y="19137"/>
                      <a:pt x="7959" y="19073"/>
                    </a:cubicBezTo>
                    <a:cubicBezTo>
                      <a:pt x="8962" y="18485"/>
                      <a:pt x="9853" y="17736"/>
                      <a:pt x="10601" y="16845"/>
                    </a:cubicBezTo>
                    <a:cubicBezTo>
                      <a:pt x="10649" y="16797"/>
                      <a:pt x="10697" y="16750"/>
                      <a:pt x="10729" y="16686"/>
                    </a:cubicBezTo>
                    <a:lnTo>
                      <a:pt x="10761" y="16670"/>
                    </a:lnTo>
                    <a:cubicBezTo>
                      <a:pt x="10808" y="17227"/>
                      <a:pt x="11047" y="19042"/>
                      <a:pt x="11318" y="19073"/>
                    </a:cubicBezTo>
                    <a:cubicBezTo>
                      <a:pt x="11528" y="19104"/>
                      <a:pt x="12394" y="19184"/>
                      <a:pt x="13071" y="19184"/>
                    </a:cubicBezTo>
                    <a:cubicBezTo>
                      <a:pt x="13469" y="19184"/>
                      <a:pt x="13802" y="19156"/>
                      <a:pt x="13896" y="19073"/>
                    </a:cubicBezTo>
                    <a:cubicBezTo>
                      <a:pt x="14167" y="18851"/>
                      <a:pt x="14851" y="13041"/>
                      <a:pt x="14565" y="11290"/>
                    </a:cubicBezTo>
                    <a:cubicBezTo>
                      <a:pt x="14438" y="10414"/>
                      <a:pt x="14358" y="9523"/>
                      <a:pt x="14326" y="8616"/>
                    </a:cubicBezTo>
                    <a:cubicBezTo>
                      <a:pt x="14310" y="8250"/>
                      <a:pt x="14310" y="7868"/>
                      <a:pt x="14294" y="7533"/>
                    </a:cubicBezTo>
                    <a:lnTo>
                      <a:pt x="14294" y="7263"/>
                    </a:lnTo>
                    <a:cubicBezTo>
                      <a:pt x="14262" y="6276"/>
                      <a:pt x="14262" y="5512"/>
                      <a:pt x="14262" y="5512"/>
                    </a:cubicBezTo>
                    <a:cubicBezTo>
                      <a:pt x="14262" y="5512"/>
                      <a:pt x="14294" y="5480"/>
                      <a:pt x="14310" y="5416"/>
                    </a:cubicBezTo>
                    <a:cubicBezTo>
                      <a:pt x="14326" y="5400"/>
                      <a:pt x="14342" y="5385"/>
                      <a:pt x="14342" y="5369"/>
                    </a:cubicBezTo>
                    <a:cubicBezTo>
                      <a:pt x="14358" y="5337"/>
                      <a:pt x="14358" y="5305"/>
                      <a:pt x="14374" y="5289"/>
                    </a:cubicBezTo>
                    <a:cubicBezTo>
                      <a:pt x="14390" y="5257"/>
                      <a:pt x="14406" y="5225"/>
                      <a:pt x="14422" y="5194"/>
                    </a:cubicBezTo>
                    <a:cubicBezTo>
                      <a:pt x="14533" y="4923"/>
                      <a:pt x="14708" y="4525"/>
                      <a:pt x="14883" y="4063"/>
                    </a:cubicBezTo>
                    <a:cubicBezTo>
                      <a:pt x="14899" y="4047"/>
                      <a:pt x="14915" y="4016"/>
                      <a:pt x="14931" y="3984"/>
                    </a:cubicBezTo>
                    <a:cubicBezTo>
                      <a:pt x="14963" y="3904"/>
                      <a:pt x="14995" y="3809"/>
                      <a:pt x="15011" y="3761"/>
                    </a:cubicBezTo>
                    <a:cubicBezTo>
                      <a:pt x="15042" y="3713"/>
                      <a:pt x="15058" y="3650"/>
                      <a:pt x="15074" y="3602"/>
                    </a:cubicBezTo>
                    <a:lnTo>
                      <a:pt x="15138" y="3443"/>
                    </a:lnTo>
                    <a:cubicBezTo>
                      <a:pt x="15170" y="3363"/>
                      <a:pt x="15202" y="3268"/>
                      <a:pt x="15233" y="3188"/>
                    </a:cubicBezTo>
                    <a:cubicBezTo>
                      <a:pt x="15472" y="2535"/>
                      <a:pt x="15663" y="1867"/>
                      <a:pt x="15822" y="1198"/>
                    </a:cubicBezTo>
                    <a:cubicBezTo>
                      <a:pt x="15822" y="1150"/>
                      <a:pt x="15838" y="1119"/>
                      <a:pt x="15838" y="1071"/>
                    </a:cubicBezTo>
                    <a:cubicBezTo>
                      <a:pt x="15838" y="1071"/>
                      <a:pt x="15838" y="1055"/>
                      <a:pt x="15838" y="1055"/>
                    </a:cubicBezTo>
                    <a:cubicBezTo>
                      <a:pt x="15854" y="975"/>
                      <a:pt x="15870" y="896"/>
                      <a:pt x="15870" y="816"/>
                    </a:cubicBezTo>
                    <a:cubicBezTo>
                      <a:pt x="15870" y="784"/>
                      <a:pt x="15870" y="768"/>
                      <a:pt x="15870" y="753"/>
                    </a:cubicBezTo>
                    <a:cubicBezTo>
                      <a:pt x="15854" y="609"/>
                      <a:pt x="15743" y="514"/>
                      <a:pt x="15599" y="514"/>
                    </a:cubicBezTo>
                    <a:lnTo>
                      <a:pt x="15584" y="514"/>
                    </a:lnTo>
                    <a:lnTo>
                      <a:pt x="15408" y="530"/>
                    </a:lnTo>
                    <a:cubicBezTo>
                      <a:pt x="15313" y="546"/>
                      <a:pt x="15217" y="562"/>
                      <a:pt x="15122" y="577"/>
                    </a:cubicBezTo>
                    <a:lnTo>
                      <a:pt x="15042" y="593"/>
                    </a:lnTo>
                    <a:lnTo>
                      <a:pt x="14979" y="609"/>
                    </a:lnTo>
                    <a:lnTo>
                      <a:pt x="14899" y="625"/>
                    </a:lnTo>
                    <a:cubicBezTo>
                      <a:pt x="14453" y="753"/>
                      <a:pt x="14040" y="928"/>
                      <a:pt x="13658" y="1182"/>
                    </a:cubicBezTo>
                    <a:cubicBezTo>
                      <a:pt x="13610" y="1198"/>
                      <a:pt x="13578" y="1230"/>
                      <a:pt x="13530" y="1262"/>
                    </a:cubicBezTo>
                    <a:lnTo>
                      <a:pt x="13451" y="1326"/>
                    </a:lnTo>
                    <a:lnTo>
                      <a:pt x="13339" y="1405"/>
                    </a:lnTo>
                    <a:lnTo>
                      <a:pt x="13212" y="1485"/>
                    </a:lnTo>
                    <a:lnTo>
                      <a:pt x="13085" y="1596"/>
                    </a:lnTo>
                    <a:cubicBezTo>
                      <a:pt x="12814" y="1819"/>
                      <a:pt x="12559" y="2058"/>
                      <a:pt x="12336" y="2328"/>
                    </a:cubicBezTo>
                    <a:cubicBezTo>
                      <a:pt x="11843" y="2217"/>
                      <a:pt x="11350" y="2137"/>
                      <a:pt x="10856" y="2090"/>
                    </a:cubicBezTo>
                    <a:cubicBezTo>
                      <a:pt x="10761" y="2074"/>
                      <a:pt x="10665" y="2058"/>
                      <a:pt x="10554" y="2058"/>
                    </a:cubicBezTo>
                    <a:cubicBezTo>
                      <a:pt x="10321" y="2034"/>
                      <a:pt x="10079" y="2020"/>
                      <a:pt x="9841" y="2020"/>
                    </a:cubicBezTo>
                    <a:cubicBezTo>
                      <a:pt x="9754" y="2020"/>
                      <a:pt x="9668" y="2022"/>
                      <a:pt x="9583" y="2026"/>
                    </a:cubicBezTo>
                    <a:cubicBezTo>
                      <a:pt x="9408" y="2026"/>
                      <a:pt x="9248" y="2042"/>
                      <a:pt x="9073" y="2058"/>
                    </a:cubicBezTo>
                    <a:cubicBezTo>
                      <a:pt x="8437" y="2090"/>
                      <a:pt x="7816" y="2185"/>
                      <a:pt x="7195" y="2328"/>
                    </a:cubicBezTo>
                    <a:lnTo>
                      <a:pt x="6972" y="2137"/>
                    </a:lnTo>
                    <a:lnTo>
                      <a:pt x="6877" y="2074"/>
                    </a:lnTo>
                    <a:cubicBezTo>
                      <a:pt x="6877" y="2058"/>
                      <a:pt x="6877" y="2058"/>
                      <a:pt x="6861" y="2058"/>
                    </a:cubicBezTo>
                    <a:lnTo>
                      <a:pt x="6829" y="2026"/>
                    </a:lnTo>
                    <a:cubicBezTo>
                      <a:pt x="6622" y="1851"/>
                      <a:pt x="6351" y="1644"/>
                      <a:pt x="6049" y="1405"/>
                    </a:cubicBezTo>
                    <a:lnTo>
                      <a:pt x="5969" y="1357"/>
                    </a:lnTo>
                    <a:cubicBezTo>
                      <a:pt x="5874" y="1278"/>
                      <a:pt x="5778" y="1198"/>
                      <a:pt x="5683" y="1135"/>
                    </a:cubicBezTo>
                    <a:lnTo>
                      <a:pt x="5524" y="1023"/>
                    </a:lnTo>
                    <a:cubicBezTo>
                      <a:pt x="5380" y="912"/>
                      <a:pt x="5221" y="800"/>
                      <a:pt x="5062" y="689"/>
                    </a:cubicBezTo>
                    <a:cubicBezTo>
                      <a:pt x="4951" y="625"/>
                      <a:pt x="4855" y="562"/>
                      <a:pt x="4760" y="498"/>
                    </a:cubicBezTo>
                    <a:lnTo>
                      <a:pt x="4680" y="450"/>
                    </a:lnTo>
                    <a:cubicBezTo>
                      <a:pt x="4569" y="371"/>
                      <a:pt x="4473" y="307"/>
                      <a:pt x="4378" y="259"/>
                    </a:cubicBezTo>
                    <a:lnTo>
                      <a:pt x="4250" y="195"/>
                    </a:lnTo>
                    <a:lnTo>
                      <a:pt x="4107" y="116"/>
                    </a:lnTo>
                    <a:lnTo>
                      <a:pt x="4043" y="100"/>
                    </a:lnTo>
                    <a:cubicBezTo>
                      <a:pt x="3996" y="68"/>
                      <a:pt x="3932" y="36"/>
                      <a:pt x="3868" y="20"/>
                    </a:cubicBezTo>
                    <a:lnTo>
                      <a:pt x="3836" y="20"/>
                    </a:lnTo>
                    <a:cubicBezTo>
                      <a:pt x="3800" y="7"/>
                      <a:pt x="3762" y="1"/>
                      <a:pt x="37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1576375" y="1842550"/>
                <a:ext cx="208950" cy="263475"/>
              </a:xfrm>
              <a:custGeom>
                <a:avLst/>
                <a:gdLst/>
                <a:ahLst/>
                <a:cxnLst/>
                <a:rect l="l" t="t" r="r" b="b"/>
                <a:pathLst>
                  <a:path w="8358" h="10539" extrusionOk="0">
                    <a:moveTo>
                      <a:pt x="3502" y="1"/>
                    </a:moveTo>
                    <a:cubicBezTo>
                      <a:pt x="3454" y="303"/>
                      <a:pt x="3343" y="606"/>
                      <a:pt x="3184" y="876"/>
                    </a:cubicBezTo>
                    <a:cubicBezTo>
                      <a:pt x="2754" y="1354"/>
                      <a:pt x="0" y="3996"/>
                      <a:pt x="669" y="6447"/>
                    </a:cubicBezTo>
                    <a:cubicBezTo>
                      <a:pt x="1003" y="7753"/>
                      <a:pt x="1719" y="8914"/>
                      <a:pt x="2738" y="9774"/>
                    </a:cubicBezTo>
                    <a:cubicBezTo>
                      <a:pt x="2818" y="9838"/>
                      <a:pt x="2897" y="9901"/>
                      <a:pt x="2977" y="9949"/>
                    </a:cubicBezTo>
                    <a:cubicBezTo>
                      <a:pt x="2706" y="9981"/>
                      <a:pt x="2452" y="10076"/>
                      <a:pt x="2245" y="10252"/>
                    </a:cubicBezTo>
                    <a:cubicBezTo>
                      <a:pt x="2101" y="10395"/>
                      <a:pt x="3598" y="10458"/>
                      <a:pt x="5014" y="10506"/>
                    </a:cubicBezTo>
                    <a:lnTo>
                      <a:pt x="5078" y="10506"/>
                    </a:lnTo>
                    <a:cubicBezTo>
                      <a:pt x="6240" y="10538"/>
                      <a:pt x="7322" y="10538"/>
                      <a:pt x="7386" y="10538"/>
                    </a:cubicBezTo>
                    <a:cubicBezTo>
                      <a:pt x="7482" y="10522"/>
                      <a:pt x="7577" y="10474"/>
                      <a:pt x="7673" y="10427"/>
                    </a:cubicBezTo>
                    <a:lnTo>
                      <a:pt x="7673" y="10411"/>
                    </a:lnTo>
                    <a:cubicBezTo>
                      <a:pt x="7720" y="9726"/>
                      <a:pt x="7768" y="9058"/>
                      <a:pt x="7848" y="8389"/>
                    </a:cubicBezTo>
                    <a:cubicBezTo>
                      <a:pt x="7959" y="7355"/>
                      <a:pt x="8086" y="6336"/>
                      <a:pt x="8230" y="5317"/>
                    </a:cubicBezTo>
                    <a:cubicBezTo>
                      <a:pt x="8293" y="4840"/>
                      <a:pt x="8357" y="4330"/>
                      <a:pt x="8134" y="3916"/>
                    </a:cubicBezTo>
                    <a:cubicBezTo>
                      <a:pt x="7991" y="3694"/>
                      <a:pt x="7800" y="3503"/>
                      <a:pt x="7593" y="3359"/>
                    </a:cubicBezTo>
                    <a:cubicBezTo>
                      <a:pt x="6733" y="2691"/>
                      <a:pt x="5858" y="2054"/>
                      <a:pt x="4967" y="1433"/>
                    </a:cubicBezTo>
                    <a:cubicBezTo>
                      <a:pt x="4569" y="1179"/>
                      <a:pt x="4203" y="892"/>
                      <a:pt x="3868" y="558"/>
                    </a:cubicBezTo>
                    <a:cubicBezTo>
                      <a:pt x="3725" y="399"/>
                      <a:pt x="3598" y="208"/>
                      <a:pt x="3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1841400" y="1838175"/>
                <a:ext cx="102300" cy="264125"/>
              </a:xfrm>
              <a:custGeom>
                <a:avLst/>
                <a:gdLst/>
                <a:ahLst/>
                <a:cxnLst/>
                <a:rect l="l" t="t" r="r" b="b"/>
                <a:pathLst>
                  <a:path w="4092" h="10565" extrusionOk="0">
                    <a:moveTo>
                      <a:pt x="3741" y="1"/>
                    </a:moveTo>
                    <a:cubicBezTo>
                      <a:pt x="3152" y="940"/>
                      <a:pt x="2675" y="1927"/>
                      <a:pt x="2308" y="2945"/>
                    </a:cubicBezTo>
                    <a:cubicBezTo>
                      <a:pt x="2086" y="3550"/>
                      <a:pt x="1910" y="4139"/>
                      <a:pt x="1704" y="4744"/>
                    </a:cubicBezTo>
                    <a:cubicBezTo>
                      <a:pt x="1353" y="5810"/>
                      <a:pt x="987" y="6957"/>
                      <a:pt x="303" y="7848"/>
                    </a:cubicBezTo>
                    <a:cubicBezTo>
                      <a:pt x="191" y="7975"/>
                      <a:pt x="112" y="8087"/>
                      <a:pt x="0" y="8230"/>
                    </a:cubicBezTo>
                    <a:cubicBezTo>
                      <a:pt x="48" y="8182"/>
                      <a:pt x="96" y="8119"/>
                      <a:pt x="128" y="8071"/>
                    </a:cubicBezTo>
                    <a:lnTo>
                      <a:pt x="160" y="8055"/>
                    </a:lnTo>
                    <a:cubicBezTo>
                      <a:pt x="175" y="8246"/>
                      <a:pt x="223" y="8612"/>
                      <a:pt x="271" y="8994"/>
                    </a:cubicBezTo>
                    <a:cubicBezTo>
                      <a:pt x="382" y="9678"/>
                      <a:pt x="542" y="10442"/>
                      <a:pt x="717" y="10458"/>
                    </a:cubicBezTo>
                    <a:cubicBezTo>
                      <a:pt x="931" y="10479"/>
                      <a:pt x="1828" y="10565"/>
                      <a:pt x="2511" y="10565"/>
                    </a:cubicBezTo>
                    <a:cubicBezTo>
                      <a:pt x="2891" y="10565"/>
                      <a:pt x="3204" y="10538"/>
                      <a:pt x="3295" y="10458"/>
                    </a:cubicBezTo>
                    <a:cubicBezTo>
                      <a:pt x="3439" y="10347"/>
                      <a:pt x="3693" y="8596"/>
                      <a:pt x="3868" y="6734"/>
                    </a:cubicBezTo>
                    <a:cubicBezTo>
                      <a:pt x="4012" y="5158"/>
                      <a:pt x="4091" y="3487"/>
                      <a:pt x="3964" y="2691"/>
                    </a:cubicBezTo>
                    <a:cubicBezTo>
                      <a:pt x="3837" y="1799"/>
                      <a:pt x="3757" y="908"/>
                      <a:pt x="37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1655950" y="1622000"/>
                <a:ext cx="148075" cy="195075"/>
              </a:xfrm>
              <a:custGeom>
                <a:avLst/>
                <a:gdLst/>
                <a:ahLst/>
                <a:cxnLst/>
                <a:rect l="l" t="t" r="r" b="b"/>
                <a:pathLst>
                  <a:path w="5923" h="7803" extrusionOk="0">
                    <a:moveTo>
                      <a:pt x="557" y="1"/>
                    </a:moveTo>
                    <a:cubicBezTo>
                      <a:pt x="415" y="1"/>
                      <a:pt x="277" y="92"/>
                      <a:pt x="240" y="243"/>
                    </a:cubicBezTo>
                    <a:cubicBezTo>
                      <a:pt x="160" y="450"/>
                      <a:pt x="112" y="673"/>
                      <a:pt x="80" y="896"/>
                    </a:cubicBezTo>
                    <a:cubicBezTo>
                      <a:pt x="65" y="928"/>
                      <a:pt x="65" y="960"/>
                      <a:pt x="65" y="1007"/>
                    </a:cubicBezTo>
                    <a:cubicBezTo>
                      <a:pt x="65" y="1007"/>
                      <a:pt x="65" y="1039"/>
                      <a:pt x="65" y="1055"/>
                    </a:cubicBezTo>
                    <a:lnTo>
                      <a:pt x="49" y="1135"/>
                    </a:lnTo>
                    <a:cubicBezTo>
                      <a:pt x="33" y="1214"/>
                      <a:pt x="33" y="1278"/>
                      <a:pt x="33" y="1358"/>
                    </a:cubicBezTo>
                    <a:lnTo>
                      <a:pt x="33" y="1453"/>
                    </a:lnTo>
                    <a:cubicBezTo>
                      <a:pt x="1" y="1755"/>
                      <a:pt x="17" y="2074"/>
                      <a:pt x="33" y="2376"/>
                    </a:cubicBezTo>
                    <a:cubicBezTo>
                      <a:pt x="49" y="2408"/>
                      <a:pt x="49" y="2440"/>
                      <a:pt x="49" y="2472"/>
                    </a:cubicBezTo>
                    <a:lnTo>
                      <a:pt x="49" y="2535"/>
                    </a:lnTo>
                    <a:lnTo>
                      <a:pt x="65" y="2631"/>
                    </a:lnTo>
                    <a:lnTo>
                      <a:pt x="65" y="2663"/>
                    </a:lnTo>
                    <a:cubicBezTo>
                      <a:pt x="65" y="2710"/>
                      <a:pt x="65" y="2774"/>
                      <a:pt x="80" y="2806"/>
                    </a:cubicBezTo>
                    <a:cubicBezTo>
                      <a:pt x="96" y="2822"/>
                      <a:pt x="80" y="2822"/>
                      <a:pt x="96" y="2854"/>
                    </a:cubicBezTo>
                    <a:cubicBezTo>
                      <a:pt x="96" y="2901"/>
                      <a:pt x="112" y="2933"/>
                      <a:pt x="112" y="2965"/>
                    </a:cubicBezTo>
                    <a:cubicBezTo>
                      <a:pt x="208" y="3459"/>
                      <a:pt x="367" y="3952"/>
                      <a:pt x="574" y="4430"/>
                    </a:cubicBezTo>
                    <a:lnTo>
                      <a:pt x="622" y="4541"/>
                    </a:lnTo>
                    <a:cubicBezTo>
                      <a:pt x="701" y="4732"/>
                      <a:pt x="813" y="4923"/>
                      <a:pt x="908" y="5130"/>
                    </a:cubicBezTo>
                    <a:lnTo>
                      <a:pt x="972" y="5225"/>
                    </a:lnTo>
                    <a:cubicBezTo>
                      <a:pt x="972" y="5225"/>
                      <a:pt x="876" y="5958"/>
                      <a:pt x="733" y="6817"/>
                    </a:cubicBezTo>
                    <a:cubicBezTo>
                      <a:pt x="923" y="6761"/>
                      <a:pt x="1105" y="6698"/>
                      <a:pt x="1290" y="6698"/>
                    </a:cubicBezTo>
                    <a:cubicBezTo>
                      <a:pt x="1369" y="6698"/>
                      <a:pt x="1448" y="6709"/>
                      <a:pt x="1529" y="6738"/>
                    </a:cubicBezTo>
                    <a:cubicBezTo>
                      <a:pt x="1720" y="6817"/>
                      <a:pt x="1879" y="6945"/>
                      <a:pt x="2022" y="7104"/>
                    </a:cubicBezTo>
                    <a:cubicBezTo>
                      <a:pt x="2512" y="7552"/>
                      <a:pt x="3150" y="7802"/>
                      <a:pt x="3794" y="7802"/>
                    </a:cubicBezTo>
                    <a:cubicBezTo>
                      <a:pt x="3883" y="7802"/>
                      <a:pt x="3971" y="7798"/>
                      <a:pt x="4060" y="7788"/>
                    </a:cubicBezTo>
                    <a:cubicBezTo>
                      <a:pt x="4824" y="7677"/>
                      <a:pt x="5445" y="7167"/>
                      <a:pt x="5699" y="6451"/>
                    </a:cubicBezTo>
                    <a:cubicBezTo>
                      <a:pt x="5779" y="6133"/>
                      <a:pt x="5827" y="5798"/>
                      <a:pt x="5827" y="5464"/>
                    </a:cubicBezTo>
                    <a:cubicBezTo>
                      <a:pt x="5858" y="4477"/>
                      <a:pt x="5874" y="3490"/>
                      <a:pt x="5922" y="2504"/>
                    </a:cubicBezTo>
                    <a:cubicBezTo>
                      <a:pt x="5922" y="2360"/>
                      <a:pt x="5922" y="2201"/>
                      <a:pt x="5906" y="2058"/>
                    </a:cubicBezTo>
                    <a:cubicBezTo>
                      <a:pt x="5270" y="2106"/>
                      <a:pt x="4633" y="2201"/>
                      <a:pt x="4012" y="2344"/>
                    </a:cubicBezTo>
                    <a:lnTo>
                      <a:pt x="3789" y="2137"/>
                    </a:lnTo>
                    <a:lnTo>
                      <a:pt x="3710" y="2074"/>
                    </a:lnTo>
                    <a:cubicBezTo>
                      <a:pt x="3710" y="2074"/>
                      <a:pt x="3694" y="2074"/>
                      <a:pt x="3694" y="2058"/>
                    </a:cubicBezTo>
                    <a:lnTo>
                      <a:pt x="3646" y="2026"/>
                    </a:lnTo>
                    <a:cubicBezTo>
                      <a:pt x="3455" y="1867"/>
                      <a:pt x="3184" y="1644"/>
                      <a:pt x="2882" y="1421"/>
                    </a:cubicBezTo>
                    <a:lnTo>
                      <a:pt x="2802" y="1358"/>
                    </a:lnTo>
                    <a:cubicBezTo>
                      <a:pt x="2707" y="1278"/>
                      <a:pt x="2611" y="1214"/>
                      <a:pt x="2516" y="1135"/>
                    </a:cubicBezTo>
                    <a:lnTo>
                      <a:pt x="2357" y="1023"/>
                    </a:lnTo>
                    <a:cubicBezTo>
                      <a:pt x="2197" y="912"/>
                      <a:pt x="2054" y="800"/>
                      <a:pt x="1895" y="705"/>
                    </a:cubicBezTo>
                    <a:cubicBezTo>
                      <a:pt x="1784" y="625"/>
                      <a:pt x="1688" y="562"/>
                      <a:pt x="1593" y="498"/>
                    </a:cubicBezTo>
                    <a:lnTo>
                      <a:pt x="1513" y="450"/>
                    </a:lnTo>
                    <a:cubicBezTo>
                      <a:pt x="1402" y="387"/>
                      <a:pt x="1306" y="323"/>
                      <a:pt x="1195" y="259"/>
                    </a:cubicBezTo>
                    <a:lnTo>
                      <a:pt x="1083" y="196"/>
                    </a:lnTo>
                    <a:lnTo>
                      <a:pt x="940" y="132"/>
                    </a:lnTo>
                    <a:lnTo>
                      <a:pt x="876" y="100"/>
                    </a:lnTo>
                    <a:cubicBezTo>
                      <a:pt x="813" y="68"/>
                      <a:pt x="765" y="36"/>
                      <a:pt x="701" y="20"/>
                    </a:cubicBezTo>
                    <a:lnTo>
                      <a:pt x="669" y="20"/>
                    </a:lnTo>
                    <a:cubicBezTo>
                      <a:pt x="633" y="7"/>
                      <a:pt x="595"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1848550" y="1634825"/>
                <a:ext cx="124600" cy="170800"/>
              </a:xfrm>
              <a:custGeom>
                <a:avLst/>
                <a:gdLst/>
                <a:ahLst/>
                <a:cxnLst/>
                <a:rect l="l" t="t" r="r" b="b"/>
                <a:pathLst>
                  <a:path w="4984" h="6832" extrusionOk="0">
                    <a:moveTo>
                      <a:pt x="4553" y="1"/>
                    </a:moveTo>
                    <a:cubicBezTo>
                      <a:pt x="4458" y="17"/>
                      <a:pt x="4362" y="33"/>
                      <a:pt x="4267" y="49"/>
                    </a:cubicBezTo>
                    <a:lnTo>
                      <a:pt x="4171" y="65"/>
                    </a:lnTo>
                    <a:lnTo>
                      <a:pt x="4124" y="80"/>
                    </a:lnTo>
                    <a:lnTo>
                      <a:pt x="4044" y="96"/>
                    </a:lnTo>
                    <a:cubicBezTo>
                      <a:pt x="3598" y="224"/>
                      <a:pt x="3184" y="399"/>
                      <a:pt x="2802" y="653"/>
                    </a:cubicBezTo>
                    <a:cubicBezTo>
                      <a:pt x="2755" y="669"/>
                      <a:pt x="2707" y="701"/>
                      <a:pt x="2675" y="733"/>
                    </a:cubicBezTo>
                    <a:lnTo>
                      <a:pt x="2580" y="797"/>
                    </a:lnTo>
                    <a:lnTo>
                      <a:pt x="2468" y="876"/>
                    </a:lnTo>
                    <a:lnTo>
                      <a:pt x="2357" y="972"/>
                    </a:lnTo>
                    <a:lnTo>
                      <a:pt x="2229" y="1067"/>
                    </a:lnTo>
                    <a:cubicBezTo>
                      <a:pt x="1959" y="1290"/>
                      <a:pt x="1704" y="1545"/>
                      <a:pt x="1481" y="1815"/>
                    </a:cubicBezTo>
                    <a:cubicBezTo>
                      <a:pt x="988" y="1704"/>
                      <a:pt x="494" y="1609"/>
                      <a:pt x="1" y="1561"/>
                    </a:cubicBezTo>
                    <a:lnTo>
                      <a:pt x="1" y="1561"/>
                    </a:lnTo>
                    <a:cubicBezTo>
                      <a:pt x="33" y="2118"/>
                      <a:pt x="112" y="2691"/>
                      <a:pt x="192" y="3232"/>
                    </a:cubicBezTo>
                    <a:cubicBezTo>
                      <a:pt x="287" y="3917"/>
                      <a:pt x="415" y="4601"/>
                      <a:pt x="542" y="5270"/>
                    </a:cubicBezTo>
                    <a:cubicBezTo>
                      <a:pt x="590" y="5620"/>
                      <a:pt x="717" y="5954"/>
                      <a:pt x="940" y="6240"/>
                    </a:cubicBezTo>
                    <a:cubicBezTo>
                      <a:pt x="1211" y="6479"/>
                      <a:pt x="1545" y="6638"/>
                      <a:pt x="1911" y="6686"/>
                    </a:cubicBezTo>
                    <a:cubicBezTo>
                      <a:pt x="2219" y="6781"/>
                      <a:pt x="2545" y="6832"/>
                      <a:pt x="2869" y="6832"/>
                    </a:cubicBezTo>
                    <a:cubicBezTo>
                      <a:pt x="2980" y="6832"/>
                      <a:pt x="3091" y="6826"/>
                      <a:pt x="3200" y="6814"/>
                    </a:cubicBezTo>
                    <a:cubicBezTo>
                      <a:pt x="3280" y="6798"/>
                      <a:pt x="3344" y="6798"/>
                      <a:pt x="3407" y="6766"/>
                    </a:cubicBezTo>
                    <a:cubicBezTo>
                      <a:pt x="3375" y="5779"/>
                      <a:pt x="3375" y="5015"/>
                      <a:pt x="3375" y="5015"/>
                    </a:cubicBezTo>
                    <a:cubicBezTo>
                      <a:pt x="3375" y="5015"/>
                      <a:pt x="3407" y="4983"/>
                      <a:pt x="3423" y="4919"/>
                    </a:cubicBezTo>
                    <a:cubicBezTo>
                      <a:pt x="3439" y="4903"/>
                      <a:pt x="3455" y="4888"/>
                      <a:pt x="3455" y="4872"/>
                    </a:cubicBezTo>
                    <a:cubicBezTo>
                      <a:pt x="3471" y="4840"/>
                      <a:pt x="3471" y="4808"/>
                      <a:pt x="3487" y="4792"/>
                    </a:cubicBezTo>
                    <a:cubicBezTo>
                      <a:pt x="3503" y="4760"/>
                      <a:pt x="3519" y="4728"/>
                      <a:pt x="3535" y="4697"/>
                    </a:cubicBezTo>
                    <a:cubicBezTo>
                      <a:pt x="3646" y="4426"/>
                      <a:pt x="3821" y="4028"/>
                      <a:pt x="3996" y="3566"/>
                    </a:cubicBezTo>
                    <a:cubicBezTo>
                      <a:pt x="4012" y="3550"/>
                      <a:pt x="4028" y="3519"/>
                      <a:pt x="4044" y="3487"/>
                    </a:cubicBezTo>
                    <a:cubicBezTo>
                      <a:pt x="4076" y="3407"/>
                      <a:pt x="4108" y="3312"/>
                      <a:pt x="4124" y="3264"/>
                    </a:cubicBezTo>
                    <a:cubicBezTo>
                      <a:pt x="4155" y="3216"/>
                      <a:pt x="4171" y="3153"/>
                      <a:pt x="4187" y="3105"/>
                    </a:cubicBezTo>
                    <a:lnTo>
                      <a:pt x="4251" y="2946"/>
                    </a:lnTo>
                    <a:cubicBezTo>
                      <a:pt x="4283" y="2866"/>
                      <a:pt x="4315" y="2771"/>
                      <a:pt x="4346" y="2691"/>
                    </a:cubicBezTo>
                    <a:cubicBezTo>
                      <a:pt x="4585" y="2038"/>
                      <a:pt x="4776" y="1370"/>
                      <a:pt x="4935" y="701"/>
                    </a:cubicBezTo>
                    <a:cubicBezTo>
                      <a:pt x="4935" y="653"/>
                      <a:pt x="4951" y="622"/>
                      <a:pt x="4951" y="574"/>
                    </a:cubicBezTo>
                    <a:cubicBezTo>
                      <a:pt x="4951" y="574"/>
                      <a:pt x="4951" y="558"/>
                      <a:pt x="4951" y="558"/>
                    </a:cubicBezTo>
                    <a:cubicBezTo>
                      <a:pt x="4967" y="478"/>
                      <a:pt x="4983" y="399"/>
                      <a:pt x="4983" y="319"/>
                    </a:cubicBezTo>
                    <a:lnTo>
                      <a:pt x="4983" y="287"/>
                    </a:lnTo>
                    <a:cubicBezTo>
                      <a:pt x="4983" y="271"/>
                      <a:pt x="4983" y="271"/>
                      <a:pt x="4983" y="256"/>
                    </a:cubicBezTo>
                    <a:cubicBezTo>
                      <a:pt x="4983" y="112"/>
                      <a:pt x="4888" y="1"/>
                      <a:pt x="4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1687400" y="2046050"/>
                <a:ext cx="87975" cy="59975"/>
              </a:xfrm>
              <a:custGeom>
                <a:avLst/>
                <a:gdLst/>
                <a:ahLst/>
                <a:cxnLst/>
                <a:rect l="l" t="t" r="r" b="b"/>
                <a:pathLst>
                  <a:path w="3519" h="2399" extrusionOk="0">
                    <a:moveTo>
                      <a:pt x="3264" y="1"/>
                    </a:moveTo>
                    <a:cubicBezTo>
                      <a:pt x="3244" y="1"/>
                      <a:pt x="3223" y="5"/>
                      <a:pt x="3200" y="10"/>
                    </a:cubicBezTo>
                    <a:cubicBezTo>
                      <a:pt x="2706" y="122"/>
                      <a:pt x="2404" y="663"/>
                      <a:pt x="1926" y="806"/>
                    </a:cubicBezTo>
                    <a:cubicBezTo>
                      <a:pt x="1843" y="832"/>
                      <a:pt x="1757" y="845"/>
                      <a:pt x="1671" y="845"/>
                    </a:cubicBezTo>
                    <a:cubicBezTo>
                      <a:pt x="1492" y="845"/>
                      <a:pt x="1313" y="791"/>
                      <a:pt x="1162" y="695"/>
                    </a:cubicBezTo>
                    <a:cubicBezTo>
                      <a:pt x="992" y="585"/>
                      <a:pt x="634" y="130"/>
                      <a:pt x="369" y="130"/>
                    </a:cubicBezTo>
                    <a:cubicBezTo>
                      <a:pt x="288" y="130"/>
                      <a:pt x="215" y="173"/>
                      <a:pt x="160" y="281"/>
                    </a:cubicBezTo>
                    <a:cubicBezTo>
                      <a:pt x="0" y="615"/>
                      <a:pt x="366" y="1379"/>
                      <a:pt x="494" y="1682"/>
                    </a:cubicBezTo>
                    <a:cubicBezTo>
                      <a:pt x="557" y="1793"/>
                      <a:pt x="589" y="1905"/>
                      <a:pt x="605" y="2032"/>
                    </a:cubicBezTo>
                    <a:cubicBezTo>
                      <a:pt x="605" y="2112"/>
                      <a:pt x="573" y="2207"/>
                      <a:pt x="573" y="2287"/>
                    </a:cubicBezTo>
                    <a:cubicBezTo>
                      <a:pt x="573" y="2318"/>
                      <a:pt x="573" y="2334"/>
                      <a:pt x="573" y="2366"/>
                    </a:cubicBezTo>
                    <a:cubicBezTo>
                      <a:pt x="1751" y="2398"/>
                      <a:pt x="2881" y="2398"/>
                      <a:pt x="2945" y="2398"/>
                    </a:cubicBezTo>
                    <a:cubicBezTo>
                      <a:pt x="3041" y="2382"/>
                      <a:pt x="3136" y="2334"/>
                      <a:pt x="3232" y="2287"/>
                    </a:cubicBezTo>
                    <a:cubicBezTo>
                      <a:pt x="3311" y="2255"/>
                      <a:pt x="3407" y="2191"/>
                      <a:pt x="3518" y="2127"/>
                    </a:cubicBezTo>
                    <a:lnTo>
                      <a:pt x="3518" y="1889"/>
                    </a:lnTo>
                    <a:cubicBezTo>
                      <a:pt x="3518" y="1332"/>
                      <a:pt x="3470" y="790"/>
                      <a:pt x="3423" y="249"/>
                    </a:cubicBezTo>
                    <a:cubicBezTo>
                      <a:pt x="3407" y="217"/>
                      <a:pt x="3407" y="186"/>
                      <a:pt x="3407" y="154"/>
                    </a:cubicBezTo>
                    <a:cubicBezTo>
                      <a:pt x="3407" y="106"/>
                      <a:pt x="3391" y="74"/>
                      <a:pt x="3359" y="42"/>
                    </a:cubicBezTo>
                    <a:cubicBezTo>
                      <a:pt x="3329" y="12"/>
                      <a:pt x="3298" y="1"/>
                      <a:pt x="3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1628900" y="2080675"/>
                <a:ext cx="74450" cy="24550"/>
              </a:xfrm>
              <a:custGeom>
                <a:avLst/>
                <a:gdLst/>
                <a:ahLst/>
                <a:cxnLst/>
                <a:rect l="l" t="t" r="r" b="b"/>
                <a:pathLst>
                  <a:path w="2978" h="982" extrusionOk="0">
                    <a:moveTo>
                      <a:pt x="1342" y="1"/>
                    </a:moveTo>
                    <a:cubicBezTo>
                      <a:pt x="1297" y="1"/>
                      <a:pt x="1251" y="12"/>
                      <a:pt x="1210" y="42"/>
                    </a:cubicBezTo>
                    <a:cubicBezTo>
                      <a:pt x="1115" y="74"/>
                      <a:pt x="876" y="154"/>
                      <a:pt x="637" y="249"/>
                    </a:cubicBezTo>
                    <a:cubicBezTo>
                      <a:pt x="717" y="313"/>
                      <a:pt x="796" y="376"/>
                      <a:pt x="876" y="424"/>
                    </a:cubicBezTo>
                    <a:cubicBezTo>
                      <a:pt x="605" y="456"/>
                      <a:pt x="351" y="551"/>
                      <a:pt x="144" y="727"/>
                    </a:cubicBezTo>
                    <a:cubicBezTo>
                      <a:pt x="0" y="870"/>
                      <a:pt x="1497" y="949"/>
                      <a:pt x="2913" y="981"/>
                    </a:cubicBezTo>
                    <a:lnTo>
                      <a:pt x="2977" y="981"/>
                    </a:lnTo>
                    <a:cubicBezTo>
                      <a:pt x="2945" y="663"/>
                      <a:pt x="2754" y="392"/>
                      <a:pt x="2468" y="233"/>
                    </a:cubicBezTo>
                    <a:cubicBezTo>
                      <a:pt x="2341" y="170"/>
                      <a:pt x="2205" y="139"/>
                      <a:pt x="2069" y="139"/>
                    </a:cubicBezTo>
                    <a:cubicBezTo>
                      <a:pt x="1861" y="139"/>
                      <a:pt x="1654" y="210"/>
                      <a:pt x="1481" y="345"/>
                    </a:cubicBezTo>
                    <a:cubicBezTo>
                      <a:pt x="1513" y="233"/>
                      <a:pt x="1529" y="58"/>
                      <a:pt x="1417" y="10"/>
                    </a:cubicBezTo>
                    <a:cubicBezTo>
                      <a:pt x="1394" y="4"/>
                      <a:pt x="1368" y="1"/>
                      <a:pt x="1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1848150" y="2006500"/>
                <a:ext cx="89975" cy="95625"/>
              </a:xfrm>
              <a:custGeom>
                <a:avLst/>
                <a:gdLst/>
                <a:ahLst/>
                <a:cxnLst/>
                <a:rect l="l" t="t" r="r" b="b"/>
                <a:pathLst>
                  <a:path w="3599" h="3825" extrusionOk="0">
                    <a:moveTo>
                      <a:pt x="3598" y="1"/>
                    </a:moveTo>
                    <a:lnTo>
                      <a:pt x="3598" y="1"/>
                    </a:lnTo>
                    <a:cubicBezTo>
                      <a:pt x="3487" y="64"/>
                      <a:pt x="3407" y="128"/>
                      <a:pt x="3328" y="239"/>
                    </a:cubicBezTo>
                    <a:cubicBezTo>
                      <a:pt x="3121" y="510"/>
                      <a:pt x="2993" y="860"/>
                      <a:pt x="2771" y="1131"/>
                    </a:cubicBezTo>
                    <a:cubicBezTo>
                      <a:pt x="2532" y="1433"/>
                      <a:pt x="2198" y="1656"/>
                      <a:pt x="1816" y="1736"/>
                    </a:cubicBezTo>
                    <a:cubicBezTo>
                      <a:pt x="1290" y="1863"/>
                      <a:pt x="670" y="1736"/>
                      <a:pt x="256" y="2086"/>
                    </a:cubicBezTo>
                    <a:cubicBezTo>
                      <a:pt x="176" y="2150"/>
                      <a:pt x="96" y="2197"/>
                      <a:pt x="1" y="2261"/>
                    </a:cubicBezTo>
                    <a:cubicBezTo>
                      <a:pt x="112" y="2945"/>
                      <a:pt x="272" y="3709"/>
                      <a:pt x="447" y="3725"/>
                    </a:cubicBezTo>
                    <a:cubicBezTo>
                      <a:pt x="1030" y="3792"/>
                      <a:pt x="1603" y="3825"/>
                      <a:pt x="2183" y="3825"/>
                    </a:cubicBezTo>
                    <a:cubicBezTo>
                      <a:pt x="2299" y="3825"/>
                      <a:pt x="2415" y="3824"/>
                      <a:pt x="2532" y="3821"/>
                    </a:cubicBezTo>
                    <a:lnTo>
                      <a:pt x="3073" y="3821"/>
                    </a:lnTo>
                    <a:cubicBezTo>
                      <a:pt x="3200" y="3821"/>
                      <a:pt x="3296" y="3725"/>
                      <a:pt x="3312" y="3614"/>
                    </a:cubicBezTo>
                    <a:cubicBezTo>
                      <a:pt x="3312" y="3439"/>
                      <a:pt x="3312" y="3280"/>
                      <a:pt x="3296" y="3105"/>
                    </a:cubicBezTo>
                    <a:cubicBezTo>
                      <a:pt x="3296" y="2738"/>
                      <a:pt x="3328" y="2356"/>
                      <a:pt x="3375" y="1990"/>
                    </a:cubicBezTo>
                    <a:cubicBezTo>
                      <a:pt x="3407" y="1783"/>
                      <a:pt x="3439" y="1545"/>
                      <a:pt x="3471" y="1306"/>
                    </a:cubicBezTo>
                    <a:cubicBezTo>
                      <a:pt x="3519" y="892"/>
                      <a:pt x="3567" y="446"/>
                      <a:pt x="35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1795450" y="1785875"/>
                <a:ext cx="69050" cy="45400"/>
              </a:xfrm>
              <a:custGeom>
                <a:avLst/>
                <a:gdLst/>
                <a:ahLst/>
                <a:cxnLst/>
                <a:rect l="l" t="t" r="r" b="b"/>
                <a:pathLst>
                  <a:path w="2762" h="1816" extrusionOk="0">
                    <a:moveTo>
                      <a:pt x="1495" y="0"/>
                    </a:moveTo>
                    <a:cubicBezTo>
                      <a:pt x="799" y="0"/>
                      <a:pt x="1" y="66"/>
                      <a:pt x="40" y="358"/>
                    </a:cubicBezTo>
                    <a:cubicBezTo>
                      <a:pt x="56" y="374"/>
                      <a:pt x="56" y="390"/>
                      <a:pt x="72" y="421"/>
                    </a:cubicBezTo>
                    <a:cubicBezTo>
                      <a:pt x="72" y="437"/>
                      <a:pt x="87" y="453"/>
                      <a:pt x="87" y="469"/>
                    </a:cubicBezTo>
                    <a:cubicBezTo>
                      <a:pt x="406" y="883"/>
                      <a:pt x="740" y="1281"/>
                      <a:pt x="1122" y="1647"/>
                    </a:cubicBezTo>
                    <a:cubicBezTo>
                      <a:pt x="1186" y="1711"/>
                      <a:pt x="1281" y="1774"/>
                      <a:pt x="1377" y="1806"/>
                    </a:cubicBezTo>
                    <a:cubicBezTo>
                      <a:pt x="1404" y="1812"/>
                      <a:pt x="1431" y="1815"/>
                      <a:pt x="1457" y="1815"/>
                    </a:cubicBezTo>
                    <a:cubicBezTo>
                      <a:pt x="1771" y="1815"/>
                      <a:pt x="2026" y="1404"/>
                      <a:pt x="2173" y="1169"/>
                    </a:cubicBezTo>
                    <a:cubicBezTo>
                      <a:pt x="2284" y="994"/>
                      <a:pt x="2411" y="819"/>
                      <a:pt x="2507" y="644"/>
                    </a:cubicBezTo>
                    <a:cubicBezTo>
                      <a:pt x="2587" y="533"/>
                      <a:pt x="2762" y="326"/>
                      <a:pt x="2746" y="183"/>
                    </a:cubicBezTo>
                    <a:cubicBezTo>
                      <a:pt x="2746" y="119"/>
                      <a:pt x="2698" y="87"/>
                      <a:pt x="2650" y="55"/>
                    </a:cubicBezTo>
                    <a:cubicBezTo>
                      <a:pt x="2587" y="39"/>
                      <a:pt x="2523" y="39"/>
                      <a:pt x="2459" y="39"/>
                    </a:cubicBezTo>
                    <a:cubicBezTo>
                      <a:pt x="2341" y="27"/>
                      <a:pt x="1939" y="0"/>
                      <a:pt x="1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1831450" y="1829025"/>
                <a:ext cx="1225" cy="13950"/>
              </a:xfrm>
              <a:custGeom>
                <a:avLst/>
                <a:gdLst/>
                <a:ahLst/>
                <a:cxnLst/>
                <a:rect l="l" t="t" r="r" b="b"/>
                <a:pathLst>
                  <a:path w="49" h="558" extrusionOk="0">
                    <a:moveTo>
                      <a:pt x="16" y="1"/>
                    </a:moveTo>
                    <a:cubicBezTo>
                      <a:pt x="0" y="1"/>
                      <a:pt x="0" y="16"/>
                      <a:pt x="0" y="32"/>
                    </a:cubicBezTo>
                    <a:lnTo>
                      <a:pt x="0" y="542"/>
                    </a:lnTo>
                    <a:cubicBezTo>
                      <a:pt x="0" y="542"/>
                      <a:pt x="0" y="558"/>
                      <a:pt x="16" y="558"/>
                    </a:cubicBezTo>
                    <a:cubicBezTo>
                      <a:pt x="32" y="558"/>
                      <a:pt x="32" y="542"/>
                      <a:pt x="48" y="542"/>
                    </a:cubicBezTo>
                    <a:lnTo>
                      <a:pt x="48" y="32"/>
                    </a:lnTo>
                    <a:cubicBezTo>
                      <a:pt x="48" y="16"/>
                      <a:pt x="32" y="1"/>
                      <a:pt x="1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1809950" y="1836400"/>
                <a:ext cx="22525" cy="10950"/>
              </a:xfrm>
              <a:custGeom>
                <a:avLst/>
                <a:gdLst/>
                <a:ahLst/>
                <a:cxnLst/>
                <a:rect l="l" t="t" r="r" b="b"/>
                <a:pathLst>
                  <a:path w="901" h="438" extrusionOk="0">
                    <a:moveTo>
                      <a:pt x="33" y="0"/>
                    </a:moveTo>
                    <a:cubicBezTo>
                      <a:pt x="25" y="0"/>
                      <a:pt x="17" y="8"/>
                      <a:pt x="17" y="24"/>
                    </a:cubicBezTo>
                    <a:cubicBezTo>
                      <a:pt x="1" y="151"/>
                      <a:pt x="65" y="279"/>
                      <a:pt x="192" y="358"/>
                    </a:cubicBezTo>
                    <a:cubicBezTo>
                      <a:pt x="287" y="406"/>
                      <a:pt x="415" y="438"/>
                      <a:pt x="542" y="438"/>
                    </a:cubicBezTo>
                    <a:lnTo>
                      <a:pt x="574" y="422"/>
                    </a:lnTo>
                    <a:cubicBezTo>
                      <a:pt x="654" y="422"/>
                      <a:pt x="717" y="406"/>
                      <a:pt x="781" y="374"/>
                    </a:cubicBezTo>
                    <a:cubicBezTo>
                      <a:pt x="845" y="358"/>
                      <a:pt x="892" y="295"/>
                      <a:pt x="892" y="231"/>
                    </a:cubicBezTo>
                    <a:cubicBezTo>
                      <a:pt x="900" y="223"/>
                      <a:pt x="888" y="219"/>
                      <a:pt x="876" y="219"/>
                    </a:cubicBezTo>
                    <a:cubicBezTo>
                      <a:pt x="864" y="219"/>
                      <a:pt x="853" y="223"/>
                      <a:pt x="860" y="231"/>
                    </a:cubicBezTo>
                    <a:cubicBezTo>
                      <a:pt x="845" y="279"/>
                      <a:pt x="813" y="326"/>
                      <a:pt x="765" y="358"/>
                    </a:cubicBezTo>
                    <a:cubicBezTo>
                      <a:pt x="701" y="374"/>
                      <a:pt x="638" y="390"/>
                      <a:pt x="590" y="390"/>
                    </a:cubicBezTo>
                    <a:cubicBezTo>
                      <a:pt x="565" y="393"/>
                      <a:pt x="541" y="394"/>
                      <a:pt x="518" y="394"/>
                    </a:cubicBezTo>
                    <a:cubicBezTo>
                      <a:pt x="403" y="394"/>
                      <a:pt x="300" y="363"/>
                      <a:pt x="208" y="310"/>
                    </a:cubicBezTo>
                    <a:cubicBezTo>
                      <a:pt x="112" y="247"/>
                      <a:pt x="49" y="135"/>
                      <a:pt x="49" y="24"/>
                    </a:cubicBezTo>
                    <a:cubicBezTo>
                      <a:pt x="49" y="8"/>
                      <a:pt x="41" y="0"/>
                      <a:pt x="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1831450" y="1835625"/>
                <a:ext cx="19525" cy="10650"/>
              </a:xfrm>
              <a:custGeom>
                <a:avLst/>
                <a:gdLst/>
                <a:ahLst/>
                <a:cxnLst/>
                <a:rect l="l" t="t" r="r" b="b"/>
                <a:pathLst>
                  <a:path w="781" h="426" extrusionOk="0">
                    <a:moveTo>
                      <a:pt x="738" y="1"/>
                    </a:moveTo>
                    <a:cubicBezTo>
                      <a:pt x="733" y="1"/>
                      <a:pt x="733" y="12"/>
                      <a:pt x="733" y="23"/>
                    </a:cubicBezTo>
                    <a:cubicBezTo>
                      <a:pt x="749" y="134"/>
                      <a:pt x="685" y="246"/>
                      <a:pt x="605" y="310"/>
                    </a:cubicBezTo>
                    <a:cubicBezTo>
                      <a:pt x="526" y="362"/>
                      <a:pt x="425" y="393"/>
                      <a:pt x="330" y="393"/>
                    </a:cubicBezTo>
                    <a:cubicBezTo>
                      <a:pt x="310" y="393"/>
                      <a:pt x="290" y="392"/>
                      <a:pt x="271" y="389"/>
                    </a:cubicBezTo>
                    <a:cubicBezTo>
                      <a:pt x="223" y="389"/>
                      <a:pt x="176" y="373"/>
                      <a:pt x="128" y="357"/>
                    </a:cubicBezTo>
                    <a:cubicBezTo>
                      <a:pt x="80" y="326"/>
                      <a:pt x="48" y="278"/>
                      <a:pt x="32" y="230"/>
                    </a:cubicBezTo>
                    <a:cubicBezTo>
                      <a:pt x="32" y="214"/>
                      <a:pt x="32" y="214"/>
                      <a:pt x="16" y="214"/>
                    </a:cubicBezTo>
                    <a:cubicBezTo>
                      <a:pt x="0" y="214"/>
                      <a:pt x="0" y="230"/>
                      <a:pt x="0" y="230"/>
                    </a:cubicBezTo>
                    <a:cubicBezTo>
                      <a:pt x="16" y="294"/>
                      <a:pt x="48" y="357"/>
                      <a:pt x="96" y="389"/>
                    </a:cubicBezTo>
                    <a:cubicBezTo>
                      <a:pt x="160" y="405"/>
                      <a:pt x="207" y="421"/>
                      <a:pt x="271" y="421"/>
                    </a:cubicBezTo>
                    <a:lnTo>
                      <a:pt x="319" y="421"/>
                    </a:lnTo>
                    <a:cubicBezTo>
                      <a:pt x="338" y="424"/>
                      <a:pt x="357" y="425"/>
                      <a:pt x="375" y="425"/>
                    </a:cubicBezTo>
                    <a:cubicBezTo>
                      <a:pt x="463" y="425"/>
                      <a:pt x="542" y="394"/>
                      <a:pt x="621" y="341"/>
                    </a:cubicBezTo>
                    <a:cubicBezTo>
                      <a:pt x="717" y="262"/>
                      <a:pt x="780" y="150"/>
                      <a:pt x="764" y="23"/>
                    </a:cubicBezTo>
                    <a:cubicBezTo>
                      <a:pt x="764" y="12"/>
                      <a:pt x="764" y="1"/>
                      <a:pt x="759" y="1"/>
                    </a:cubicBezTo>
                    <a:cubicBezTo>
                      <a:pt x="757" y="1"/>
                      <a:pt x="753" y="2"/>
                      <a:pt x="749" y="7"/>
                    </a:cubicBezTo>
                    <a:cubicBezTo>
                      <a:pt x="744" y="2"/>
                      <a:pt x="741"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1753050" y="1749850"/>
                <a:ext cx="27875" cy="23900"/>
              </a:xfrm>
              <a:custGeom>
                <a:avLst/>
                <a:gdLst/>
                <a:ahLst/>
                <a:cxnLst/>
                <a:rect l="l" t="t" r="r" b="b"/>
                <a:pathLst>
                  <a:path w="1115" h="956" extrusionOk="0">
                    <a:moveTo>
                      <a:pt x="637" y="0"/>
                    </a:moveTo>
                    <a:cubicBezTo>
                      <a:pt x="208" y="0"/>
                      <a:pt x="1" y="509"/>
                      <a:pt x="287" y="812"/>
                    </a:cubicBezTo>
                    <a:cubicBezTo>
                      <a:pt x="387" y="911"/>
                      <a:pt x="509" y="956"/>
                      <a:pt x="628" y="956"/>
                    </a:cubicBezTo>
                    <a:cubicBezTo>
                      <a:pt x="871" y="956"/>
                      <a:pt x="1104" y="771"/>
                      <a:pt x="1115" y="493"/>
                    </a:cubicBezTo>
                    <a:cubicBezTo>
                      <a:pt x="1115" y="223"/>
                      <a:pt x="892" y="0"/>
                      <a:pt x="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1864075" y="1752225"/>
                <a:ext cx="25500" cy="21500"/>
              </a:xfrm>
              <a:custGeom>
                <a:avLst/>
                <a:gdLst/>
                <a:ahLst/>
                <a:cxnLst/>
                <a:rect l="l" t="t" r="r" b="b"/>
                <a:pathLst>
                  <a:path w="1020" h="860" extrusionOk="0">
                    <a:moveTo>
                      <a:pt x="590" y="1"/>
                    </a:moveTo>
                    <a:cubicBezTo>
                      <a:pt x="208" y="1"/>
                      <a:pt x="1" y="462"/>
                      <a:pt x="271" y="733"/>
                    </a:cubicBezTo>
                    <a:cubicBezTo>
                      <a:pt x="359" y="820"/>
                      <a:pt x="468" y="860"/>
                      <a:pt x="576" y="860"/>
                    </a:cubicBezTo>
                    <a:cubicBezTo>
                      <a:pt x="801" y="860"/>
                      <a:pt x="1019" y="689"/>
                      <a:pt x="1019" y="430"/>
                    </a:cubicBezTo>
                    <a:cubicBezTo>
                      <a:pt x="1019" y="192"/>
                      <a:pt x="828" y="1"/>
                      <a:pt x="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1701325" y="1764950"/>
                <a:ext cx="44600" cy="38275"/>
              </a:xfrm>
              <a:custGeom>
                <a:avLst/>
                <a:gdLst/>
                <a:ahLst/>
                <a:cxnLst/>
                <a:rect l="l" t="t" r="r" b="b"/>
                <a:pathLst>
                  <a:path w="1784" h="1531" extrusionOk="0">
                    <a:moveTo>
                      <a:pt x="1019" y="1"/>
                    </a:moveTo>
                    <a:cubicBezTo>
                      <a:pt x="335" y="1"/>
                      <a:pt x="0" y="829"/>
                      <a:pt x="478" y="1306"/>
                    </a:cubicBezTo>
                    <a:cubicBezTo>
                      <a:pt x="633" y="1461"/>
                      <a:pt x="824" y="1531"/>
                      <a:pt x="1011" y="1531"/>
                    </a:cubicBezTo>
                    <a:cubicBezTo>
                      <a:pt x="1399" y="1531"/>
                      <a:pt x="1772" y="1232"/>
                      <a:pt x="1783" y="781"/>
                    </a:cubicBezTo>
                    <a:cubicBezTo>
                      <a:pt x="1783" y="351"/>
                      <a:pt x="1433" y="1"/>
                      <a:pt x="1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1887950" y="1773725"/>
                <a:ext cx="43000" cy="36775"/>
              </a:xfrm>
              <a:custGeom>
                <a:avLst/>
                <a:gdLst/>
                <a:ahLst/>
                <a:cxnLst/>
                <a:rect l="l" t="t" r="r" b="b"/>
                <a:pathLst>
                  <a:path w="1720" h="1471" extrusionOk="0">
                    <a:moveTo>
                      <a:pt x="988" y="0"/>
                    </a:moveTo>
                    <a:cubicBezTo>
                      <a:pt x="319" y="0"/>
                      <a:pt x="1" y="780"/>
                      <a:pt x="462" y="1242"/>
                    </a:cubicBezTo>
                    <a:cubicBezTo>
                      <a:pt x="615" y="1399"/>
                      <a:pt x="804" y="1470"/>
                      <a:pt x="989" y="1470"/>
                    </a:cubicBezTo>
                    <a:cubicBezTo>
                      <a:pt x="1363" y="1470"/>
                      <a:pt x="1720" y="1180"/>
                      <a:pt x="1720" y="732"/>
                    </a:cubicBezTo>
                    <a:cubicBezTo>
                      <a:pt x="1720" y="334"/>
                      <a:pt x="1386" y="0"/>
                      <a:pt x="9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1653975" y="1643425"/>
                <a:ext cx="75625" cy="106425"/>
              </a:xfrm>
              <a:custGeom>
                <a:avLst/>
                <a:gdLst/>
                <a:ahLst/>
                <a:cxnLst/>
                <a:rect l="l" t="t" r="r" b="b"/>
                <a:pathLst>
                  <a:path w="3025" h="4257" extrusionOk="0">
                    <a:moveTo>
                      <a:pt x="346" y="1"/>
                    </a:moveTo>
                    <a:cubicBezTo>
                      <a:pt x="279" y="1"/>
                      <a:pt x="216" y="12"/>
                      <a:pt x="159" y="39"/>
                    </a:cubicBezTo>
                    <a:cubicBezTo>
                      <a:pt x="0" y="962"/>
                      <a:pt x="0" y="2490"/>
                      <a:pt x="987" y="4257"/>
                    </a:cubicBezTo>
                    <a:lnTo>
                      <a:pt x="1306" y="4050"/>
                    </a:lnTo>
                    <a:cubicBezTo>
                      <a:pt x="1926" y="3652"/>
                      <a:pt x="2499" y="3175"/>
                      <a:pt x="3009" y="2633"/>
                    </a:cubicBezTo>
                    <a:lnTo>
                      <a:pt x="2483" y="2586"/>
                    </a:lnTo>
                    <a:cubicBezTo>
                      <a:pt x="2471" y="2590"/>
                      <a:pt x="2457" y="2592"/>
                      <a:pt x="2442" y="2592"/>
                    </a:cubicBezTo>
                    <a:cubicBezTo>
                      <a:pt x="2402" y="2592"/>
                      <a:pt x="2355" y="2577"/>
                      <a:pt x="2308" y="2554"/>
                    </a:cubicBezTo>
                    <a:cubicBezTo>
                      <a:pt x="2245" y="2490"/>
                      <a:pt x="2229" y="2395"/>
                      <a:pt x="2276" y="2315"/>
                    </a:cubicBezTo>
                    <a:cubicBezTo>
                      <a:pt x="2308" y="2235"/>
                      <a:pt x="2372" y="2172"/>
                      <a:pt x="2436" y="2124"/>
                    </a:cubicBezTo>
                    <a:cubicBezTo>
                      <a:pt x="2627" y="1981"/>
                      <a:pt x="2818" y="1869"/>
                      <a:pt x="3025" y="1774"/>
                    </a:cubicBezTo>
                    <a:lnTo>
                      <a:pt x="2292" y="1710"/>
                    </a:lnTo>
                    <a:cubicBezTo>
                      <a:pt x="2213" y="1710"/>
                      <a:pt x="2117" y="1694"/>
                      <a:pt x="2101" y="1615"/>
                    </a:cubicBezTo>
                    <a:cubicBezTo>
                      <a:pt x="2085" y="1535"/>
                      <a:pt x="2181" y="1456"/>
                      <a:pt x="2261" y="1424"/>
                    </a:cubicBezTo>
                    <a:cubicBezTo>
                      <a:pt x="2436" y="1360"/>
                      <a:pt x="2627" y="1280"/>
                      <a:pt x="2818" y="1233"/>
                    </a:cubicBezTo>
                    <a:cubicBezTo>
                      <a:pt x="2595" y="994"/>
                      <a:pt x="2324" y="803"/>
                      <a:pt x="2022" y="660"/>
                    </a:cubicBezTo>
                    <a:cubicBezTo>
                      <a:pt x="1815" y="548"/>
                      <a:pt x="1576" y="453"/>
                      <a:pt x="1353" y="373"/>
                    </a:cubicBezTo>
                    <a:cubicBezTo>
                      <a:pt x="1115" y="280"/>
                      <a:pt x="678" y="1"/>
                      <a:pt x="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1901875" y="1648750"/>
                <a:ext cx="70475" cy="109475"/>
              </a:xfrm>
              <a:custGeom>
                <a:avLst/>
                <a:gdLst/>
                <a:ahLst/>
                <a:cxnLst/>
                <a:rect l="l" t="t" r="r" b="b"/>
                <a:pathLst>
                  <a:path w="2819" h="4379" extrusionOk="0">
                    <a:moveTo>
                      <a:pt x="2818" y="1"/>
                    </a:moveTo>
                    <a:lnTo>
                      <a:pt x="2802" y="17"/>
                    </a:lnTo>
                    <a:cubicBezTo>
                      <a:pt x="2388" y="176"/>
                      <a:pt x="1991" y="367"/>
                      <a:pt x="1609" y="622"/>
                    </a:cubicBezTo>
                    <a:cubicBezTo>
                      <a:pt x="1195" y="861"/>
                      <a:pt x="797" y="1147"/>
                      <a:pt x="415" y="1465"/>
                    </a:cubicBezTo>
                    <a:cubicBezTo>
                      <a:pt x="367" y="1497"/>
                      <a:pt x="303" y="1577"/>
                      <a:pt x="335" y="1640"/>
                    </a:cubicBezTo>
                    <a:cubicBezTo>
                      <a:pt x="351" y="1688"/>
                      <a:pt x="431" y="1704"/>
                      <a:pt x="494" y="1704"/>
                    </a:cubicBezTo>
                    <a:lnTo>
                      <a:pt x="860" y="1704"/>
                    </a:lnTo>
                    <a:cubicBezTo>
                      <a:pt x="574" y="1911"/>
                      <a:pt x="335" y="2150"/>
                      <a:pt x="112" y="2420"/>
                    </a:cubicBezTo>
                    <a:cubicBezTo>
                      <a:pt x="65" y="2468"/>
                      <a:pt x="1" y="2564"/>
                      <a:pt x="65" y="2627"/>
                    </a:cubicBezTo>
                    <a:cubicBezTo>
                      <a:pt x="88" y="2651"/>
                      <a:pt x="120" y="2665"/>
                      <a:pt x="154" y="2665"/>
                    </a:cubicBezTo>
                    <a:cubicBezTo>
                      <a:pt x="166" y="2665"/>
                      <a:pt x="179" y="2663"/>
                      <a:pt x="192" y="2659"/>
                    </a:cubicBezTo>
                    <a:cubicBezTo>
                      <a:pt x="335" y="2659"/>
                      <a:pt x="478" y="2643"/>
                      <a:pt x="622" y="2596"/>
                    </a:cubicBezTo>
                    <a:lnTo>
                      <a:pt x="622" y="2596"/>
                    </a:lnTo>
                    <a:cubicBezTo>
                      <a:pt x="462" y="2691"/>
                      <a:pt x="335" y="2834"/>
                      <a:pt x="271" y="3009"/>
                    </a:cubicBezTo>
                    <a:cubicBezTo>
                      <a:pt x="733" y="3248"/>
                      <a:pt x="1004" y="3742"/>
                      <a:pt x="1211" y="4219"/>
                    </a:cubicBezTo>
                    <a:cubicBezTo>
                      <a:pt x="1226" y="4283"/>
                      <a:pt x="1258" y="4331"/>
                      <a:pt x="1290" y="4378"/>
                    </a:cubicBezTo>
                    <a:cubicBezTo>
                      <a:pt x="1529" y="3853"/>
                      <a:pt x="2564" y="1513"/>
                      <a:pt x="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1678250" y="1686825"/>
                <a:ext cx="51350" cy="63825"/>
              </a:xfrm>
              <a:custGeom>
                <a:avLst/>
                <a:gdLst/>
                <a:ahLst/>
                <a:cxnLst/>
                <a:rect l="l" t="t" r="r" b="b"/>
                <a:pathLst>
                  <a:path w="2054" h="2553" extrusionOk="0">
                    <a:moveTo>
                      <a:pt x="1673" y="0"/>
                    </a:moveTo>
                    <a:cubicBezTo>
                      <a:pt x="1631" y="0"/>
                      <a:pt x="1588" y="2"/>
                      <a:pt x="1544" y="6"/>
                    </a:cubicBezTo>
                    <a:lnTo>
                      <a:pt x="1544" y="22"/>
                    </a:lnTo>
                    <a:cubicBezTo>
                      <a:pt x="1587" y="18"/>
                      <a:pt x="1630" y="16"/>
                      <a:pt x="1672" y="16"/>
                    </a:cubicBezTo>
                    <a:cubicBezTo>
                      <a:pt x="1789" y="16"/>
                      <a:pt x="1905" y="31"/>
                      <a:pt x="2022" y="54"/>
                    </a:cubicBezTo>
                    <a:cubicBezTo>
                      <a:pt x="1815" y="149"/>
                      <a:pt x="1624" y="277"/>
                      <a:pt x="1433" y="420"/>
                    </a:cubicBezTo>
                    <a:cubicBezTo>
                      <a:pt x="1337" y="499"/>
                      <a:pt x="1210" y="595"/>
                      <a:pt x="1258" y="722"/>
                    </a:cubicBezTo>
                    <a:cubicBezTo>
                      <a:pt x="1290" y="818"/>
                      <a:pt x="1417" y="850"/>
                      <a:pt x="1512" y="882"/>
                    </a:cubicBezTo>
                    <a:cubicBezTo>
                      <a:pt x="1624" y="897"/>
                      <a:pt x="1751" y="913"/>
                      <a:pt x="1863" y="913"/>
                    </a:cubicBezTo>
                    <a:lnTo>
                      <a:pt x="2022" y="913"/>
                    </a:lnTo>
                    <a:cubicBezTo>
                      <a:pt x="1449" y="1566"/>
                      <a:pt x="764" y="2123"/>
                      <a:pt x="0" y="2537"/>
                    </a:cubicBezTo>
                    <a:cubicBezTo>
                      <a:pt x="0" y="2553"/>
                      <a:pt x="0" y="2553"/>
                      <a:pt x="0" y="2553"/>
                    </a:cubicBezTo>
                    <a:lnTo>
                      <a:pt x="16" y="2553"/>
                    </a:lnTo>
                    <a:lnTo>
                      <a:pt x="16" y="2537"/>
                    </a:lnTo>
                    <a:cubicBezTo>
                      <a:pt x="780" y="2123"/>
                      <a:pt x="1481" y="1566"/>
                      <a:pt x="2038" y="897"/>
                    </a:cubicBezTo>
                    <a:lnTo>
                      <a:pt x="1879" y="897"/>
                    </a:lnTo>
                    <a:cubicBezTo>
                      <a:pt x="1751" y="897"/>
                      <a:pt x="1640" y="882"/>
                      <a:pt x="1528" y="866"/>
                    </a:cubicBezTo>
                    <a:cubicBezTo>
                      <a:pt x="1433" y="834"/>
                      <a:pt x="1321" y="802"/>
                      <a:pt x="1290" y="722"/>
                    </a:cubicBezTo>
                    <a:cubicBezTo>
                      <a:pt x="1258" y="611"/>
                      <a:pt x="1337" y="531"/>
                      <a:pt x="1449" y="436"/>
                    </a:cubicBezTo>
                    <a:cubicBezTo>
                      <a:pt x="1640" y="293"/>
                      <a:pt x="1831" y="165"/>
                      <a:pt x="2054" y="54"/>
                    </a:cubicBezTo>
                    <a:cubicBezTo>
                      <a:pt x="1922" y="18"/>
                      <a:pt x="1800" y="0"/>
                      <a:pt x="1673"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1899900" y="1690950"/>
                <a:ext cx="34650" cy="67275"/>
              </a:xfrm>
              <a:custGeom>
                <a:avLst/>
                <a:gdLst/>
                <a:ahLst/>
                <a:cxnLst/>
                <a:rect l="l" t="t" r="r" b="b"/>
                <a:pathLst>
                  <a:path w="1386" h="2691" extrusionOk="0">
                    <a:moveTo>
                      <a:pt x="939" y="0"/>
                    </a:moveTo>
                    <a:cubicBezTo>
                      <a:pt x="908" y="32"/>
                      <a:pt x="0" y="653"/>
                      <a:pt x="144" y="939"/>
                    </a:cubicBezTo>
                    <a:cubicBezTo>
                      <a:pt x="144" y="939"/>
                      <a:pt x="186" y="989"/>
                      <a:pt x="332" y="989"/>
                    </a:cubicBezTo>
                    <a:cubicBezTo>
                      <a:pt x="405" y="989"/>
                      <a:pt x="504" y="976"/>
                      <a:pt x="637" y="939"/>
                    </a:cubicBezTo>
                    <a:lnTo>
                      <a:pt x="637" y="939"/>
                    </a:lnTo>
                    <a:cubicBezTo>
                      <a:pt x="510" y="1019"/>
                      <a:pt x="398" y="1162"/>
                      <a:pt x="350" y="1321"/>
                    </a:cubicBezTo>
                    <a:lnTo>
                      <a:pt x="350" y="1337"/>
                    </a:lnTo>
                    <a:cubicBezTo>
                      <a:pt x="637" y="1465"/>
                      <a:pt x="892" y="1703"/>
                      <a:pt x="1019" y="2006"/>
                    </a:cubicBezTo>
                    <a:cubicBezTo>
                      <a:pt x="1290" y="2531"/>
                      <a:pt x="1385" y="2690"/>
                      <a:pt x="1385" y="2690"/>
                    </a:cubicBezTo>
                    <a:lnTo>
                      <a:pt x="1385" y="2674"/>
                    </a:lnTo>
                    <a:cubicBezTo>
                      <a:pt x="1385" y="2674"/>
                      <a:pt x="1290" y="2515"/>
                      <a:pt x="1019" y="1974"/>
                    </a:cubicBezTo>
                    <a:cubicBezTo>
                      <a:pt x="892" y="1687"/>
                      <a:pt x="653" y="1449"/>
                      <a:pt x="366" y="1305"/>
                    </a:cubicBezTo>
                    <a:cubicBezTo>
                      <a:pt x="430" y="1130"/>
                      <a:pt x="557" y="1003"/>
                      <a:pt x="701" y="908"/>
                    </a:cubicBezTo>
                    <a:lnTo>
                      <a:pt x="701" y="892"/>
                    </a:lnTo>
                    <a:cubicBezTo>
                      <a:pt x="517" y="946"/>
                      <a:pt x="392" y="963"/>
                      <a:pt x="307" y="963"/>
                    </a:cubicBezTo>
                    <a:cubicBezTo>
                      <a:pt x="193" y="963"/>
                      <a:pt x="153" y="933"/>
                      <a:pt x="144" y="923"/>
                    </a:cubicBezTo>
                    <a:cubicBezTo>
                      <a:pt x="16" y="653"/>
                      <a:pt x="939" y="16"/>
                      <a:pt x="939" y="16"/>
                    </a:cubicBezTo>
                    <a:cubicBezTo>
                      <a:pt x="955" y="16"/>
                      <a:pt x="939" y="0"/>
                      <a:pt x="939"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1656450" y="1807425"/>
                <a:ext cx="288050" cy="176025"/>
              </a:xfrm>
              <a:custGeom>
                <a:avLst/>
                <a:gdLst/>
                <a:ahLst/>
                <a:cxnLst/>
                <a:rect l="l" t="t" r="r" b="b"/>
                <a:pathLst>
                  <a:path w="11522" h="7041" extrusionOk="0">
                    <a:moveTo>
                      <a:pt x="474" y="0"/>
                    </a:moveTo>
                    <a:cubicBezTo>
                      <a:pt x="463" y="0"/>
                      <a:pt x="453" y="2"/>
                      <a:pt x="442" y="5"/>
                    </a:cubicBezTo>
                    <a:cubicBezTo>
                      <a:pt x="331" y="37"/>
                      <a:pt x="315" y="180"/>
                      <a:pt x="315" y="276"/>
                    </a:cubicBezTo>
                    <a:cubicBezTo>
                      <a:pt x="331" y="467"/>
                      <a:pt x="395" y="642"/>
                      <a:pt x="490" y="817"/>
                    </a:cubicBezTo>
                    <a:cubicBezTo>
                      <a:pt x="441" y="760"/>
                      <a:pt x="385" y="736"/>
                      <a:pt x="329" y="736"/>
                    </a:cubicBezTo>
                    <a:cubicBezTo>
                      <a:pt x="165" y="736"/>
                      <a:pt x="1" y="937"/>
                      <a:pt x="13" y="1103"/>
                    </a:cubicBezTo>
                    <a:cubicBezTo>
                      <a:pt x="29" y="1326"/>
                      <a:pt x="315" y="1549"/>
                      <a:pt x="427" y="1724"/>
                    </a:cubicBezTo>
                    <a:cubicBezTo>
                      <a:pt x="602" y="2058"/>
                      <a:pt x="809" y="2377"/>
                      <a:pt x="1047" y="2679"/>
                    </a:cubicBezTo>
                    <a:cubicBezTo>
                      <a:pt x="1318" y="2982"/>
                      <a:pt x="1620" y="3252"/>
                      <a:pt x="1955" y="3507"/>
                    </a:cubicBezTo>
                    <a:cubicBezTo>
                      <a:pt x="2384" y="3857"/>
                      <a:pt x="2862" y="4191"/>
                      <a:pt x="3339" y="4494"/>
                    </a:cubicBezTo>
                    <a:cubicBezTo>
                      <a:pt x="4677" y="5321"/>
                      <a:pt x="6316" y="5783"/>
                      <a:pt x="7271" y="7040"/>
                    </a:cubicBezTo>
                    <a:cubicBezTo>
                      <a:pt x="8640" y="6101"/>
                      <a:pt x="9738" y="4828"/>
                      <a:pt x="10455" y="3332"/>
                    </a:cubicBezTo>
                    <a:cubicBezTo>
                      <a:pt x="10709" y="2822"/>
                      <a:pt x="10900" y="2281"/>
                      <a:pt x="11298" y="1867"/>
                    </a:cubicBezTo>
                    <a:cubicBezTo>
                      <a:pt x="11410" y="1756"/>
                      <a:pt x="11521" y="1645"/>
                      <a:pt x="11521" y="1501"/>
                    </a:cubicBezTo>
                    <a:cubicBezTo>
                      <a:pt x="11521" y="1405"/>
                      <a:pt x="11413" y="1330"/>
                      <a:pt x="11328" y="1330"/>
                    </a:cubicBezTo>
                    <a:cubicBezTo>
                      <a:pt x="11290" y="1330"/>
                      <a:pt x="11256" y="1345"/>
                      <a:pt x="11239" y="1380"/>
                    </a:cubicBezTo>
                    <a:lnTo>
                      <a:pt x="11239" y="1380"/>
                    </a:lnTo>
                    <a:cubicBezTo>
                      <a:pt x="11298" y="1239"/>
                      <a:pt x="11297" y="1068"/>
                      <a:pt x="11250" y="912"/>
                    </a:cubicBezTo>
                    <a:lnTo>
                      <a:pt x="11250" y="912"/>
                    </a:lnTo>
                    <a:cubicBezTo>
                      <a:pt x="10996" y="1071"/>
                      <a:pt x="10805" y="1310"/>
                      <a:pt x="10566" y="1517"/>
                    </a:cubicBezTo>
                    <a:cubicBezTo>
                      <a:pt x="10359" y="1676"/>
                      <a:pt x="10120" y="1788"/>
                      <a:pt x="9866" y="1883"/>
                    </a:cubicBezTo>
                    <a:cubicBezTo>
                      <a:pt x="8783" y="2301"/>
                      <a:pt x="7646" y="2508"/>
                      <a:pt x="6512" y="2508"/>
                    </a:cubicBezTo>
                    <a:cubicBezTo>
                      <a:pt x="5096" y="2508"/>
                      <a:pt x="3684" y="2185"/>
                      <a:pt x="2384" y="1549"/>
                    </a:cubicBezTo>
                    <a:cubicBezTo>
                      <a:pt x="1748" y="1231"/>
                      <a:pt x="1111" y="817"/>
                      <a:pt x="729" y="196"/>
                    </a:cubicBezTo>
                    <a:cubicBezTo>
                      <a:pt x="672" y="111"/>
                      <a:pt x="564"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1666700" y="1825450"/>
                <a:ext cx="154425" cy="59125"/>
              </a:xfrm>
              <a:custGeom>
                <a:avLst/>
                <a:gdLst/>
                <a:ahLst/>
                <a:cxnLst/>
                <a:rect l="l" t="t" r="r" b="b"/>
                <a:pathLst>
                  <a:path w="6177" h="2365" extrusionOk="0">
                    <a:moveTo>
                      <a:pt x="1" y="0"/>
                    </a:moveTo>
                    <a:cubicBezTo>
                      <a:pt x="685" y="860"/>
                      <a:pt x="1752" y="1306"/>
                      <a:pt x="2786" y="1688"/>
                    </a:cubicBezTo>
                    <a:cubicBezTo>
                      <a:pt x="3665" y="2037"/>
                      <a:pt x="4597" y="2365"/>
                      <a:pt x="5530" y="2365"/>
                    </a:cubicBezTo>
                    <a:cubicBezTo>
                      <a:pt x="5746" y="2365"/>
                      <a:pt x="5961" y="2347"/>
                      <a:pt x="6177" y="2308"/>
                    </a:cubicBezTo>
                    <a:lnTo>
                      <a:pt x="1" y="0"/>
                    </a:ln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1666300" y="1825050"/>
                <a:ext cx="154425" cy="59700"/>
              </a:xfrm>
              <a:custGeom>
                <a:avLst/>
                <a:gdLst/>
                <a:ahLst/>
                <a:cxnLst/>
                <a:rect l="l" t="t" r="r" b="b"/>
                <a:pathLst>
                  <a:path w="6177" h="2388" extrusionOk="0">
                    <a:moveTo>
                      <a:pt x="17" y="0"/>
                    </a:moveTo>
                    <a:cubicBezTo>
                      <a:pt x="1" y="0"/>
                      <a:pt x="1" y="16"/>
                      <a:pt x="17" y="16"/>
                    </a:cubicBezTo>
                    <a:cubicBezTo>
                      <a:pt x="685" y="860"/>
                      <a:pt x="1704" y="1306"/>
                      <a:pt x="2802" y="1719"/>
                    </a:cubicBezTo>
                    <a:cubicBezTo>
                      <a:pt x="3725" y="2070"/>
                      <a:pt x="4633" y="2388"/>
                      <a:pt x="5524" y="2388"/>
                    </a:cubicBezTo>
                    <a:cubicBezTo>
                      <a:pt x="5747" y="2388"/>
                      <a:pt x="5970" y="2356"/>
                      <a:pt x="6177" y="2324"/>
                    </a:cubicBezTo>
                    <a:lnTo>
                      <a:pt x="6177" y="2308"/>
                    </a:lnTo>
                    <a:cubicBezTo>
                      <a:pt x="5962" y="2348"/>
                      <a:pt x="5747" y="2366"/>
                      <a:pt x="5532" y="2366"/>
                    </a:cubicBezTo>
                    <a:cubicBezTo>
                      <a:pt x="4632" y="2366"/>
                      <a:pt x="3727" y="2050"/>
                      <a:pt x="2802" y="1704"/>
                    </a:cubicBezTo>
                    <a:cubicBezTo>
                      <a:pt x="1720" y="1290"/>
                      <a:pt x="685" y="844"/>
                      <a:pt x="33"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1872825" y="1840175"/>
                <a:ext cx="63700" cy="39325"/>
              </a:xfrm>
              <a:custGeom>
                <a:avLst/>
                <a:gdLst/>
                <a:ahLst/>
                <a:cxnLst/>
                <a:rect l="l" t="t" r="r" b="b"/>
                <a:pathLst>
                  <a:path w="2548" h="1573" extrusionOk="0">
                    <a:moveTo>
                      <a:pt x="2548" y="0"/>
                    </a:moveTo>
                    <a:lnTo>
                      <a:pt x="2548" y="0"/>
                    </a:lnTo>
                    <a:cubicBezTo>
                      <a:pt x="1879" y="541"/>
                      <a:pt x="1115" y="987"/>
                      <a:pt x="287" y="1290"/>
                    </a:cubicBezTo>
                    <a:cubicBezTo>
                      <a:pt x="160" y="1321"/>
                      <a:pt x="1" y="1401"/>
                      <a:pt x="1" y="1528"/>
                    </a:cubicBezTo>
                    <a:cubicBezTo>
                      <a:pt x="29" y="1560"/>
                      <a:pt x="67" y="1573"/>
                      <a:pt x="110" y="1573"/>
                    </a:cubicBezTo>
                    <a:cubicBezTo>
                      <a:pt x="264" y="1573"/>
                      <a:pt x="492" y="1412"/>
                      <a:pt x="653" y="1337"/>
                    </a:cubicBezTo>
                    <a:cubicBezTo>
                      <a:pt x="1004" y="1162"/>
                      <a:pt x="1338" y="971"/>
                      <a:pt x="1656" y="748"/>
                    </a:cubicBezTo>
                    <a:cubicBezTo>
                      <a:pt x="1943" y="557"/>
                      <a:pt x="2373" y="287"/>
                      <a:pt x="2548" y="0"/>
                    </a:cubicBez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1872425" y="1840175"/>
                <a:ext cx="64500" cy="39425"/>
              </a:xfrm>
              <a:custGeom>
                <a:avLst/>
                <a:gdLst/>
                <a:ahLst/>
                <a:cxnLst/>
                <a:rect l="l" t="t" r="r" b="b"/>
                <a:pathLst>
                  <a:path w="2580" h="1577" extrusionOk="0">
                    <a:moveTo>
                      <a:pt x="2564" y="0"/>
                    </a:moveTo>
                    <a:cubicBezTo>
                      <a:pt x="1895" y="557"/>
                      <a:pt x="1131" y="987"/>
                      <a:pt x="303" y="1290"/>
                    </a:cubicBezTo>
                    <a:cubicBezTo>
                      <a:pt x="1115" y="1003"/>
                      <a:pt x="1863" y="573"/>
                      <a:pt x="2532" y="48"/>
                    </a:cubicBezTo>
                    <a:lnTo>
                      <a:pt x="2532" y="48"/>
                    </a:lnTo>
                    <a:cubicBezTo>
                      <a:pt x="2309" y="287"/>
                      <a:pt x="2054" y="510"/>
                      <a:pt x="1784" y="669"/>
                    </a:cubicBezTo>
                    <a:lnTo>
                      <a:pt x="1672" y="748"/>
                    </a:lnTo>
                    <a:cubicBezTo>
                      <a:pt x="1354" y="971"/>
                      <a:pt x="1020" y="1162"/>
                      <a:pt x="654" y="1321"/>
                    </a:cubicBezTo>
                    <a:lnTo>
                      <a:pt x="494" y="1401"/>
                    </a:lnTo>
                    <a:cubicBezTo>
                      <a:pt x="366" y="1483"/>
                      <a:pt x="220" y="1564"/>
                      <a:pt x="114" y="1564"/>
                    </a:cubicBezTo>
                    <a:cubicBezTo>
                      <a:pt x="76" y="1564"/>
                      <a:pt x="42" y="1554"/>
                      <a:pt x="17" y="1528"/>
                    </a:cubicBezTo>
                    <a:cubicBezTo>
                      <a:pt x="33" y="1401"/>
                      <a:pt x="176" y="1337"/>
                      <a:pt x="303" y="1290"/>
                    </a:cubicBezTo>
                    <a:lnTo>
                      <a:pt x="303" y="1290"/>
                    </a:lnTo>
                    <a:cubicBezTo>
                      <a:pt x="176" y="1321"/>
                      <a:pt x="17" y="1401"/>
                      <a:pt x="1" y="1544"/>
                    </a:cubicBezTo>
                    <a:cubicBezTo>
                      <a:pt x="33" y="1560"/>
                      <a:pt x="81" y="1576"/>
                      <a:pt x="112" y="1576"/>
                    </a:cubicBezTo>
                    <a:cubicBezTo>
                      <a:pt x="256" y="1560"/>
                      <a:pt x="383" y="1512"/>
                      <a:pt x="510" y="1433"/>
                    </a:cubicBezTo>
                    <a:cubicBezTo>
                      <a:pt x="558" y="1401"/>
                      <a:pt x="606" y="1369"/>
                      <a:pt x="669" y="1353"/>
                    </a:cubicBezTo>
                    <a:cubicBezTo>
                      <a:pt x="1020" y="1194"/>
                      <a:pt x="1354" y="1003"/>
                      <a:pt x="1672" y="780"/>
                    </a:cubicBezTo>
                    <a:lnTo>
                      <a:pt x="1784" y="701"/>
                    </a:lnTo>
                    <a:cubicBezTo>
                      <a:pt x="2086" y="526"/>
                      <a:pt x="2357" y="287"/>
                      <a:pt x="2580" y="16"/>
                    </a:cubicBezTo>
                    <a:lnTo>
                      <a:pt x="2580"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1835425" y="1855300"/>
                <a:ext cx="101100" cy="68450"/>
              </a:xfrm>
              <a:custGeom>
                <a:avLst/>
                <a:gdLst/>
                <a:ahLst/>
                <a:cxnLst/>
                <a:rect l="l" t="t" r="r" b="b"/>
                <a:pathLst>
                  <a:path w="4044" h="2738" extrusionOk="0">
                    <a:moveTo>
                      <a:pt x="4044" y="0"/>
                    </a:moveTo>
                    <a:lnTo>
                      <a:pt x="4044" y="0"/>
                    </a:lnTo>
                    <a:cubicBezTo>
                      <a:pt x="3232" y="907"/>
                      <a:pt x="2340" y="1862"/>
                      <a:pt x="1" y="2738"/>
                    </a:cubicBezTo>
                    <a:lnTo>
                      <a:pt x="2070" y="2388"/>
                    </a:lnTo>
                    <a:cubicBezTo>
                      <a:pt x="2754" y="1608"/>
                      <a:pt x="3423" y="812"/>
                      <a:pt x="4044" y="0"/>
                    </a:cubicBez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1835425" y="1855300"/>
                <a:ext cx="101100" cy="68850"/>
              </a:xfrm>
              <a:custGeom>
                <a:avLst/>
                <a:gdLst/>
                <a:ahLst/>
                <a:cxnLst/>
                <a:rect l="l" t="t" r="r" b="b"/>
                <a:pathLst>
                  <a:path w="4044" h="2754" extrusionOk="0">
                    <a:moveTo>
                      <a:pt x="4028" y="0"/>
                    </a:moveTo>
                    <a:cubicBezTo>
                      <a:pt x="3248" y="876"/>
                      <a:pt x="2340" y="1862"/>
                      <a:pt x="1" y="2738"/>
                    </a:cubicBezTo>
                    <a:lnTo>
                      <a:pt x="1" y="2754"/>
                    </a:lnTo>
                    <a:cubicBezTo>
                      <a:pt x="2213" y="1926"/>
                      <a:pt x="3136" y="1003"/>
                      <a:pt x="3900" y="175"/>
                    </a:cubicBezTo>
                    <a:lnTo>
                      <a:pt x="3900" y="175"/>
                    </a:lnTo>
                    <a:cubicBezTo>
                      <a:pt x="3375" y="860"/>
                      <a:pt x="2770" y="1592"/>
                      <a:pt x="2070" y="2388"/>
                    </a:cubicBezTo>
                    <a:cubicBezTo>
                      <a:pt x="2850" y="1528"/>
                      <a:pt x="3502" y="748"/>
                      <a:pt x="4044"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1661925" y="1842550"/>
                <a:ext cx="94725" cy="60125"/>
              </a:xfrm>
              <a:custGeom>
                <a:avLst/>
                <a:gdLst/>
                <a:ahLst/>
                <a:cxnLst/>
                <a:rect l="l" t="t" r="r" b="b"/>
                <a:pathLst>
                  <a:path w="3789" h="2405" extrusionOk="0">
                    <a:moveTo>
                      <a:pt x="1" y="1"/>
                    </a:moveTo>
                    <a:cubicBezTo>
                      <a:pt x="972" y="1195"/>
                      <a:pt x="2293" y="2038"/>
                      <a:pt x="3789" y="2404"/>
                    </a:cubicBezTo>
                    <a:lnTo>
                      <a:pt x="1" y="1"/>
                    </a:ln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1661925" y="1842550"/>
                <a:ext cx="94725" cy="60925"/>
              </a:xfrm>
              <a:custGeom>
                <a:avLst/>
                <a:gdLst/>
                <a:ahLst/>
                <a:cxnLst/>
                <a:rect l="l" t="t" r="r" b="b"/>
                <a:pathLst>
                  <a:path w="3789" h="2437" extrusionOk="0">
                    <a:moveTo>
                      <a:pt x="1" y="1"/>
                    </a:moveTo>
                    <a:lnTo>
                      <a:pt x="1" y="17"/>
                    </a:lnTo>
                    <a:cubicBezTo>
                      <a:pt x="956" y="1210"/>
                      <a:pt x="2293" y="2054"/>
                      <a:pt x="3789" y="2436"/>
                    </a:cubicBezTo>
                    <a:cubicBezTo>
                      <a:pt x="3789" y="2420"/>
                      <a:pt x="3789" y="2420"/>
                      <a:pt x="3789" y="2420"/>
                    </a:cubicBezTo>
                    <a:cubicBezTo>
                      <a:pt x="3789" y="2420"/>
                      <a:pt x="3789" y="2404"/>
                      <a:pt x="3789" y="2404"/>
                    </a:cubicBezTo>
                    <a:cubicBezTo>
                      <a:pt x="2293" y="2038"/>
                      <a:pt x="972" y="1195"/>
                      <a:pt x="1"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1924575" y="1651150"/>
                <a:ext cx="6775" cy="3600"/>
              </a:xfrm>
              <a:custGeom>
                <a:avLst/>
                <a:gdLst/>
                <a:ahLst/>
                <a:cxnLst/>
                <a:rect l="l" t="t" r="r" b="b"/>
                <a:pathLst>
                  <a:path w="271" h="144" extrusionOk="0">
                    <a:moveTo>
                      <a:pt x="271" y="0"/>
                    </a:moveTo>
                    <a:cubicBezTo>
                      <a:pt x="159" y="16"/>
                      <a:pt x="64" y="64"/>
                      <a:pt x="0" y="144"/>
                    </a:cubicBezTo>
                    <a:cubicBezTo>
                      <a:pt x="80" y="80"/>
                      <a:pt x="175" y="16"/>
                      <a:pt x="271"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1919400" y="1658325"/>
                <a:ext cx="5200" cy="4000"/>
              </a:xfrm>
              <a:custGeom>
                <a:avLst/>
                <a:gdLst/>
                <a:ahLst/>
                <a:cxnLst/>
                <a:rect l="l" t="t" r="r" b="b"/>
                <a:pathLst>
                  <a:path w="208" h="160" extrusionOk="0">
                    <a:moveTo>
                      <a:pt x="207" y="0"/>
                    </a:moveTo>
                    <a:cubicBezTo>
                      <a:pt x="128" y="32"/>
                      <a:pt x="64" y="80"/>
                      <a:pt x="0" y="143"/>
                    </a:cubicBezTo>
                    <a:lnTo>
                      <a:pt x="0" y="159"/>
                    </a:lnTo>
                    <a:cubicBezTo>
                      <a:pt x="64" y="96"/>
                      <a:pt x="128" y="48"/>
                      <a:pt x="207" y="16"/>
                    </a:cubicBezTo>
                    <a:lnTo>
                      <a:pt x="207"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1928550" y="1654725"/>
                <a:ext cx="5600" cy="2425"/>
              </a:xfrm>
              <a:custGeom>
                <a:avLst/>
                <a:gdLst/>
                <a:ahLst/>
                <a:cxnLst/>
                <a:rect l="l" t="t" r="r" b="b"/>
                <a:pathLst>
                  <a:path w="224" h="97" extrusionOk="0">
                    <a:moveTo>
                      <a:pt x="223" y="1"/>
                    </a:moveTo>
                    <a:cubicBezTo>
                      <a:pt x="144" y="1"/>
                      <a:pt x="64" y="33"/>
                      <a:pt x="0" y="80"/>
                    </a:cubicBezTo>
                    <a:lnTo>
                      <a:pt x="0" y="96"/>
                    </a:lnTo>
                    <a:lnTo>
                      <a:pt x="16" y="80"/>
                    </a:lnTo>
                    <a:cubicBezTo>
                      <a:pt x="80" y="33"/>
                      <a:pt x="144" y="1"/>
                      <a:pt x="223"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1860100" y="2022025"/>
                <a:ext cx="4400" cy="6400"/>
              </a:xfrm>
              <a:custGeom>
                <a:avLst/>
                <a:gdLst/>
                <a:ahLst/>
                <a:cxnLst/>
                <a:rect l="l" t="t" r="r" b="b"/>
                <a:pathLst>
                  <a:path w="176" h="256" extrusionOk="0">
                    <a:moveTo>
                      <a:pt x="160" y="0"/>
                    </a:moveTo>
                    <a:cubicBezTo>
                      <a:pt x="128" y="80"/>
                      <a:pt x="64" y="160"/>
                      <a:pt x="1" y="239"/>
                    </a:cubicBezTo>
                    <a:lnTo>
                      <a:pt x="16" y="255"/>
                    </a:lnTo>
                    <a:cubicBezTo>
                      <a:pt x="80" y="176"/>
                      <a:pt x="128" y="96"/>
                      <a:pt x="176" y="16"/>
                    </a:cubicBezTo>
                    <a:lnTo>
                      <a:pt x="176"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1866875" y="2011675"/>
                <a:ext cx="2000" cy="5200"/>
              </a:xfrm>
              <a:custGeom>
                <a:avLst/>
                <a:gdLst/>
                <a:ahLst/>
                <a:cxnLst/>
                <a:rect l="l" t="t" r="r" b="b"/>
                <a:pathLst>
                  <a:path w="80" h="208" extrusionOk="0">
                    <a:moveTo>
                      <a:pt x="80" y="1"/>
                    </a:moveTo>
                    <a:cubicBezTo>
                      <a:pt x="48" y="64"/>
                      <a:pt x="32" y="128"/>
                      <a:pt x="16" y="192"/>
                    </a:cubicBezTo>
                    <a:cubicBezTo>
                      <a:pt x="0" y="192"/>
                      <a:pt x="0" y="208"/>
                      <a:pt x="16" y="208"/>
                    </a:cubicBezTo>
                    <a:lnTo>
                      <a:pt x="80" y="17"/>
                    </a:lnTo>
                    <a:lnTo>
                      <a:pt x="80"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1867275" y="2019250"/>
                <a:ext cx="2800" cy="5175"/>
              </a:xfrm>
              <a:custGeom>
                <a:avLst/>
                <a:gdLst/>
                <a:ahLst/>
                <a:cxnLst/>
                <a:rect l="l" t="t" r="r" b="b"/>
                <a:pathLst>
                  <a:path w="112" h="207" extrusionOk="0">
                    <a:moveTo>
                      <a:pt x="96" y="0"/>
                    </a:moveTo>
                    <a:cubicBezTo>
                      <a:pt x="64" y="64"/>
                      <a:pt x="32" y="127"/>
                      <a:pt x="0" y="191"/>
                    </a:cubicBezTo>
                    <a:lnTo>
                      <a:pt x="16" y="207"/>
                    </a:lnTo>
                    <a:lnTo>
                      <a:pt x="111" y="16"/>
                    </a:lnTo>
                    <a:lnTo>
                      <a:pt x="111"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1853725" y="1928500"/>
                <a:ext cx="89175" cy="174725"/>
              </a:xfrm>
              <a:custGeom>
                <a:avLst/>
                <a:gdLst/>
                <a:ahLst/>
                <a:cxnLst/>
                <a:rect l="l" t="t" r="r" b="b"/>
                <a:pathLst>
                  <a:path w="3567" h="6989" extrusionOk="0">
                    <a:moveTo>
                      <a:pt x="1" y="6416"/>
                    </a:moveTo>
                    <a:lnTo>
                      <a:pt x="1" y="6416"/>
                    </a:lnTo>
                    <a:cubicBezTo>
                      <a:pt x="6" y="6451"/>
                      <a:pt x="14" y="6485"/>
                      <a:pt x="25" y="6518"/>
                    </a:cubicBezTo>
                    <a:lnTo>
                      <a:pt x="25" y="6518"/>
                    </a:lnTo>
                    <a:cubicBezTo>
                      <a:pt x="14" y="6484"/>
                      <a:pt x="7" y="6450"/>
                      <a:pt x="1" y="6416"/>
                    </a:cubicBezTo>
                    <a:close/>
                    <a:moveTo>
                      <a:pt x="25" y="6518"/>
                    </a:moveTo>
                    <a:cubicBezTo>
                      <a:pt x="33" y="6543"/>
                      <a:pt x="43" y="6568"/>
                      <a:pt x="54" y="6593"/>
                    </a:cubicBezTo>
                    <a:lnTo>
                      <a:pt x="54" y="6593"/>
                    </a:lnTo>
                    <a:cubicBezTo>
                      <a:pt x="43" y="6569"/>
                      <a:pt x="33" y="6544"/>
                      <a:pt x="25" y="6518"/>
                    </a:cubicBezTo>
                    <a:close/>
                    <a:moveTo>
                      <a:pt x="3503" y="1"/>
                    </a:moveTo>
                    <a:cubicBezTo>
                      <a:pt x="3550" y="1036"/>
                      <a:pt x="3264" y="3789"/>
                      <a:pt x="3121" y="5110"/>
                    </a:cubicBezTo>
                    <a:cubicBezTo>
                      <a:pt x="3089" y="5492"/>
                      <a:pt x="3057" y="5763"/>
                      <a:pt x="3057" y="5843"/>
                    </a:cubicBezTo>
                    <a:cubicBezTo>
                      <a:pt x="3041" y="5986"/>
                      <a:pt x="3041" y="6145"/>
                      <a:pt x="3057" y="6288"/>
                    </a:cubicBezTo>
                    <a:cubicBezTo>
                      <a:pt x="3073" y="6463"/>
                      <a:pt x="3057" y="6638"/>
                      <a:pt x="3025" y="6814"/>
                    </a:cubicBezTo>
                    <a:cubicBezTo>
                      <a:pt x="3005" y="6923"/>
                      <a:pt x="2676" y="6962"/>
                      <a:pt x="2236" y="6962"/>
                    </a:cubicBezTo>
                    <a:cubicBezTo>
                      <a:pt x="1651" y="6962"/>
                      <a:pt x="869" y="6893"/>
                      <a:pt x="351" y="6829"/>
                    </a:cubicBezTo>
                    <a:cubicBezTo>
                      <a:pt x="240" y="6829"/>
                      <a:pt x="160" y="6766"/>
                      <a:pt x="112" y="6686"/>
                    </a:cubicBezTo>
                    <a:cubicBezTo>
                      <a:pt x="89" y="6657"/>
                      <a:pt x="70" y="6626"/>
                      <a:pt x="54" y="6593"/>
                    </a:cubicBezTo>
                    <a:lnTo>
                      <a:pt x="54" y="6593"/>
                    </a:lnTo>
                    <a:cubicBezTo>
                      <a:pt x="72" y="6632"/>
                      <a:pt x="92" y="6668"/>
                      <a:pt x="112" y="6702"/>
                    </a:cubicBezTo>
                    <a:cubicBezTo>
                      <a:pt x="160" y="6798"/>
                      <a:pt x="256" y="6845"/>
                      <a:pt x="367" y="6861"/>
                    </a:cubicBezTo>
                    <a:cubicBezTo>
                      <a:pt x="431" y="6861"/>
                      <a:pt x="1481" y="6989"/>
                      <a:pt x="2261" y="6989"/>
                    </a:cubicBezTo>
                    <a:cubicBezTo>
                      <a:pt x="2691" y="6989"/>
                      <a:pt x="3041" y="6957"/>
                      <a:pt x="3057" y="6814"/>
                    </a:cubicBezTo>
                    <a:cubicBezTo>
                      <a:pt x="3073" y="6638"/>
                      <a:pt x="3089" y="6463"/>
                      <a:pt x="3073" y="6288"/>
                    </a:cubicBezTo>
                    <a:cubicBezTo>
                      <a:pt x="3057" y="6145"/>
                      <a:pt x="3057" y="5986"/>
                      <a:pt x="3073" y="5843"/>
                    </a:cubicBezTo>
                    <a:cubicBezTo>
                      <a:pt x="3073" y="5763"/>
                      <a:pt x="3105" y="5492"/>
                      <a:pt x="3152" y="5110"/>
                    </a:cubicBezTo>
                    <a:cubicBezTo>
                      <a:pt x="3280" y="3789"/>
                      <a:pt x="3566" y="1036"/>
                      <a:pt x="3519"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1907850" y="2086900"/>
                <a:ext cx="2025" cy="15925"/>
              </a:xfrm>
              <a:custGeom>
                <a:avLst/>
                <a:gdLst/>
                <a:ahLst/>
                <a:cxnLst/>
                <a:rect l="l" t="t" r="r" b="b"/>
                <a:pathLst>
                  <a:path w="81" h="637" extrusionOk="0">
                    <a:moveTo>
                      <a:pt x="1" y="0"/>
                    </a:moveTo>
                    <a:lnTo>
                      <a:pt x="1" y="16"/>
                    </a:lnTo>
                    <a:cubicBezTo>
                      <a:pt x="60" y="193"/>
                      <a:pt x="64" y="398"/>
                      <a:pt x="39" y="592"/>
                    </a:cubicBezTo>
                    <a:lnTo>
                      <a:pt x="39" y="592"/>
                    </a:lnTo>
                    <a:cubicBezTo>
                      <a:pt x="80" y="395"/>
                      <a:pt x="77" y="197"/>
                      <a:pt x="17" y="0"/>
                    </a:cubicBezTo>
                    <a:close/>
                    <a:moveTo>
                      <a:pt x="39" y="592"/>
                    </a:moveTo>
                    <a:cubicBezTo>
                      <a:pt x="37" y="602"/>
                      <a:pt x="35" y="611"/>
                      <a:pt x="32" y="621"/>
                    </a:cubicBezTo>
                    <a:cubicBezTo>
                      <a:pt x="32" y="637"/>
                      <a:pt x="32" y="637"/>
                      <a:pt x="32" y="637"/>
                    </a:cubicBezTo>
                    <a:cubicBezTo>
                      <a:pt x="35" y="622"/>
                      <a:pt x="37" y="607"/>
                      <a:pt x="39" y="592"/>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1923375" y="2086900"/>
                <a:ext cx="1625" cy="15925"/>
              </a:xfrm>
              <a:custGeom>
                <a:avLst/>
                <a:gdLst/>
                <a:ahLst/>
                <a:cxnLst/>
                <a:rect l="l" t="t" r="r" b="b"/>
                <a:pathLst>
                  <a:path w="65" h="637" extrusionOk="0">
                    <a:moveTo>
                      <a:pt x="0" y="0"/>
                    </a:moveTo>
                    <a:lnTo>
                      <a:pt x="0" y="16"/>
                    </a:lnTo>
                    <a:cubicBezTo>
                      <a:pt x="0" y="80"/>
                      <a:pt x="0" y="159"/>
                      <a:pt x="16" y="239"/>
                    </a:cubicBezTo>
                    <a:cubicBezTo>
                      <a:pt x="32" y="366"/>
                      <a:pt x="32" y="493"/>
                      <a:pt x="16" y="637"/>
                    </a:cubicBezTo>
                    <a:lnTo>
                      <a:pt x="32" y="637"/>
                    </a:lnTo>
                    <a:cubicBezTo>
                      <a:pt x="64" y="493"/>
                      <a:pt x="64" y="366"/>
                      <a:pt x="32" y="239"/>
                    </a:cubicBezTo>
                    <a:cubicBezTo>
                      <a:pt x="32" y="159"/>
                      <a:pt x="16" y="80"/>
                      <a:pt x="16" y="16"/>
                    </a:cubicBezTo>
                    <a:lnTo>
                      <a:pt x="16"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1632075" y="2088875"/>
                <a:ext cx="70475" cy="15950"/>
              </a:xfrm>
              <a:custGeom>
                <a:avLst/>
                <a:gdLst/>
                <a:ahLst/>
                <a:cxnLst/>
                <a:rect l="l" t="t" r="r" b="b"/>
                <a:pathLst>
                  <a:path w="2819" h="638" extrusionOk="0">
                    <a:moveTo>
                      <a:pt x="1322" y="1"/>
                    </a:moveTo>
                    <a:cubicBezTo>
                      <a:pt x="924" y="17"/>
                      <a:pt x="526" y="112"/>
                      <a:pt x="160" y="255"/>
                    </a:cubicBezTo>
                    <a:cubicBezTo>
                      <a:pt x="112" y="271"/>
                      <a:pt x="80" y="303"/>
                      <a:pt x="49" y="319"/>
                    </a:cubicBezTo>
                    <a:cubicBezTo>
                      <a:pt x="17" y="367"/>
                      <a:pt x="1" y="414"/>
                      <a:pt x="33" y="446"/>
                    </a:cubicBezTo>
                    <a:cubicBezTo>
                      <a:pt x="49" y="478"/>
                      <a:pt x="80" y="494"/>
                      <a:pt x="112" y="494"/>
                    </a:cubicBezTo>
                    <a:cubicBezTo>
                      <a:pt x="335" y="558"/>
                      <a:pt x="574" y="590"/>
                      <a:pt x="829" y="590"/>
                    </a:cubicBezTo>
                    <a:lnTo>
                      <a:pt x="1449" y="605"/>
                    </a:lnTo>
                    <a:lnTo>
                      <a:pt x="2802" y="637"/>
                    </a:lnTo>
                    <a:lnTo>
                      <a:pt x="2818" y="605"/>
                    </a:lnTo>
                    <a:lnTo>
                      <a:pt x="2802" y="605"/>
                    </a:lnTo>
                    <a:lnTo>
                      <a:pt x="1465" y="574"/>
                    </a:lnTo>
                    <a:lnTo>
                      <a:pt x="829" y="558"/>
                    </a:lnTo>
                    <a:cubicBezTo>
                      <a:pt x="590" y="558"/>
                      <a:pt x="351" y="542"/>
                      <a:pt x="128" y="478"/>
                    </a:cubicBezTo>
                    <a:cubicBezTo>
                      <a:pt x="96" y="462"/>
                      <a:pt x="64" y="446"/>
                      <a:pt x="49" y="430"/>
                    </a:cubicBezTo>
                    <a:cubicBezTo>
                      <a:pt x="33" y="399"/>
                      <a:pt x="33" y="351"/>
                      <a:pt x="64" y="335"/>
                    </a:cubicBezTo>
                    <a:cubicBezTo>
                      <a:pt x="96" y="303"/>
                      <a:pt x="128" y="287"/>
                      <a:pt x="176" y="271"/>
                    </a:cubicBezTo>
                    <a:cubicBezTo>
                      <a:pt x="542" y="128"/>
                      <a:pt x="940" y="32"/>
                      <a:pt x="133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1650400" y="2082600"/>
                <a:ext cx="12350" cy="8700"/>
              </a:xfrm>
              <a:custGeom>
                <a:avLst/>
                <a:gdLst/>
                <a:ahLst/>
                <a:cxnLst/>
                <a:rect l="l" t="t" r="r" b="b"/>
                <a:pathLst>
                  <a:path w="494" h="348" extrusionOk="0">
                    <a:moveTo>
                      <a:pt x="486" y="1"/>
                    </a:moveTo>
                    <a:cubicBezTo>
                      <a:pt x="482" y="1"/>
                      <a:pt x="478" y="5"/>
                      <a:pt x="478" y="13"/>
                    </a:cubicBezTo>
                    <a:cubicBezTo>
                      <a:pt x="318" y="108"/>
                      <a:pt x="159" y="204"/>
                      <a:pt x="0" y="331"/>
                    </a:cubicBezTo>
                    <a:lnTo>
                      <a:pt x="0" y="347"/>
                    </a:lnTo>
                    <a:lnTo>
                      <a:pt x="16" y="347"/>
                    </a:lnTo>
                    <a:cubicBezTo>
                      <a:pt x="159" y="220"/>
                      <a:pt x="318" y="108"/>
                      <a:pt x="493" y="13"/>
                    </a:cubicBezTo>
                    <a:cubicBezTo>
                      <a:pt x="493" y="5"/>
                      <a:pt x="489" y="1"/>
                      <a:pt x="48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1643625" y="1845350"/>
                <a:ext cx="19925" cy="108250"/>
              </a:xfrm>
              <a:custGeom>
                <a:avLst/>
                <a:gdLst/>
                <a:ahLst/>
                <a:cxnLst/>
                <a:rect l="l" t="t" r="r" b="b"/>
                <a:pathLst>
                  <a:path w="797" h="4330" extrusionOk="0">
                    <a:moveTo>
                      <a:pt x="780" y="0"/>
                    </a:moveTo>
                    <a:cubicBezTo>
                      <a:pt x="526" y="764"/>
                      <a:pt x="367" y="1544"/>
                      <a:pt x="303" y="2340"/>
                    </a:cubicBezTo>
                    <a:cubicBezTo>
                      <a:pt x="382" y="1560"/>
                      <a:pt x="542" y="780"/>
                      <a:pt x="796" y="16"/>
                    </a:cubicBezTo>
                    <a:cubicBezTo>
                      <a:pt x="796" y="16"/>
                      <a:pt x="796" y="16"/>
                      <a:pt x="796" y="0"/>
                    </a:cubicBezTo>
                    <a:close/>
                    <a:moveTo>
                      <a:pt x="303" y="2340"/>
                    </a:moveTo>
                    <a:lnTo>
                      <a:pt x="303" y="2340"/>
                    </a:lnTo>
                    <a:cubicBezTo>
                      <a:pt x="287" y="2451"/>
                      <a:pt x="271" y="2579"/>
                      <a:pt x="271" y="2706"/>
                    </a:cubicBezTo>
                    <a:cubicBezTo>
                      <a:pt x="239" y="3247"/>
                      <a:pt x="223" y="3820"/>
                      <a:pt x="0" y="4314"/>
                    </a:cubicBezTo>
                    <a:lnTo>
                      <a:pt x="0" y="4330"/>
                    </a:lnTo>
                    <a:lnTo>
                      <a:pt x="16" y="4330"/>
                    </a:lnTo>
                    <a:cubicBezTo>
                      <a:pt x="239" y="3820"/>
                      <a:pt x="255" y="3263"/>
                      <a:pt x="287" y="2722"/>
                    </a:cubicBezTo>
                    <a:cubicBezTo>
                      <a:pt x="287" y="2595"/>
                      <a:pt x="303" y="2467"/>
                      <a:pt x="303" y="234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1640850" y="1892300"/>
                <a:ext cx="11550" cy="45775"/>
              </a:xfrm>
              <a:custGeom>
                <a:avLst/>
                <a:gdLst/>
                <a:ahLst/>
                <a:cxnLst/>
                <a:rect l="l" t="t" r="r" b="b"/>
                <a:pathLst>
                  <a:path w="462" h="1831" extrusionOk="0">
                    <a:moveTo>
                      <a:pt x="446" y="0"/>
                    </a:moveTo>
                    <a:cubicBezTo>
                      <a:pt x="350" y="621"/>
                      <a:pt x="191" y="1226"/>
                      <a:pt x="0" y="1831"/>
                    </a:cubicBezTo>
                    <a:cubicBezTo>
                      <a:pt x="191" y="1242"/>
                      <a:pt x="350" y="637"/>
                      <a:pt x="462" y="16"/>
                    </a:cubicBezTo>
                    <a:lnTo>
                      <a:pt x="462"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1668300" y="1890700"/>
                <a:ext cx="35425" cy="214925"/>
              </a:xfrm>
              <a:custGeom>
                <a:avLst/>
                <a:gdLst/>
                <a:ahLst/>
                <a:cxnLst/>
                <a:rect l="l" t="t" r="r" b="b"/>
                <a:pathLst>
                  <a:path w="1417" h="8597" extrusionOk="0">
                    <a:moveTo>
                      <a:pt x="669" y="1"/>
                    </a:moveTo>
                    <a:cubicBezTo>
                      <a:pt x="382" y="749"/>
                      <a:pt x="159" y="1513"/>
                      <a:pt x="32" y="2293"/>
                    </a:cubicBezTo>
                    <a:cubicBezTo>
                      <a:pt x="16" y="2341"/>
                      <a:pt x="0" y="2468"/>
                      <a:pt x="96" y="2500"/>
                    </a:cubicBezTo>
                    <a:lnTo>
                      <a:pt x="175" y="2436"/>
                    </a:lnTo>
                    <a:lnTo>
                      <a:pt x="175" y="2436"/>
                    </a:lnTo>
                    <a:cubicBezTo>
                      <a:pt x="80" y="2675"/>
                      <a:pt x="32" y="2930"/>
                      <a:pt x="32" y="3200"/>
                    </a:cubicBezTo>
                    <a:cubicBezTo>
                      <a:pt x="96" y="3200"/>
                      <a:pt x="175" y="3200"/>
                      <a:pt x="239" y="3152"/>
                    </a:cubicBezTo>
                    <a:lnTo>
                      <a:pt x="239" y="3200"/>
                    </a:lnTo>
                    <a:cubicBezTo>
                      <a:pt x="430" y="5015"/>
                      <a:pt x="526" y="5922"/>
                      <a:pt x="1099" y="7657"/>
                    </a:cubicBezTo>
                    <a:cubicBezTo>
                      <a:pt x="1130" y="7721"/>
                      <a:pt x="1162" y="7784"/>
                      <a:pt x="1194" y="7864"/>
                    </a:cubicBezTo>
                    <a:cubicBezTo>
                      <a:pt x="1290" y="8023"/>
                      <a:pt x="1337" y="8214"/>
                      <a:pt x="1337" y="8405"/>
                    </a:cubicBezTo>
                    <a:cubicBezTo>
                      <a:pt x="1337" y="8469"/>
                      <a:pt x="1353" y="8532"/>
                      <a:pt x="1385" y="8596"/>
                    </a:cubicBezTo>
                    <a:lnTo>
                      <a:pt x="1401" y="8596"/>
                    </a:lnTo>
                    <a:lnTo>
                      <a:pt x="1417" y="8580"/>
                    </a:lnTo>
                    <a:cubicBezTo>
                      <a:pt x="1417" y="8580"/>
                      <a:pt x="1417" y="8580"/>
                      <a:pt x="1417" y="8564"/>
                    </a:cubicBezTo>
                    <a:cubicBezTo>
                      <a:pt x="1385" y="8517"/>
                      <a:pt x="1369" y="8453"/>
                      <a:pt x="1369" y="8389"/>
                    </a:cubicBezTo>
                    <a:cubicBezTo>
                      <a:pt x="1369" y="8198"/>
                      <a:pt x="1321" y="8007"/>
                      <a:pt x="1226" y="7848"/>
                    </a:cubicBezTo>
                    <a:cubicBezTo>
                      <a:pt x="1178" y="7784"/>
                      <a:pt x="1162" y="7705"/>
                      <a:pt x="1130" y="7641"/>
                    </a:cubicBezTo>
                    <a:cubicBezTo>
                      <a:pt x="541" y="5922"/>
                      <a:pt x="446" y="5015"/>
                      <a:pt x="255" y="3200"/>
                    </a:cubicBezTo>
                    <a:lnTo>
                      <a:pt x="255" y="3136"/>
                    </a:lnTo>
                    <a:cubicBezTo>
                      <a:pt x="207" y="3172"/>
                      <a:pt x="159" y="3190"/>
                      <a:pt x="105" y="3190"/>
                    </a:cubicBezTo>
                    <a:cubicBezTo>
                      <a:pt x="87" y="3190"/>
                      <a:pt x="68" y="3188"/>
                      <a:pt x="48" y="3184"/>
                    </a:cubicBezTo>
                    <a:cubicBezTo>
                      <a:pt x="64" y="2914"/>
                      <a:pt x="112" y="2659"/>
                      <a:pt x="207" y="2404"/>
                    </a:cubicBezTo>
                    <a:lnTo>
                      <a:pt x="191" y="2404"/>
                    </a:lnTo>
                    <a:lnTo>
                      <a:pt x="96" y="2484"/>
                    </a:lnTo>
                    <a:cubicBezTo>
                      <a:pt x="16" y="2452"/>
                      <a:pt x="48" y="2341"/>
                      <a:pt x="48" y="2309"/>
                    </a:cubicBezTo>
                    <a:cubicBezTo>
                      <a:pt x="175" y="1529"/>
                      <a:pt x="398" y="765"/>
                      <a:pt x="685" y="17"/>
                    </a:cubicBezTo>
                    <a:lnTo>
                      <a:pt x="685"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1709275" y="2092850"/>
                <a:ext cx="4000" cy="12375"/>
              </a:xfrm>
              <a:custGeom>
                <a:avLst/>
                <a:gdLst/>
                <a:ahLst/>
                <a:cxnLst/>
                <a:rect l="l" t="t" r="r" b="b"/>
                <a:pathLst>
                  <a:path w="160" h="495" extrusionOk="0">
                    <a:moveTo>
                      <a:pt x="144" y="1"/>
                    </a:moveTo>
                    <a:cubicBezTo>
                      <a:pt x="49" y="144"/>
                      <a:pt x="1" y="319"/>
                      <a:pt x="17" y="494"/>
                    </a:cubicBezTo>
                    <a:lnTo>
                      <a:pt x="33" y="494"/>
                    </a:lnTo>
                    <a:cubicBezTo>
                      <a:pt x="17" y="319"/>
                      <a:pt x="64" y="144"/>
                      <a:pt x="160" y="17"/>
                    </a:cubicBezTo>
                    <a:lnTo>
                      <a:pt x="160"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1725600" y="2092050"/>
                <a:ext cx="4000" cy="14350"/>
              </a:xfrm>
              <a:custGeom>
                <a:avLst/>
                <a:gdLst/>
                <a:ahLst/>
                <a:cxnLst/>
                <a:rect l="l" t="t" r="r" b="b"/>
                <a:pathLst>
                  <a:path w="160" h="574" extrusionOk="0">
                    <a:moveTo>
                      <a:pt x="144" y="1"/>
                    </a:moveTo>
                    <a:cubicBezTo>
                      <a:pt x="48" y="176"/>
                      <a:pt x="0" y="383"/>
                      <a:pt x="48" y="574"/>
                    </a:cubicBezTo>
                    <a:lnTo>
                      <a:pt x="64" y="574"/>
                    </a:lnTo>
                    <a:cubicBezTo>
                      <a:pt x="32" y="383"/>
                      <a:pt x="64" y="176"/>
                      <a:pt x="160" y="17"/>
                    </a:cubicBezTo>
                    <a:lnTo>
                      <a:pt x="160"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1702925" y="2008900"/>
                <a:ext cx="74025" cy="98300"/>
              </a:xfrm>
              <a:custGeom>
                <a:avLst/>
                <a:gdLst/>
                <a:ahLst/>
                <a:cxnLst/>
                <a:rect l="l" t="t" r="r" b="b"/>
                <a:pathLst>
                  <a:path w="2961" h="3932" extrusionOk="0">
                    <a:moveTo>
                      <a:pt x="2961" y="0"/>
                    </a:moveTo>
                    <a:lnTo>
                      <a:pt x="2945" y="16"/>
                    </a:lnTo>
                    <a:cubicBezTo>
                      <a:pt x="2865" y="1194"/>
                      <a:pt x="2690" y="2388"/>
                      <a:pt x="2451" y="3550"/>
                    </a:cubicBezTo>
                    <a:cubicBezTo>
                      <a:pt x="2451" y="3677"/>
                      <a:pt x="2388" y="3804"/>
                      <a:pt x="2276" y="3884"/>
                    </a:cubicBezTo>
                    <a:cubicBezTo>
                      <a:pt x="2213" y="3916"/>
                      <a:pt x="2149" y="3916"/>
                      <a:pt x="2069" y="3916"/>
                    </a:cubicBezTo>
                    <a:lnTo>
                      <a:pt x="907" y="3884"/>
                    </a:lnTo>
                    <a:lnTo>
                      <a:pt x="96" y="3852"/>
                    </a:lnTo>
                    <a:lnTo>
                      <a:pt x="0" y="3852"/>
                    </a:lnTo>
                    <a:cubicBezTo>
                      <a:pt x="0" y="3868"/>
                      <a:pt x="0" y="3868"/>
                      <a:pt x="0" y="3868"/>
                    </a:cubicBezTo>
                    <a:lnTo>
                      <a:pt x="80" y="3868"/>
                    </a:lnTo>
                    <a:lnTo>
                      <a:pt x="907" y="3900"/>
                    </a:lnTo>
                    <a:lnTo>
                      <a:pt x="2069" y="3932"/>
                    </a:lnTo>
                    <a:lnTo>
                      <a:pt x="2117" y="3932"/>
                    </a:lnTo>
                    <a:cubicBezTo>
                      <a:pt x="2181" y="3932"/>
                      <a:pt x="2229" y="3916"/>
                      <a:pt x="2292" y="3900"/>
                    </a:cubicBezTo>
                    <a:cubicBezTo>
                      <a:pt x="2388" y="3820"/>
                      <a:pt x="2451" y="3693"/>
                      <a:pt x="2467" y="3566"/>
                    </a:cubicBezTo>
                    <a:cubicBezTo>
                      <a:pt x="2706" y="2388"/>
                      <a:pt x="2865" y="1194"/>
                      <a:pt x="2961" y="16"/>
                    </a:cubicBezTo>
                    <a:cubicBezTo>
                      <a:pt x="2961" y="0"/>
                      <a:pt x="2961" y="0"/>
                      <a:pt x="2961"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1760225" y="1947600"/>
                <a:ext cx="127350" cy="158800"/>
              </a:xfrm>
              <a:custGeom>
                <a:avLst/>
                <a:gdLst/>
                <a:ahLst/>
                <a:cxnLst/>
                <a:rect l="l" t="t" r="r" b="b"/>
                <a:pathLst>
                  <a:path w="5094" h="6352" extrusionOk="0">
                    <a:moveTo>
                      <a:pt x="5062" y="1"/>
                    </a:moveTo>
                    <a:cubicBezTo>
                      <a:pt x="4791" y="1258"/>
                      <a:pt x="4266" y="2452"/>
                      <a:pt x="3518" y="3503"/>
                    </a:cubicBezTo>
                    <a:cubicBezTo>
                      <a:pt x="2643" y="4744"/>
                      <a:pt x="1417" y="5731"/>
                      <a:pt x="0" y="6336"/>
                    </a:cubicBezTo>
                    <a:lnTo>
                      <a:pt x="0" y="6352"/>
                    </a:lnTo>
                    <a:cubicBezTo>
                      <a:pt x="1417" y="5747"/>
                      <a:pt x="2643" y="4776"/>
                      <a:pt x="3534" y="3519"/>
                    </a:cubicBezTo>
                    <a:cubicBezTo>
                      <a:pt x="4282" y="2468"/>
                      <a:pt x="4807" y="1274"/>
                      <a:pt x="5078" y="17"/>
                    </a:cubicBezTo>
                    <a:cubicBezTo>
                      <a:pt x="5078" y="1"/>
                      <a:pt x="5094" y="1"/>
                      <a:pt x="507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7" name="Google Shape;1247;p55"/>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SYMPTOMS OF THE DISEASE</a:t>
            </a:r>
            <a:endParaRPr/>
          </a:p>
        </p:txBody>
      </p:sp>
      <p:sp>
        <p:nvSpPr>
          <p:cNvPr id="1248" name="Google Shape;1248;p55"/>
          <p:cNvSpPr txBox="1"/>
          <p:nvPr/>
        </p:nvSpPr>
        <p:spPr>
          <a:xfrm>
            <a:off x="1061040" y="1520025"/>
            <a:ext cx="19500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SATURN</a:t>
            </a:r>
            <a:endParaRPr sz="2000" b="1">
              <a:solidFill>
                <a:schemeClr val="accent1"/>
              </a:solidFill>
              <a:latin typeface="Barlow Semi Condensed"/>
              <a:ea typeface="Barlow Semi Condensed"/>
              <a:cs typeface="Barlow Semi Condensed"/>
              <a:sym typeface="Barlow Semi Condensed"/>
            </a:endParaRPr>
          </a:p>
        </p:txBody>
      </p:sp>
      <p:sp>
        <p:nvSpPr>
          <p:cNvPr id="1249" name="Google Shape;1249;p55"/>
          <p:cNvSpPr txBox="1"/>
          <p:nvPr/>
        </p:nvSpPr>
        <p:spPr>
          <a:xfrm>
            <a:off x="1061050" y="1839975"/>
            <a:ext cx="2363100" cy="97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2"/>
                </a:solidFill>
                <a:latin typeface="Questrial"/>
                <a:ea typeface="Questrial"/>
                <a:cs typeface="Questrial"/>
                <a:sym typeface="Questrial"/>
              </a:rPr>
              <a:t>Saturn is the sixth planet from the Sun and the second-largest</a:t>
            </a:r>
            <a:endParaRPr>
              <a:solidFill>
                <a:schemeClr val="lt2"/>
              </a:solidFill>
              <a:latin typeface="Questrial"/>
              <a:ea typeface="Questrial"/>
              <a:cs typeface="Questrial"/>
              <a:sym typeface="Questrial"/>
            </a:endParaRPr>
          </a:p>
        </p:txBody>
      </p:sp>
      <p:sp>
        <p:nvSpPr>
          <p:cNvPr id="1250" name="Google Shape;1250;p55"/>
          <p:cNvSpPr txBox="1"/>
          <p:nvPr/>
        </p:nvSpPr>
        <p:spPr>
          <a:xfrm>
            <a:off x="1061040" y="3329627"/>
            <a:ext cx="19500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VENUS</a:t>
            </a:r>
            <a:endParaRPr sz="2000" b="1">
              <a:solidFill>
                <a:schemeClr val="accent1"/>
              </a:solidFill>
              <a:latin typeface="Barlow Semi Condensed"/>
              <a:ea typeface="Barlow Semi Condensed"/>
              <a:cs typeface="Barlow Semi Condensed"/>
              <a:sym typeface="Barlow Semi Condensed"/>
            </a:endParaRPr>
          </a:p>
        </p:txBody>
      </p:sp>
      <p:sp>
        <p:nvSpPr>
          <p:cNvPr id="1251" name="Google Shape;1251;p55"/>
          <p:cNvSpPr txBox="1"/>
          <p:nvPr/>
        </p:nvSpPr>
        <p:spPr>
          <a:xfrm>
            <a:off x="6133066" y="1515575"/>
            <a:ext cx="1950000" cy="316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JUPITER</a:t>
            </a:r>
            <a:endParaRPr sz="2000" b="1">
              <a:solidFill>
                <a:schemeClr val="accent1"/>
              </a:solidFill>
              <a:latin typeface="Barlow Semi Condensed"/>
              <a:ea typeface="Barlow Semi Condensed"/>
              <a:cs typeface="Barlow Semi Condensed"/>
              <a:sym typeface="Barlow Semi Condensed"/>
            </a:endParaRPr>
          </a:p>
        </p:txBody>
      </p:sp>
      <p:sp>
        <p:nvSpPr>
          <p:cNvPr id="1252" name="Google Shape;1252;p55"/>
          <p:cNvSpPr txBox="1"/>
          <p:nvPr/>
        </p:nvSpPr>
        <p:spPr>
          <a:xfrm>
            <a:off x="5719950" y="1835150"/>
            <a:ext cx="2363100" cy="977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lt2"/>
                </a:solidFill>
                <a:latin typeface="Questrial"/>
                <a:ea typeface="Questrial"/>
                <a:cs typeface="Questrial"/>
                <a:sym typeface="Questrial"/>
              </a:rPr>
              <a:t>Jupiter is the fifth planet from the Sun and the largest in the Solar System</a:t>
            </a:r>
            <a:endParaRPr>
              <a:solidFill>
                <a:schemeClr val="lt2"/>
              </a:solidFill>
              <a:latin typeface="Questrial"/>
              <a:ea typeface="Questrial"/>
              <a:cs typeface="Questrial"/>
              <a:sym typeface="Questrial"/>
            </a:endParaRPr>
          </a:p>
        </p:txBody>
      </p:sp>
      <p:sp>
        <p:nvSpPr>
          <p:cNvPr id="1253" name="Google Shape;1253;p55"/>
          <p:cNvSpPr txBox="1"/>
          <p:nvPr/>
        </p:nvSpPr>
        <p:spPr>
          <a:xfrm>
            <a:off x="6133066" y="3335580"/>
            <a:ext cx="1950000" cy="316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MERCURY</a:t>
            </a:r>
            <a:endParaRPr sz="2000" b="1">
              <a:solidFill>
                <a:schemeClr val="accent1"/>
              </a:solidFill>
              <a:latin typeface="Barlow Semi Condensed"/>
              <a:ea typeface="Barlow Semi Condensed"/>
              <a:cs typeface="Barlow Semi Condensed"/>
              <a:sym typeface="Barlow Semi Condensed"/>
            </a:endParaRPr>
          </a:p>
        </p:txBody>
      </p:sp>
      <p:sp>
        <p:nvSpPr>
          <p:cNvPr id="1254" name="Google Shape;1254;p55"/>
          <p:cNvSpPr txBox="1"/>
          <p:nvPr/>
        </p:nvSpPr>
        <p:spPr>
          <a:xfrm>
            <a:off x="5719950" y="3646425"/>
            <a:ext cx="2363100" cy="977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lt2"/>
                </a:solidFill>
                <a:latin typeface="Questrial"/>
                <a:ea typeface="Questrial"/>
                <a:cs typeface="Questrial"/>
                <a:sym typeface="Questrial"/>
              </a:rPr>
              <a:t>Mercury is the smallest and innermost planet in the Solar System</a:t>
            </a:r>
            <a:endParaRPr>
              <a:solidFill>
                <a:schemeClr val="lt2"/>
              </a:solidFill>
              <a:latin typeface="Questrial"/>
              <a:ea typeface="Questrial"/>
              <a:cs typeface="Questrial"/>
              <a:sym typeface="Questrial"/>
            </a:endParaRPr>
          </a:p>
        </p:txBody>
      </p:sp>
      <p:sp>
        <p:nvSpPr>
          <p:cNvPr id="1255" name="Google Shape;1255;p55"/>
          <p:cNvSpPr txBox="1"/>
          <p:nvPr/>
        </p:nvSpPr>
        <p:spPr>
          <a:xfrm>
            <a:off x="1061050" y="3644451"/>
            <a:ext cx="2363100" cy="97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2"/>
                </a:solidFill>
                <a:latin typeface="Questrial"/>
                <a:ea typeface="Questrial"/>
                <a:cs typeface="Questrial"/>
                <a:sym typeface="Questrial"/>
              </a:rPr>
              <a:t>Venus is the second planet from the Sun. It is named after a Roman goddess</a:t>
            </a:r>
            <a:endParaRPr>
              <a:solidFill>
                <a:schemeClr val="lt2"/>
              </a:solidFill>
              <a:latin typeface="Questrial"/>
              <a:ea typeface="Questrial"/>
              <a:cs typeface="Questrial"/>
              <a:sym typeface="Questrial"/>
            </a:endParaRPr>
          </a:p>
        </p:txBody>
      </p:sp>
      <p:sp>
        <p:nvSpPr>
          <p:cNvPr id="1256" name="Google Shape;1256;p55"/>
          <p:cNvSpPr/>
          <p:nvPr/>
        </p:nvSpPr>
        <p:spPr>
          <a:xfrm>
            <a:off x="714556" y="1538673"/>
            <a:ext cx="270300" cy="27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57" name="Google Shape;1257;p55"/>
          <p:cNvSpPr/>
          <p:nvPr/>
        </p:nvSpPr>
        <p:spPr>
          <a:xfrm>
            <a:off x="8159256" y="1538673"/>
            <a:ext cx="270300" cy="270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58" name="Google Shape;1258;p55"/>
          <p:cNvSpPr/>
          <p:nvPr/>
        </p:nvSpPr>
        <p:spPr>
          <a:xfrm>
            <a:off x="714556" y="3352723"/>
            <a:ext cx="270300" cy="270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59" name="Google Shape;1259;p55"/>
          <p:cNvSpPr/>
          <p:nvPr/>
        </p:nvSpPr>
        <p:spPr>
          <a:xfrm>
            <a:off x="8159256" y="3352723"/>
            <a:ext cx="270300" cy="27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56"/>
          <p:cNvSpPr txBox="1">
            <a:spLocks noGrp="1"/>
          </p:cNvSpPr>
          <p:nvPr>
            <p:ph type="title"/>
          </p:nvPr>
        </p:nvSpPr>
        <p:spPr>
          <a:xfrm>
            <a:off x="1040400" y="1250725"/>
            <a:ext cx="7063200" cy="264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solidFill>
                  <a:schemeClr val="lt2"/>
                </a:solidFill>
              </a:rPr>
              <a:t>AWESOME </a:t>
            </a:r>
            <a:r>
              <a:rPr lang="en" sz="9000"/>
              <a:t>WORDS</a:t>
            </a:r>
            <a:endParaRPr sz="9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57"/>
          <p:cNvSpPr txBox="1"/>
          <p:nvPr/>
        </p:nvSpPr>
        <p:spPr>
          <a:xfrm>
            <a:off x="715050" y="4385575"/>
            <a:ext cx="7713900" cy="3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lt2"/>
                </a:solidFill>
                <a:latin typeface="Questrial"/>
                <a:ea typeface="Questrial"/>
                <a:cs typeface="Questrial"/>
                <a:sym typeface="Questrial"/>
              </a:rPr>
              <a:t>To modify this graph, click on it, follow the link, change the data and paste the resulting graph here, replacing this one</a:t>
            </a:r>
            <a:endParaRPr sz="1100">
              <a:solidFill>
                <a:schemeClr val="lt2"/>
              </a:solidFill>
              <a:latin typeface="Questrial"/>
              <a:ea typeface="Questrial"/>
              <a:cs typeface="Questrial"/>
              <a:sym typeface="Questrial"/>
            </a:endParaRPr>
          </a:p>
        </p:txBody>
      </p:sp>
      <p:sp>
        <p:nvSpPr>
          <p:cNvPr id="1270" name="Google Shape;1270;p57"/>
          <p:cNvSpPr txBox="1">
            <a:spLocks noGrp="1"/>
          </p:cNvSpPr>
          <p:nvPr>
            <p:ph type="subTitle" idx="4294967295"/>
          </p:nvPr>
        </p:nvSpPr>
        <p:spPr>
          <a:xfrm>
            <a:off x="722450" y="1950607"/>
            <a:ext cx="2022900" cy="465600"/>
          </a:xfrm>
          <a:prstGeom prst="rect">
            <a:avLst/>
          </a:prstGeom>
        </p:spPr>
        <p:txBody>
          <a:bodyPr spcFirstLastPara="1" wrap="square" lIns="114300" tIns="91425" rIns="91425" bIns="91425" anchor="ctr" anchorCtr="0">
            <a:noAutofit/>
          </a:bodyPr>
          <a:lstStyle/>
          <a:p>
            <a:pPr marL="0" lvl="0" indent="0" algn="l" rtl="0">
              <a:spcBef>
                <a:spcPts val="0"/>
              </a:spcBef>
              <a:spcAft>
                <a:spcPts val="0"/>
              </a:spcAft>
              <a:buNone/>
            </a:pPr>
            <a:r>
              <a:rPr lang="en" sz="1400"/>
              <a:t>Venus is the second planet from the Sun</a:t>
            </a:r>
            <a:endParaRPr sz="1400"/>
          </a:p>
        </p:txBody>
      </p:sp>
      <p:sp>
        <p:nvSpPr>
          <p:cNvPr id="1271" name="Google Shape;1271;p57"/>
          <p:cNvSpPr txBox="1"/>
          <p:nvPr/>
        </p:nvSpPr>
        <p:spPr>
          <a:xfrm>
            <a:off x="722450" y="1671960"/>
            <a:ext cx="2022900" cy="26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1"/>
                </a:solidFill>
                <a:latin typeface="Barlow Semi Condensed"/>
                <a:ea typeface="Barlow Semi Condensed"/>
                <a:cs typeface="Barlow Semi Condensed"/>
                <a:sym typeface="Barlow Semi Condensed"/>
              </a:rPr>
              <a:t>DOGS</a:t>
            </a:r>
            <a:endParaRPr sz="2000" b="1">
              <a:solidFill>
                <a:schemeClr val="accent1"/>
              </a:solidFill>
              <a:latin typeface="Barlow Semi Condensed"/>
              <a:ea typeface="Barlow Semi Condensed"/>
              <a:cs typeface="Barlow Semi Condensed"/>
              <a:sym typeface="Barlow Semi Condensed"/>
            </a:endParaRPr>
          </a:p>
        </p:txBody>
      </p:sp>
      <p:pic>
        <p:nvPicPr>
          <p:cNvPr id="1272" name="Google Shape;1272;p57" title="Chart">
            <a:hlinkClick r:id="rId3"/>
          </p:cNvPr>
          <p:cNvPicPr preferRelativeResize="0"/>
          <p:nvPr/>
        </p:nvPicPr>
        <p:blipFill rotWithShape="1">
          <a:blip r:embed="rId4">
            <a:alphaModFix/>
          </a:blip>
          <a:srcRect l="11341" t="410" r="11349" b="-410"/>
          <a:stretch/>
        </p:blipFill>
        <p:spPr>
          <a:xfrm>
            <a:off x="2742375" y="1222071"/>
            <a:ext cx="3659249" cy="2921881"/>
          </a:xfrm>
          <a:prstGeom prst="rect">
            <a:avLst/>
          </a:prstGeom>
          <a:noFill/>
          <a:ln>
            <a:noFill/>
          </a:ln>
        </p:spPr>
      </p:pic>
      <p:sp>
        <p:nvSpPr>
          <p:cNvPr id="1273" name="Google Shape;1273;p57"/>
          <p:cNvSpPr txBox="1">
            <a:spLocks noGrp="1"/>
          </p:cNvSpPr>
          <p:nvPr>
            <p:ph type="subTitle" idx="4294967295"/>
          </p:nvPr>
        </p:nvSpPr>
        <p:spPr>
          <a:xfrm>
            <a:off x="722450" y="3221233"/>
            <a:ext cx="2022900" cy="474300"/>
          </a:xfrm>
          <a:prstGeom prst="rect">
            <a:avLst/>
          </a:prstGeom>
        </p:spPr>
        <p:txBody>
          <a:bodyPr spcFirstLastPara="1" wrap="square" lIns="114300" tIns="91425" rIns="91425" bIns="91425" anchor="ctr" anchorCtr="0">
            <a:noAutofit/>
          </a:bodyPr>
          <a:lstStyle/>
          <a:p>
            <a:pPr marL="0" lvl="0" indent="0" algn="l" rtl="0">
              <a:spcBef>
                <a:spcPts val="0"/>
              </a:spcBef>
              <a:spcAft>
                <a:spcPts val="0"/>
              </a:spcAft>
              <a:buNone/>
            </a:pPr>
            <a:r>
              <a:rPr lang="en" sz="1400"/>
              <a:t>Despite being red, Mars is a cold place</a:t>
            </a:r>
            <a:endParaRPr sz="1400"/>
          </a:p>
        </p:txBody>
      </p:sp>
      <p:sp>
        <p:nvSpPr>
          <p:cNvPr id="1274" name="Google Shape;1274;p57"/>
          <p:cNvSpPr txBox="1"/>
          <p:nvPr/>
        </p:nvSpPr>
        <p:spPr>
          <a:xfrm>
            <a:off x="722450" y="2951343"/>
            <a:ext cx="2022900" cy="26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3"/>
                </a:solidFill>
                <a:latin typeface="Barlow Semi Condensed"/>
                <a:ea typeface="Barlow Semi Condensed"/>
                <a:cs typeface="Barlow Semi Condensed"/>
                <a:sym typeface="Barlow Semi Condensed"/>
              </a:rPr>
              <a:t>CATS</a:t>
            </a:r>
            <a:endParaRPr sz="2000" b="1">
              <a:solidFill>
                <a:schemeClr val="accent3"/>
              </a:solidFill>
              <a:latin typeface="Barlow Semi Condensed"/>
              <a:ea typeface="Barlow Semi Condensed"/>
              <a:cs typeface="Barlow Semi Condensed"/>
              <a:sym typeface="Barlow Semi Condensed"/>
            </a:endParaRPr>
          </a:p>
        </p:txBody>
      </p:sp>
      <p:sp>
        <p:nvSpPr>
          <p:cNvPr id="1275" name="Google Shape;1275;p57"/>
          <p:cNvSpPr txBox="1">
            <a:spLocks noGrp="1"/>
          </p:cNvSpPr>
          <p:nvPr>
            <p:ph type="subTitle" idx="4294967295"/>
          </p:nvPr>
        </p:nvSpPr>
        <p:spPr>
          <a:xfrm>
            <a:off x="6401625" y="1941984"/>
            <a:ext cx="2022900" cy="465600"/>
          </a:xfrm>
          <a:prstGeom prst="rect">
            <a:avLst/>
          </a:prstGeom>
        </p:spPr>
        <p:txBody>
          <a:bodyPr spcFirstLastPara="1" wrap="square" lIns="114300" tIns="91425" rIns="91425" bIns="91425" anchor="ctr" anchorCtr="0">
            <a:noAutofit/>
          </a:bodyPr>
          <a:lstStyle/>
          <a:p>
            <a:pPr marL="0" lvl="0" indent="0" algn="r" rtl="0">
              <a:spcBef>
                <a:spcPts val="0"/>
              </a:spcBef>
              <a:spcAft>
                <a:spcPts val="0"/>
              </a:spcAft>
              <a:buNone/>
            </a:pPr>
            <a:r>
              <a:rPr lang="en" sz="1400"/>
              <a:t>Mercury is the closest planet to the Sun</a:t>
            </a:r>
            <a:endParaRPr sz="1400"/>
          </a:p>
        </p:txBody>
      </p:sp>
      <p:sp>
        <p:nvSpPr>
          <p:cNvPr id="1276" name="Google Shape;1276;p57"/>
          <p:cNvSpPr txBox="1"/>
          <p:nvPr/>
        </p:nvSpPr>
        <p:spPr>
          <a:xfrm>
            <a:off x="6401624" y="1664560"/>
            <a:ext cx="2022900" cy="26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accent4"/>
                </a:solidFill>
                <a:latin typeface="Barlow Semi Condensed"/>
                <a:ea typeface="Barlow Semi Condensed"/>
                <a:cs typeface="Barlow Semi Condensed"/>
                <a:sym typeface="Barlow Semi Condensed"/>
              </a:rPr>
              <a:t>RABBIT</a:t>
            </a:r>
            <a:endParaRPr sz="2000" b="1">
              <a:solidFill>
                <a:schemeClr val="accent4"/>
              </a:solidFill>
              <a:latin typeface="Barlow Semi Condensed"/>
              <a:ea typeface="Barlow Semi Condensed"/>
              <a:cs typeface="Barlow Semi Condensed"/>
              <a:sym typeface="Barlow Semi Condensed"/>
            </a:endParaRPr>
          </a:p>
        </p:txBody>
      </p:sp>
      <p:sp>
        <p:nvSpPr>
          <p:cNvPr id="1277" name="Google Shape;1277;p57"/>
          <p:cNvSpPr txBox="1">
            <a:spLocks noGrp="1"/>
          </p:cNvSpPr>
          <p:nvPr>
            <p:ph type="subTitle" idx="4294967295"/>
          </p:nvPr>
        </p:nvSpPr>
        <p:spPr>
          <a:xfrm>
            <a:off x="6401625" y="3212447"/>
            <a:ext cx="2022900" cy="474300"/>
          </a:xfrm>
          <a:prstGeom prst="rect">
            <a:avLst/>
          </a:prstGeom>
        </p:spPr>
        <p:txBody>
          <a:bodyPr spcFirstLastPara="1" wrap="square" lIns="114300" tIns="91425" rIns="91425" bIns="91425" anchor="ctr" anchorCtr="0">
            <a:noAutofit/>
          </a:bodyPr>
          <a:lstStyle/>
          <a:p>
            <a:pPr marL="0" lvl="0" indent="0" algn="r" rtl="0">
              <a:spcBef>
                <a:spcPts val="0"/>
              </a:spcBef>
              <a:spcAft>
                <a:spcPts val="0"/>
              </a:spcAft>
              <a:buNone/>
            </a:pPr>
            <a:r>
              <a:rPr lang="en" sz="1400"/>
              <a:t>Earth is the planet where we live on</a:t>
            </a:r>
            <a:endParaRPr sz="1400"/>
          </a:p>
        </p:txBody>
      </p:sp>
      <p:sp>
        <p:nvSpPr>
          <p:cNvPr id="1278" name="Google Shape;1278;p57"/>
          <p:cNvSpPr txBox="1"/>
          <p:nvPr/>
        </p:nvSpPr>
        <p:spPr>
          <a:xfrm>
            <a:off x="6401624" y="2943943"/>
            <a:ext cx="2022900" cy="26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lt2"/>
                </a:solidFill>
                <a:latin typeface="Barlow Semi Condensed"/>
                <a:ea typeface="Barlow Semi Condensed"/>
                <a:cs typeface="Barlow Semi Condensed"/>
                <a:sym typeface="Barlow Semi Condensed"/>
              </a:rPr>
              <a:t>HAMSTER</a:t>
            </a:r>
            <a:endParaRPr sz="2000" b="1">
              <a:solidFill>
                <a:schemeClr val="lt2"/>
              </a:solidFill>
              <a:latin typeface="Barlow Semi Condensed"/>
              <a:ea typeface="Barlow Semi Condensed"/>
              <a:cs typeface="Barlow Semi Condensed"/>
              <a:sym typeface="Barlow Semi Condensed"/>
            </a:endParaRPr>
          </a:p>
        </p:txBody>
      </p:sp>
      <p:sp>
        <p:nvSpPr>
          <p:cNvPr id="1279" name="Google Shape;1279;p57"/>
          <p:cNvSpPr txBox="1"/>
          <p:nvPr/>
        </p:nvSpPr>
        <p:spPr>
          <a:xfrm>
            <a:off x="3504665" y="2367953"/>
            <a:ext cx="803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Questrial"/>
                <a:ea typeface="Questrial"/>
                <a:cs typeface="Questrial"/>
                <a:sym typeface="Questrial"/>
              </a:rPr>
              <a:t>40%</a:t>
            </a:r>
            <a:endParaRPr sz="1600" b="1">
              <a:solidFill>
                <a:schemeClr val="lt1"/>
              </a:solidFill>
              <a:latin typeface="Questrial"/>
              <a:ea typeface="Questrial"/>
              <a:cs typeface="Questrial"/>
              <a:sym typeface="Questrial"/>
            </a:endParaRPr>
          </a:p>
        </p:txBody>
      </p:sp>
      <p:sp>
        <p:nvSpPr>
          <p:cNvPr id="1280" name="Google Shape;1280;p57"/>
          <p:cNvSpPr txBox="1"/>
          <p:nvPr/>
        </p:nvSpPr>
        <p:spPr>
          <a:xfrm>
            <a:off x="4819149" y="1852480"/>
            <a:ext cx="803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Questrial"/>
                <a:ea typeface="Questrial"/>
                <a:cs typeface="Questrial"/>
                <a:sym typeface="Questrial"/>
              </a:rPr>
              <a:t>23%</a:t>
            </a:r>
            <a:endParaRPr sz="1600" b="1">
              <a:solidFill>
                <a:schemeClr val="lt1"/>
              </a:solidFill>
              <a:latin typeface="Questrial"/>
              <a:ea typeface="Questrial"/>
              <a:cs typeface="Questrial"/>
              <a:sym typeface="Questrial"/>
            </a:endParaRPr>
          </a:p>
        </p:txBody>
      </p:sp>
      <p:sp>
        <p:nvSpPr>
          <p:cNvPr id="1281" name="Google Shape;1281;p57"/>
          <p:cNvSpPr txBox="1"/>
          <p:nvPr/>
        </p:nvSpPr>
        <p:spPr>
          <a:xfrm>
            <a:off x="4819149" y="2873507"/>
            <a:ext cx="803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Questrial"/>
                <a:ea typeface="Questrial"/>
                <a:cs typeface="Questrial"/>
                <a:sym typeface="Questrial"/>
              </a:rPr>
              <a:t>27%</a:t>
            </a:r>
            <a:endParaRPr sz="1600" b="1">
              <a:solidFill>
                <a:schemeClr val="lt1"/>
              </a:solidFill>
              <a:latin typeface="Questrial"/>
              <a:ea typeface="Questrial"/>
              <a:cs typeface="Questrial"/>
              <a:sym typeface="Questrial"/>
            </a:endParaRPr>
          </a:p>
        </p:txBody>
      </p:sp>
      <p:sp>
        <p:nvSpPr>
          <p:cNvPr id="1282" name="Google Shape;1282;p57"/>
          <p:cNvSpPr txBox="1"/>
          <p:nvPr/>
        </p:nvSpPr>
        <p:spPr>
          <a:xfrm>
            <a:off x="4015397" y="3377143"/>
            <a:ext cx="803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Questrial"/>
                <a:ea typeface="Questrial"/>
                <a:cs typeface="Questrial"/>
                <a:sym typeface="Questrial"/>
              </a:rPr>
              <a:t>10%</a:t>
            </a:r>
            <a:endParaRPr sz="1600" b="1">
              <a:solidFill>
                <a:schemeClr val="lt2"/>
              </a:solidFill>
              <a:latin typeface="Questrial"/>
              <a:ea typeface="Questrial"/>
              <a:cs typeface="Questrial"/>
              <a:sym typeface="Questrial"/>
            </a:endParaRPr>
          </a:p>
        </p:txBody>
      </p:sp>
      <p:sp>
        <p:nvSpPr>
          <p:cNvPr id="1283" name="Google Shape;1283;p57"/>
          <p:cNvSpPr txBox="1">
            <a:spLocks noGrp="1"/>
          </p:cNvSpPr>
          <p:nvPr>
            <p:ph type="ctrTitle"/>
          </p:nvPr>
        </p:nvSpPr>
        <p:spPr>
          <a:xfrm>
            <a:off x="7144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RISK FACTORS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7"/>
        <p:cNvGrpSpPr/>
        <p:nvPr/>
      </p:nvGrpSpPr>
      <p:grpSpPr>
        <a:xfrm>
          <a:off x="0" y="0"/>
          <a:ext cx="0" cy="0"/>
          <a:chOff x="0" y="0"/>
          <a:chExt cx="0" cy="0"/>
        </a:xfrm>
      </p:grpSpPr>
      <p:sp>
        <p:nvSpPr>
          <p:cNvPr id="1288" name="Google Shape;1288;p58"/>
          <p:cNvSpPr txBox="1">
            <a:spLocks noGrp="1"/>
          </p:cNvSpPr>
          <p:nvPr>
            <p:ph type="title" idx="3"/>
          </p:nvPr>
        </p:nvSpPr>
        <p:spPr>
          <a:xfrm>
            <a:off x="715050" y="433961"/>
            <a:ext cx="7713900" cy="45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KEY NUMBERS</a:t>
            </a:r>
            <a:endParaRPr/>
          </a:p>
        </p:txBody>
      </p:sp>
      <p:sp>
        <p:nvSpPr>
          <p:cNvPr id="1289" name="Google Shape;1289;p58"/>
          <p:cNvSpPr txBox="1">
            <a:spLocks noGrp="1"/>
          </p:cNvSpPr>
          <p:nvPr>
            <p:ph type="title"/>
          </p:nvPr>
        </p:nvSpPr>
        <p:spPr>
          <a:xfrm>
            <a:off x="715125" y="1705751"/>
            <a:ext cx="3856800" cy="120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250</a:t>
            </a:r>
            <a:endParaRPr/>
          </a:p>
        </p:txBody>
      </p:sp>
      <p:sp>
        <p:nvSpPr>
          <p:cNvPr id="1290" name="Google Shape;1290;p58"/>
          <p:cNvSpPr txBox="1">
            <a:spLocks noGrp="1"/>
          </p:cNvSpPr>
          <p:nvPr>
            <p:ph type="title" idx="2"/>
          </p:nvPr>
        </p:nvSpPr>
        <p:spPr>
          <a:xfrm>
            <a:off x="4572075" y="1704126"/>
            <a:ext cx="3856800" cy="120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10M</a:t>
            </a:r>
            <a:endParaRPr/>
          </a:p>
        </p:txBody>
      </p:sp>
      <p:sp>
        <p:nvSpPr>
          <p:cNvPr id="1291" name="Google Shape;1291;p58"/>
          <p:cNvSpPr txBox="1">
            <a:spLocks noGrp="1"/>
          </p:cNvSpPr>
          <p:nvPr>
            <p:ph type="subTitle" idx="1"/>
          </p:nvPr>
        </p:nvSpPr>
        <p:spPr>
          <a:xfrm>
            <a:off x="1262925" y="3096875"/>
            <a:ext cx="2761200" cy="6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fifth planet from the Sun and the largest in the Solar System</a:t>
            </a:r>
            <a:endParaRPr/>
          </a:p>
        </p:txBody>
      </p:sp>
      <p:sp>
        <p:nvSpPr>
          <p:cNvPr id="1292" name="Google Shape;1292;p58"/>
          <p:cNvSpPr txBox="1">
            <a:spLocks noGrp="1"/>
          </p:cNvSpPr>
          <p:nvPr>
            <p:ph type="subTitle" idx="4"/>
          </p:nvPr>
        </p:nvSpPr>
        <p:spPr>
          <a:xfrm>
            <a:off x="5119875" y="3096875"/>
            <a:ext cx="2761200" cy="6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very high temperatures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12"/>
        <p:cNvGrpSpPr/>
        <p:nvPr/>
      </p:nvGrpSpPr>
      <p:grpSpPr>
        <a:xfrm>
          <a:off x="0" y="0"/>
          <a:ext cx="0" cy="0"/>
          <a:chOff x="0" y="0"/>
          <a:chExt cx="0" cy="0"/>
        </a:xfrm>
      </p:grpSpPr>
      <p:sp>
        <p:nvSpPr>
          <p:cNvPr id="1413" name="Google Shape;1413;p60"/>
          <p:cNvSpPr txBox="1">
            <a:spLocks noGrp="1"/>
          </p:cNvSpPr>
          <p:nvPr>
            <p:ph type="title" idx="2"/>
          </p:nvPr>
        </p:nvSpPr>
        <p:spPr>
          <a:xfrm>
            <a:off x="709150" y="496634"/>
            <a:ext cx="7719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DIAGNOSIS</a:t>
            </a:r>
            <a:endParaRPr/>
          </a:p>
        </p:txBody>
      </p:sp>
      <p:sp>
        <p:nvSpPr>
          <p:cNvPr id="1414" name="Google Shape;1414;p60"/>
          <p:cNvSpPr txBox="1">
            <a:spLocks noGrp="1"/>
          </p:cNvSpPr>
          <p:nvPr>
            <p:ph type="title"/>
          </p:nvPr>
        </p:nvSpPr>
        <p:spPr>
          <a:xfrm>
            <a:off x="829566" y="2038487"/>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415" name="Google Shape;1415;p60"/>
          <p:cNvSpPr txBox="1">
            <a:spLocks noGrp="1"/>
          </p:cNvSpPr>
          <p:nvPr>
            <p:ph type="subTitle" idx="1"/>
          </p:nvPr>
        </p:nvSpPr>
        <p:spPr>
          <a:xfrm>
            <a:off x="717216" y="2288625"/>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416" name="Google Shape;1416;p60"/>
          <p:cNvSpPr txBox="1">
            <a:spLocks noGrp="1"/>
          </p:cNvSpPr>
          <p:nvPr>
            <p:ph type="title" idx="3"/>
          </p:nvPr>
        </p:nvSpPr>
        <p:spPr>
          <a:xfrm>
            <a:off x="3516750" y="2038487"/>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417" name="Google Shape;1417;p60"/>
          <p:cNvSpPr txBox="1">
            <a:spLocks noGrp="1"/>
          </p:cNvSpPr>
          <p:nvPr>
            <p:ph type="subTitle" idx="4"/>
          </p:nvPr>
        </p:nvSpPr>
        <p:spPr>
          <a:xfrm>
            <a:off x="3404400" y="2288625"/>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418" name="Google Shape;1418;p60"/>
          <p:cNvSpPr txBox="1">
            <a:spLocks noGrp="1"/>
          </p:cNvSpPr>
          <p:nvPr>
            <p:ph type="title" idx="5"/>
          </p:nvPr>
        </p:nvSpPr>
        <p:spPr>
          <a:xfrm>
            <a:off x="6212086" y="2038487"/>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419" name="Google Shape;1419;p60"/>
          <p:cNvSpPr txBox="1">
            <a:spLocks noGrp="1"/>
          </p:cNvSpPr>
          <p:nvPr>
            <p:ph type="subTitle" idx="6"/>
          </p:nvPr>
        </p:nvSpPr>
        <p:spPr>
          <a:xfrm>
            <a:off x="6099736" y="2288625"/>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420" name="Google Shape;1420;p60"/>
          <p:cNvSpPr txBox="1">
            <a:spLocks noGrp="1"/>
          </p:cNvSpPr>
          <p:nvPr>
            <p:ph type="title" idx="7"/>
          </p:nvPr>
        </p:nvSpPr>
        <p:spPr>
          <a:xfrm>
            <a:off x="829566" y="3765696"/>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421" name="Google Shape;1421;p60"/>
          <p:cNvSpPr txBox="1">
            <a:spLocks noGrp="1"/>
          </p:cNvSpPr>
          <p:nvPr>
            <p:ph type="subTitle" idx="8"/>
          </p:nvPr>
        </p:nvSpPr>
        <p:spPr>
          <a:xfrm>
            <a:off x="717216" y="4022846"/>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p:txBody>
      </p:sp>
      <p:sp>
        <p:nvSpPr>
          <p:cNvPr id="1422" name="Google Shape;1422;p60"/>
          <p:cNvSpPr txBox="1">
            <a:spLocks noGrp="1"/>
          </p:cNvSpPr>
          <p:nvPr>
            <p:ph type="title" idx="9"/>
          </p:nvPr>
        </p:nvSpPr>
        <p:spPr>
          <a:xfrm>
            <a:off x="3516750" y="3765696"/>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423" name="Google Shape;1423;p60"/>
          <p:cNvSpPr txBox="1">
            <a:spLocks noGrp="1"/>
          </p:cNvSpPr>
          <p:nvPr>
            <p:ph type="subTitle" idx="13"/>
          </p:nvPr>
        </p:nvSpPr>
        <p:spPr>
          <a:xfrm>
            <a:off x="3404400" y="4022846"/>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424" name="Google Shape;1424;p60"/>
          <p:cNvSpPr txBox="1">
            <a:spLocks noGrp="1"/>
          </p:cNvSpPr>
          <p:nvPr>
            <p:ph type="title" idx="14"/>
          </p:nvPr>
        </p:nvSpPr>
        <p:spPr>
          <a:xfrm>
            <a:off x="6212086" y="3765696"/>
            <a:ext cx="21105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425" name="Google Shape;1425;p60"/>
          <p:cNvSpPr txBox="1">
            <a:spLocks noGrp="1"/>
          </p:cNvSpPr>
          <p:nvPr>
            <p:ph type="subTitle" idx="15"/>
          </p:nvPr>
        </p:nvSpPr>
        <p:spPr>
          <a:xfrm>
            <a:off x="6099736" y="4022846"/>
            <a:ext cx="23352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a:t>
            </a:r>
            <a:endParaRPr/>
          </a:p>
          <a:p>
            <a:pPr marL="0" lvl="0" indent="0" algn="ctr" rtl="0">
              <a:spcBef>
                <a:spcPts val="0"/>
              </a:spcBef>
              <a:spcAft>
                <a:spcPts val="0"/>
              </a:spcAft>
              <a:buNone/>
            </a:pPr>
            <a:r>
              <a:rPr lang="en"/>
              <a:t>planet from the Sun</a:t>
            </a:r>
            <a:endParaRPr/>
          </a:p>
        </p:txBody>
      </p:sp>
      <p:grpSp>
        <p:nvGrpSpPr>
          <p:cNvPr id="1426" name="Google Shape;1426;p60"/>
          <p:cNvGrpSpPr/>
          <p:nvPr/>
        </p:nvGrpSpPr>
        <p:grpSpPr>
          <a:xfrm>
            <a:off x="1504091" y="1210448"/>
            <a:ext cx="753300" cy="753300"/>
            <a:chOff x="1504091" y="1210448"/>
            <a:chExt cx="753300" cy="753300"/>
          </a:xfrm>
        </p:grpSpPr>
        <p:sp>
          <p:nvSpPr>
            <p:cNvPr id="1427" name="Google Shape;1427;p60"/>
            <p:cNvSpPr/>
            <p:nvPr/>
          </p:nvSpPr>
          <p:spPr>
            <a:xfrm>
              <a:off x="1504091" y="1210448"/>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0"/>
            <p:cNvSpPr/>
            <p:nvPr/>
          </p:nvSpPr>
          <p:spPr>
            <a:xfrm>
              <a:off x="1723447" y="1410029"/>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0"/>
          <p:cNvGrpSpPr/>
          <p:nvPr/>
        </p:nvGrpSpPr>
        <p:grpSpPr>
          <a:xfrm>
            <a:off x="4191275" y="1210448"/>
            <a:ext cx="753300" cy="753300"/>
            <a:chOff x="4191275" y="1210448"/>
            <a:chExt cx="753300" cy="753300"/>
          </a:xfrm>
        </p:grpSpPr>
        <p:sp>
          <p:nvSpPr>
            <p:cNvPr id="1430" name="Google Shape;1430;p60"/>
            <p:cNvSpPr/>
            <p:nvPr/>
          </p:nvSpPr>
          <p:spPr>
            <a:xfrm>
              <a:off x="4191275" y="1210448"/>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60"/>
            <p:cNvGrpSpPr/>
            <p:nvPr/>
          </p:nvGrpSpPr>
          <p:grpSpPr>
            <a:xfrm>
              <a:off x="4390393" y="1410029"/>
              <a:ext cx="355063" cy="354136"/>
              <a:chOff x="-27358650" y="1961575"/>
              <a:chExt cx="296950" cy="296175"/>
            </a:xfrm>
          </p:grpSpPr>
          <p:sp>
            <p:nvSpPr>
              <p:cNvPr id="1432" name="Google Shape;1432;p6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4" name="Google Shape;1434;p60"/>
          <p:cNvGrpSpPr/>
          <p:nvPr/>
        </p:nvGrpSpPr>
        <p:grpSpPr>
          <a:xfrm>
            <a:off x="6886611" y="1210448"/>
            <a:ext cx="753300" cy="753300"/>
            <a:chOff x="6886611" y="1210448"/>
            <a:chExt cx="753300" cy="753300"/>
          </a:xfrm>
        </p:grpSpPr>
        <p:sp>
          <p:nvSpPr>
            <p:cNvPr id="1435" name="Google Shape;1435;p60"/>
            <p:cNvSpPr/>
            <p:nvPr/>
          </p:nvSpPr>
          <p:spPr>
            <a:xfrm>
              <a:off x="6886611" y="1210448"/>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 name="Google Shape;1436;p60"/>
            <p:cNvGrpSpPr/>
            <p:nvPr/>
          </p:nvGrpSpPr>
          <p:grpSpPr>
            <a:xfrm>
              <a:off x="7082905" y="1410149"/>
              <a:ext cx="360713" cy="353897"/>
              <a:chOff x="-26993200" y="1961775"/>
              <a:chExt cx="301675" cy="295975"/>
            </a:xfrm>
          </p:grpSpPr>
          <p:sp>
            <p:nvSpPr>
              <p:cNvPr id="1437" name="Google Shape;1437;p6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0" name="Google Shape;1440;p60"/>
          <p:cNvGrpSpPr/>
          <p:nvPr/>
        </p:nvGrpSpPr>
        <p:grpSpPr>
          <a:xfrm>
            <a:off x="6886611" y="2936211"/>
            <a:ext cx="753300" cy="753300"/>
            <a:chOff x="6886611" y="2936211"/>
            <a:chExt cx="753300" cy="753300"/>
          </a:xfrm>
        </p:grpSpPr>
        <p:sp>
          <p:nvSpPr>
            <p:cNvPr id="1441" name="Google Shape;1441;p60"/>
            <p:cNvSpPr/>
            <p:nvPr/>
          </p:nvSpPr>
          <p:spPr>
            <a:xfrm>
              <a:off x="6886611" y="2936211"/>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 name="Google Shape;1442;p60"/>
            <p:cNvGrpSpPr/>
            <p:nvPr/>
          </p:nvGrpSpPr>
          <p:grpSpPr>
            <a:xfrm>
              <a:off x="7085715" y="3136735"/>
              <a:ext cx="355093" cy="352253"/>
              <a:chOff x="-26215825" y="2341200"/>
              <a:chExt cx="296975" cy="294600"/>
            </a:xfrm>
          </p:grpSpPr>
          <p:sp>
            <p:nvSpPr>
              <p:cNvPr id="1443" name="Google Shape;1443;p6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 name="Google Shape;1445;p60"/>
          <p:cNvGrpSpPr/>
          <p:nvPr/>
        </p:nvGrpSpPr>
        <p:grpSpPr>
          <a:xfrm>
            <a:off x="4191275" y="2936211"/>
            <a:ext cx="753300" cy="753300"/>
            <a:chOff x="4191275" y="2936211"/>
            <a:chExt cx="753300" cy="753300"/>
          </a:xfrm>
        </p:grpSpPr>
        <p:sp>
          <p:nvSpPr>
            <p:cNvPr id="1446" name="Google Shape;1446;p60"/>
            <p:cNvSpPr/>
            <p:nvPr/>
          </p:nvSpPr>
          <p:spPr>
            <a:xfrm>
              <a:off x="4191275" y="2936211"/>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0"/>
            <p:cNvSpPr/>
            <p:nvPr/>
          </p:nvSpPr>
          <p:spPr>
            <a:xfrm>
              <a:off x="4391335" y="3136271"/>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0"/>
          <p:cNvGrpSpPr/>
          <p:nvPr/>
        </p:nvGrpSpPr>
        <p:grpSpPr>
          <a:xfrm>
            <a:off x="1504091" y="2936211"/>
            <a:ext cx="753300" cy="753300"/>
            <a:chOff x="1504091" y="2936211"/>
            <a:chExt cx="753300" cy="753300"/>
          </a:xfrm>
        </p:grpSpPr>
        <p:sp>
          <p:nvSpPr>
            <p:cNvPr id="1449" name="Google Shape;1449;p60"/>
            <p:cNvSpPr/>
            <p:nvPr/>
          </p:nvSpPr>
          <p:spPr>
            <a:xfrm>
              <a:off x="1504091" y="2936211"/>
              <a:ext cx="753300" cy="75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60"/>
            <p:cNvGrpSpPr/>
            <p:nvPr/>
          </p:nvGrpSpPr>
          <p:grpSpPr>
            <a:xfrm>
              <a:off x="1698980" y="3136152"/>
              <a:ext cx="363523" cy="353419"/>
              <a:chOff x="-26585200" y="2710400"/>
              <a:chExt cx="304025" cy="295575"/>
            </a:xfrm>
          </p:grpSpPr>
          <p:sp>
            <p:nvSpPr>
              <p:cNvPr id="1451" name="Google Shape;1451;p6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61"/>
          <p:cNvSpPr txBox="1">
            <a:spLocks noGrp="1"/>
          </p:cNvSpPr>
          <p:nvPr>
            <p:ph type="ctrTitle" idx="8"/>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PREVENTION</a:t>
            </a:r>
            <a:endParaRPr/>
          </a:p>
        </p:txBody>
      </p:sp>
      <p:sp>
        <p:nvSpPr>
          <p:cNvPr id="1468" name="Google Shape;1468;p61"/>
          <p:cNvSpPr txBox="1">
            <a:spLocks noGrp="1"/>
          </p:cNvSpPr>
          <p:nvPr>
            <p:ph type="title"/>
          </p:nvPr>
        </p:nvSpPr>
        <p:spPr>
          <a:xfrm>
            <a:off x="1059844" y="1456275"/>
            <a:ext cx="2007900" cy="399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MARS</a:t>
            </a:r>
            <a:endParaRPr/>
          </a:p>
        </p:txBody>
      </p:sp>
      <p:sp>
        <p:nvSpPr>
          <p:cNvPr id="1469" name="Google Shape;1469;p61"/>
          <p:cNvSpPr txBox="1">
            <a:spLocks noGrp="1"/>
          </p:cNvSpPr>
          <p:nvPr>
            <p:ph type="subTitle" idx="1"/>
          </p:nvPr>
        </p:nvSpPr>
        <p:spPr>
          <a:xfrm>
            <a:off x="723325" y="1776826"/>
            <a:ext cx="2344500" cy="58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a:t>
            </a:r>
            <a:endParaRPr/>
          </a:p>
          <a:p>
            <a:pPr marL="0" lvl="0" indent="0" algn="r" rtl="0">
              <a:spcBef>
                <a:spcPts val="0"/>
              </a:spcBef>
              <a:spcAft>
                <a:spcPts val="0"/>
              </a:spcAft>
              <a:buNone/>
            </a:pPr>
            <a:r>
              <a:rPr lang="en"/>
              <a:t>is actually a cold place</a:t>
            </a:r>
            <a:endParaRPr/>
          </a:p>
        </p:txBody>
      </p:sp>
      <p:sp>
        <p:nvSpPr>
          <p:cNvPr id="1470" name="Google Shape;1470;p61"/>
          <p:cNvSpPr txBox="1">
            <a:spLocks noGrp="1"/>
          </p:cNvSpPr>
          <p:nvPr>
            <p:ph type="title" idx="2"/>
          </p:nvPr>
        </p:nvSpPr>
        <p:spPr>
          <a:xfrm>
            <a:off x="1077025" y="3457725"/>
            <a:ext cx="1990800" cy="399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1471" name="Google Shape;1471;p61"/>
          <p:cNvSpPr txBox="1">
            <a:spLocks noGrp="1"/>
          </p:cNvSpPr>
          <p:nvPr>
            <p:ph type="subTitle" idx="3"/>
          </p:nvPr>
        </p:nvSpPr>
        <p:spPr>
          <a:xfrm>
            <a:off x="723325" y="3782550"/>
            <a:ext cx="2344500" cy="58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1472" name="Google Shape;1472;p61"/>
          <p:cNvSpPr txBox="1">
            <a:spLocks noGrp="1"/>
          </p:cNvSpPr>
          <p:nvPr>
            <p:ph type="title" idx="4"/>
          </p:nvPr>
        </p:nvSpPr>
        <p:spPr>
          <a:xfrm>
            <a:off x="6087524" y="1456279"/>
            <a:ext cx="2110500" cy="3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473" name="Google Shape;1473;p61"/>
          <p:cNvSpPr txBox="1">
            <a:spLocks noGrp="1"/>
          </p:cNvSpPr>
          <p:nvPr>
            <p:ph type="subTitle" idx="5"/>
          </p:nvPr>
        </p:nvSpPr>
        <p:spPr>
          <a:xfrm>
            <a:off x="6087524" y="1776830"/>
            <a:ext cx="23445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1474" name="Google Shape;1474;p61"/>
          <p:cNvSpPr txBox="1">
            <a:spLocks noGrp="1"/>
          </p:cNvSpPr>
          <p:nvPr>
            <p:ph type="title" idx="6"/>
          </p:nvPr>
        </p:nvSpPr>
        <p:spPr>
          <a:xfrm>
            <a:off x="6087524" y="3450329"/>
            <a:ext cx="2110500" cy="3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475" name="Google Shape;1475;p61"/>
          <p:cNvSpPr txBox="1">
            <a:spLocks noGrp="1"/>
          </p:cNvSpPr>
          <p:nvPr>
            <p:ph type="subTitle" idx="7"/>
          </p:nvPr>
        </p:nvSpPr>
        <p:spPr>
          <a:xfrm>
            <a:off x="6087528" y="3775153"/>
            <a:ext cx="23445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Neptune is the farthest</a:t>
            </a:r>
            <a:endParaRPr/>
          </a:p>
          <a:p>
            <a:pPr marL="0" lvl="0" indent="0" algn="l" rtl="0">
              <a:spcBef>
                <a:spcPts val="0"/>
              </a:spcBef>
              <a:spcAft>
                <a:spcPts val="0"/>
              </a:spcAft>
              <a:buNone/>
            </a:pPr>
            <a:r>
              <a:rPr lang="en"/>
              <a:t>planet from the Sun</a:t>
            </a:r>
            <a:endParaRPr/>
          </a:p>
        </p:txBody>
      </p:sp>
      <p:sp>
        <p:nvSpPr>
          <p:cNvPr id="1476" name="Google Shape;1476;p61"/>
          <p:cNvSpPr/>
          <p:nvPr/>
        </p:nvSpPr>
        <p:spPr>
          <a:xfrm>
            <a:off x="3285027" y="1596825"/>
            <a:ext cx="581700" cy="581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77" name="Google Shape;1477;p61"/>
          <p:cNvSpPr txBox="1"/>
          <p:nvPr/>
        </p:nvSpPr>
        <p:spPr>
          <a:xfrm>
            <a:off x="3285027" y="1753470"/>
            <a:ext cx="581700" cy="26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01</a:t>
            </a:r>
            <a:endParaRPr sz="1800" b="1">
              <a:solidFill>
                <a:schemeClr val="lt2"/>
              </a:solidFill>
              <a:latin typeface="Barlow Semi Condensed"/>
              <a:ea typeface="Barlow Semi Condensed"/>
              <a:cs typeface="Barlow Semi Condensed"/>
              <a:sym typeface="Barlow Semi Condensed"/>
            </a:endParaRPr>
          </a:p>
        </p:txBody>
      </p:sp>
      <p:sp>
        <p:nvSpPr>
          <p:cNvPr id="1478" name="Google Shape;1478;p61"/>
          <p:cNvSpPr/>
          <p:nvPr/>
        </p:nvSpPr>
        <p:spPr>
          <a:xfrm>
            <a:off x="3285036" y="3620562"/>
            <a:ext cx="581700" cy="581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79" name="Google Shape;1479;p61"/>
          <p:cNvSpPr txBox="1"/>
          <p:nvPr/>
        </p:nvSpPr>
        <p:spPr>
          <a:xfrm>
            <a:off x="3285036" y="3777207"/>
            <a:ext cx="581700" cy="26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03</a:t>
            </a:r>
            <a:endParaRPr sz="1800" b="1">
              <a:solidFill>
                <a:schemeClr val="lt2"/>
              </a:solidFill>
              <a:latin typeface="Barlow Semi Condensed"/>
              <a:ea typeface="Barlow Semi Condensed"/>
              <a:cs typeface="Barlow Semi Condensed"/>
              <a:sym typeface="Barlow Semi Condensed"/>
            </a:endParaRPr>
          </a:p>
        </p:txBody>
      </p:sp>
      <p:sp>
        <p:nvSpPr>
          <p:cNvPr id="1480" name="Google Shape;1480;p61"/>
          <p:cNvSpPr/>
          <p:nvPr/>
        </p:nvSpPr>
        <p:spPr>
          <a:xfrm>
            <a:off x="5286937" y="1614188"/>
            <a:ext cx="581700" cy="581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81" name="Google Shape;1481;p61"/>
          <p:cNvSpPr txBox="1"/>
          <p:nvPr/>
        </p:nvSpPr>
        <p:spPr>
          <a:xfrm>
            <a:off x="5286937" y="1770833"/>
            <a:ext cx="581700" cy="26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02</a:t>
            </a:r>
            <a:endParaRPr sz="1800" b="1">
              <a:solidFill>
                <a:schemeClr val="lt2"/>
              </a:solidFill>
              <a:latin typeface="Barlow Semi Condensed"/>
              <a:ea typeface="Barlow Semi Condensed"/>
              <a:cs typeface="Barlow Semi Condensed"/>
              <a:sym typeface="Barlow Semi Condensed"/>
            </a:endParaRPr>
          </a:p>
        </p:txBody>
      </p:sp>
      <p:sp>
        <p:nvSpPr>
          <p:cNvPr id="1482" name="Google Shape;1482;p61"/>
          <p:cNvSpPr/>
          <p:nvPr/>
        </p:nvSpPr>
        <p:spPr>
          <a:xfrm>
            <a:off x="5286937" y="3637925"/>
            <a:ext cx="581700" cy="581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83" name="Google Shape;1483;p61"/>
          <p:cNvSpPr txBox="1"/>
          <p:nvPr/>
        </p:nvSpPr>
        <p:spPr>
          <a:xfrm>
            <a:off x="5286937" y="3794570"/>
            <a:ext cx="581700" cy="26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rlow Semi Condensed"/>
                <a:ea typeface="Barlow Semi Condensed"/>
                <a:cs typeface="Barlow Semi Condensed"/>
                <a:sym typeface="Barlow Semi Condensed"/>
              </a:rPr>
              <a:t>04</a:t>
            </a:r>
            <a:endParaRPr sz="1800" b="1">
              <a:solidFill>
                <a:schemeClr val="lt2"/>
              </a:solidFill>
              <a:latin typeface="Barlow Semi Condensed"/>
              <a:ea typeface="Barlow Semi Condensed"/>
              <a:cs typeface="Barlow Semi Condensed"/>
              <a:sym typeface="Barlow Semi Condensed"/>
            </a:endParaRPr>
          </a:p>
        </p:txBody>
      </p:sp>
      <p:grpSp>
        <p:nvGrpSpPr>
          <p:cNvPr id="1484" name="Google Shape;1484;p61"/>
          <p:cNvGrpSpPr/>
          <p:nvPr/>
        </p:nvGrpSpPr>
        <p:grpSpPr>
          <a:xfrm>
            <a:off x="4148711" y="1856177"/>
            <a:ext cx="855840" cy="1796949"/>
            <a:chOff x="4298657" y="2071203"/>
            <a:chExt cx="787921" cy="1654345"/>
          </a:xfrm>
        </p:grpSpPr>
        <p:sp>
          <p:nvSpPr>
            <p:cNvPr id="1485" name="Google Shape;1485;p61"/>
            <p:cNvSpPr/>
            <p:nvPr/>
          </p:nvSpPr>
          <p:spPr>
            <a:xfrm>
              <a:off x="4345225" y="3449994"/>
              <a:ext cx="399537" cy="71198"/>
            </a:xfrm>
            <a:custGeom>
              <a:avLst/>
              <a:gdLst/>
              <a:ahLst/>
              <a:cxnLst/>
              <a:rect l="l" t="t" r="r" b="b"/>
              <a:pathLst>
                <a:path w="21235" h="2007" extrusionOk="0">
                  <a:moveTo>
                    <a:pt x="10618" y="1"/>
                  </a:moveTo>
                  <a:cubicBezTo>
                    <a:pt x="4760" y="1"/>
                    <a:pt x="1" y="446"/>
                    <a:pt x="1" y="1003"/>
                  </a:cubicBezTo>
                  <a:cubicBezTo>
                    <a:pt x="1" y="1560"/>
                    <a:pt x="4760" y="2006"/>
                    <a:pt x="10618" y="2006"/>
                  </a:cubicBezTo>
                  <a:cubicBezTo>
                    <a:pt x="16491" y="2006"/>
                    <a:pt x="21235" y="1560"/>
                    <a:pt x="21235" y="1003"/>
                  </a:cubicBezTo>
                  <a:cubicBezTo>
                    <a:pt x="21235" y="446"/>
                    <a:pt x="16491" y="1"/>
                    <a:pt x="10618"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 name="Google Shape;1486;p61"/>
            <p:cNvGrpSpPr/>
            <p:nvPr/>
          </p:nvGrpSpPr>
          <p:grpSpPr>
            <a:xfrm>
              <a:off x="4298657" y="2071203"/>
              <a:ext cx="787921" cy="1654345"/>
              <a:chOff x="4298657" y="2071203"/>
              <a:chExt cx="787921" cy="1654345"/>
            </a:xfrm>
          </p:grpSpPr>
          <p:sp>
            <p:nvSpPr>
              <p:cNvPr id="1487" name="Google Shape;1487;p61"/>
              <p:cNvSpPr/>
              <p:nvPr/>
            </p:nvSpPr>
            <p:spPr>
              <a:xfrm>
                <a:off x="4331847" y="2907395"/>
                <a:ext cx="125359" cy="120804"/>
              </a:xfrm>
              <a:custGeom>
                <a:avLst/>
                <a:gdLst/>
                <a:ahLst/>
                <a:cxnLst/>
                <a:rect l="l" t="t" r="r" b="b"/>
                <a:pathLst>
                  <a:path w="1322" h="1274" extrusionOk="0">
                    <a:moveTo>
                      <a:pt x="0" y="0"/>
                    </a:moveTo>
                    <a:lnTo>
                      <a:pt x="48" y="1264"/>
                    </a:lnTo>
                    <a:lnTo>
                      <a:pt x="48" y="1264"/>
                    </a:lnTo>
                    <a:lnTo>
                      <a:pt x="1306" y="494"/>
                    </a:lnTo>
                    <a:cubicBezTo>
                      <a:pt x="1321" y="494"/>
                      <a:pt x="1321" y="478"/>
                      <a:pt x="1306" y="478"/>
                    </a:cubicBezTo>
                    <a:lnTo>
                      <a:pt x="48" y="1258"/>
                    </a:lnTo>
                    <a:lnTo>
                      <a:pt x="16" y="0"/>
                    </a:lnTo>
                    <a:close/>
                    <a:moveTo>
                      <a:pt x="48" y="1264"/>
                    </a:moveTo>
                    <a:lnTo>
                      <a:pt x="32" y="1274"/>
                    </a:lnTo>
                    <a:lnTo>
                      <a:pt x="48" y="1274"/>
                    </a:lnTo>
                    <a:lnTo>
                      <a:pt x="48" y="1264"/>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4298657" y="2318135"/>
                <a:ext cx="626414" cy="1015833"/>
              </a:xfrm>
              <a:custGeom>
                <a:avLst/>
                <a:gdLst/>
                <a:ahLst/>
                <a:cxnLst/>
                <a:rect l="l" t="t" r="r" b="b"/>
                <a:pathLst>
                  <a:path w="6606" h="10713" extrusionOk="0">
                    <a:moveTo>
                      <a:pt x="3602" y="1"/>
                    </a:moveTo>
                    <a:cubicBezTo>
                      <a:pt x="3244" y="1"/>
                      <a:pt x="2901" y="98"/>
                      <a:pt x="2595" y="293"/>
                    </a:cubicBezTo>
                    <a:cubicBezTo>
                      <a:pt x="2515" y="341"/>
                      <a:pt x="2435" y="389"/>
                      <a:pt x="2372" y="452"/>
                    </a:cubicBezTo>
                    <a:cubicBezTo>
                      <a:pt x="2181" y="596"/>
                      <a:pt x="2022" y="755"/>
                      <a:pt x="1894" y="946"/>
                    </a:cubicBezTo>
                    <a:cubicBezTo>
                      <a:pt x="1496" y="1535"/>
                      <a:pt x="1321" y="2235"/>
                      <a:pt x="1433" y="2935"/>
                    </a:cubicBezTo>
                    <a:cubicBezTo>
                      <a:pt x="1417" y="2951"/>
                      <a:pt x="1417" y="2967"/>
                      <a:pt x="1433" y="2983"/>
                    </a:cubicBezTo>
                    <a:cubicBezTo>
                      <a:pt x="907" y="3365"/>
                      <a:pt x="716" y="4097"/>
                      <a:pt x="525" y="4686"/>
                    </a:cubicBezTo>
                    <a:cubicBezTo>
                      <a:pt x="0" y="6294"/>
                      <a:pt x="653" y="7949"/>
                      <a:pt x="1799" y="9016"/>
                    </a:cubicBezTo>
                    <a:cubicBezTo>
                      <a:pt x="2117" y="9318"/>
                      <a:pt x="2467" y="9557"/>
                      <a:pt x="2849" y="9764"/>
                    </a:cubicBezTo>
                    <a:cubicBezTo>
                      <a:pt x="3518" y="10066"/>
                      <a:pt x="4202" y="10305"/>
                      <a:pt x="4903" y="10448"/>
                    </a:cubicBezTo>
                    <a:lnTo>
                      <a:pt x="4919" y="10448"/>
                    </a:lnTo>
                    <a:cubicBezTo>
                      <a:pt x="5019" y="10477"/>
                      <a:pt x="6023" y="10712"/>
                      <a:pt x="6233" y="10712"/>
                    </a:cubicBezTo>
                    <a:cubicBezTo>
                      <a:pt x="6256" y="10712"/>
                      <a:pt x="6270" y="10709"/>
                      <a:pt x="6272" y="10703"/>
                    </a:cubicBezTo>
                    <a:cubicBezTo>
                      <a:pt x="6272" y="10703"/>
                      <a:pt x="6351" y="10464"/>
                      <a:pt x="6431" y="10066"/>
                    </a:cubicBezTo>
                    <a:cubicBezTo>
                      <a:pt x="6431" y="10050"/>
                      <a:pt x="6431" y="10050"/>
                      <a:pt x="6431" y="10050"/>
                    </a:cubicBezTo>
                    <a:lnTo>
                      <a:pt x="6447" y="9987"/>
                    </a:lnTo>
                    <a:cubicBezTo>
                      <a:pt x="6447" y="9987"/>
                      <a:pt x="6447" y="9971"/>
                      <a:pt x="6447" y="9971"/>
                    </a:cubicBezTo>
                    <a:cubicBezTo>
                      <a:pt x="6478" y="9796"/>
                      <a:pt x="6510" y="9589"/>
                      <a:pt x="6542" y="9366"/>
                    </a:cubicBezTo>
                    <a:cubicBezTo>
                      <a:pt x="6542" y="9350"/>
                      <a:pt x="6542" y="9350"/>
                      <a:pt x="6542" y="9334"/>
                    </a:cubicBezTo>
                    <a:cubicBezTo>
                      <a:pt x="6574" y="9064"/>
                      <a:pt x="6590" y="8777"/>
                      <a:pt x="6606" y="8475"/>
                    </a:cubicBezTo>
                    <a:lnTo>
                      <a:pt x="6606" y="8427"/>
                    </a:lnTo>
                    <a:lnTo>
                      <a:pt x="6606" y="8220"/>
                    </a:lnTo>
                    <a:lnTo>
                      <a:pt x="6606" y="8204"/>
                    </a:lnTo>
                    <a:lnTo>
                      <a:pt x="6606" y="7886"/>
                    </a:lnTo>
                    <a:cubicBezTo>
                      <a:pt x="6606" y="7679"/>
                      <a:pt x="6590" y="7456"/>
                      <a:pt x="6574" y="7249"/>
                    </a:cubicBezTo>
                    <a:cubicBezTo>
                      <a:pt x="6574" y="7233"/>
                      <a:pt x="6574" y="7233"/>
                      <a:pt x="6574" y="7217"/>
                    </a:cubicBezTo>
                    <a:cubicBezTo>
                      <a:pt x="6526" y="6851"/>
                      <a:pt x="6478" y="6485"/>
                      <a:pt x="6383" y="6119"/>
                    </a:cubicBezTo>
                    <a:lnTo>
                      <a:pt x="6383" y="6087"/>
                    </a:lnTo>
                    <a:cubicBezTo>
                      <a:pt x="6367" y="6007"/>
                      <a:pt x="6351" y="5928"/>
                      <a:pt x="6319" y="5832"/>
                    </a:cubicBezTo>
                    <a:lnTo>
                      <a:pt x="6096" y="5021"/>
                    </a:lnTo>
                    <a:lnTo>
                      <a:pt x="6081" y="4989"/>
                    </a:lnTo>
                    <a:cubicBezTo>
                      <a:pt x="6049" y="4861"/>
                      <a:pt x="6017" y="4750"/>
                      <a:pt x="5985" y="4654"/>
                    </a:cubicBezTo>
                    <a:lnTo>
                      <a:pt x="5969" y="4607"/>
                    </a:lnTo>
                    <a:cubicBezTo>
                      <a:pt x="5953" y="4511"/>
                      <a:pt x="5921" y="4432"/>
                      <a:pt x="5890" y="4352"/>
                    </a:cubicBezTo>
                    <a:cubicBezTo>
                      <a:pt x="5890" y="4320"/>
                      <a:pt x="5874" y="4288"/>
                      <a:pt x="5874" y="4272"/>
                    </a:cubicBezTo>
                    <a:cubicBezTo>
                      <a:pt x="5874" y="4256"/>
                      <a:pt x="5874" y="4256"/>
                      <a:pt x="5858" y="4241"/>
                    </a:cubicBezTo>
                    <a:cubicBezTo>
                      <a:pt x="5842" y="4161"/>
                      <a:pt x="5826" y="4081"/>
                      <a:pt x="5794" y="4002"/>
                    </a:cubicBezTo>
                    <a:cubicBezTo>
                      <a:pt x="5794" y="4002"/>
                      <a:pt x="5794" y="3986"/>
                      <a:pt x="5794" y="3986"/>
                    </a:cubicBezTo>
                    <a:lnTo>
                      <a:pt x="5794" y="3954"/>
                    </a:lnTo>
                    <a:cubicBezTo>
                      <a:pt x="5778" y="3922"/>
                      <a:pt x="5762" y="3874"/>
                      <a:pt x="5746" y="3843"/>
                    </a:cubicBezTo>
                    <a:cubicBezTo>
                      <a:pt x="5683" y="3588"/>
                      <a:pt x="5603" y="3333"/>
                      <a:pt x="5476" y="3095"/>
                    </a:cubicBezTo>
                    <a:cubicBezTo>
                      <a:pt x="5428" y="3015"/>
                      <a:pt x="5476" y="2840"/>
                      <a:pt x="5476" y="2744"/>
                    </a:cubicBezTo>
                    <a:cubicBezTo>
                      <a:pt x="5492" y="2569"/>
                      <a:pt x="5476" y="2394"/>
                      <a:pt x="5444" y="2219"/>
                    </a:cubicBezTo>
                    <a:cubicBezTo>
                      <a:pt x="5412" y="1837"/>
                      <a:pt x="5301" y="1471"/>
                      <a:pt x="5141" y="1105"/>
                    </a:cubicBezTo>
                    <a:cubicBezTo>
                      <a:pt x="5126" y="1073"/>
                      <a:pt x="5110" y="1025"/>
                      <a:pt x="5094" y="993"/>
                    </a:cubicBezTo>
                    <a:cubicBezTo>
                      <a:pt x="5030" y="898"/>
                      <a:pt x="4982" y="802"/>
                      <a:pt x="4919" y="723"/>
                    </a:cubicBezTo>
                    <a:cubicBezTo>
                      <a:pt x="4855" y="659"/>
                      <a:pt x="4807" y="580"/>
                      <a:pt x="4743" y="516"/>
                    </a:cubicBezTo>
                    <a:cubicBezTo>
                      <a:pt x="4489" y="245"/>
                      <a:pt x="4139" y="54"/>
                      <a:pt x="3757" y="7"/>
                    </a:cubicBezTo>
                    <a:cubicBezTo>
                      <a:pt x="3705" y="3"/>
                      <a:pt x="3653" y="1"/>
                      <a:pt x="3602"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4617090" y="2665869"/>
                <a:ext cx="469479" cy="668688"/>
              </a:xfrm>
              <a:custGeom>
                <a:avLst/>
                <a:gdLst/>
                <a:ahLst/>
                <a:cxnLst/>
                <a:rect l="l" t="t" r="r" b="b"/>
                <a:pathLst>
                  <a:path w="4951" h="7052" extrusionOk="0">
                    <a:moveTo>
                      <a:pt x="1513" y="1"/>
                    </a:moveTo>
                    <a:cubicBezTo>
                      <a:pt x="1163" y="32"/>
                      <a:pt x="828" y="192"/>
                      <a:pt x="590" y="446"/>
                    </a:cubicBezTo>
                    <a:cubicBezTo>
                      <a:pt x="1" y="1051"/>
                      <a:pt x="48" y="2070"/>
                      <a:pt x="208" y="2850"/>
                    </a:cubicBezTo>
                    <a:cubicBezTo>
                      <a:pt x="462" y="4187"/>
                      <a:pt x="1258" y="5365"/>
                      <a:pt x="2420" y="6081"/>
                    </a:cubicBezTo>
                    <a:cubicBezTo>
                      <a:pt x="2627" y="6208"/>
                      <a:pt x="2834" y="6320"/>
                      <a:pt x="3057" y="6415"/>
                    </a:cubicBezTo>
                    <a:cubicBezTo>
                      <a:pt x="3184" y="6463"/>
                      <a:pt x="3311" y="6527"/>
                      <a:pt x="3439" y="6574"/>
                    </a:cubicBezTo>
                    <a:cubicBezTo>
                      <a:pt x="3503" y="6606"/>
                      <a:pt x="3566" y="6622"/>
                      <a:pt x="3630" y="6654"/>
                    </a:cubicBezTo>
                    <a:lnTo>
                      <a:pt x="3709" y="6686"/>
                    </a:lnTo>
                    <a:cubicBezTo>
                      <a:pt x="3916" y="6765"/>
                      <a:pt x="4123" y="6861"/>
                      <a:pt x="4330" y="6925"/>
                    </a:cubicBezTo>
                    <a:cubicBezTo>
                      <a:pt x="4394" y="6941"/>
                      <a:pt x="4617" y="6988"/>
                      <a:pt x="4792" y="7036"/>
                    </a:cubicBezTo>
                    <a:lnTo>
                      <a:pt x="4824" y="7052"/>
                    </a:lnTo>
                    <a:lnTo>
                      <a:pt x="4871" y="7052"/>
                    </a:lnTo>
                    <a:cubicBezTo>
                      <a:pt x="4903" y="7052"/>
                      <a:pt x="4935" y="7004"/>
                      <a:pt x="4951" y="6972"/>
                    </a:cubicBezTo>
                    <a:lnTo>
                      <a:pt x="4935" y="6972"/>
                    </a:lnTo>
                    <a:cubicBezTo>
                      <a:pt x="4935" y="6956"/>
                      <a:pt x="4935" y="6941"/>
                      <a:pt x="4935" y="6925"/>
                    </a:cubicBezTo>
                    <a:lnTo>
                      <a:pt x="4696" y="6288"/>
                    </a:lnTo>
                    <a:lnTo>
                      <a:pt x="4617" y="6113"/>
                    </a:lnTo>
                    <a:lnTo>
                      <a:pt x="4601" y="6081"/>
                    </a:lnTo>
                    <a:lnTo>
                      <a:pt x="3932" y="4314"/>
                    </a:lnTo>
                    <a:cubicBezTo>
                      <a:pt x="3455" y="3104"/>
                      <a:pt x="2993" y="1895"/>
                      <a:pt x="2516" y="685"/>
                    </a:cubicBezTo>
                    <a:lnTo>
                      <a:pt x="2436" y="478"/>
                    </a:lnTo>
                    <a:cubicBezTo>
                      <a:pt x="2420" y="430"/>
                      <a:pt x="2420" y="398"/>
                      <a:pt x="2404" y="367"/>
                    </a:cubicBezTo>
                    <a:cubicBezTo>
                      <a:pt x="2388" y="287"/>
                      <a:pt x="2356" y="223"/>
                      <a:pt x="2309" y="160"/>
                    </a:cubicBezTo>
                    <a:cubicBezTo>
                      <a:pt x="2293" y="144"/>
                      <a:pt x="2277" y="128"/>
                      <a:pt x="2245" y="112"/>
                    </a:cubicBezTo>
                    <a:cubicBezTo>
                      <a:pt x="2197" y="80"/>
                      <a:pt x="2118" y="48"/>
                      <a:pt x="2054" y="48"/>
                    </a:cubicBezTo>
                    <a:cubicBezTo>
                      <a:pt x="1879" y="1"/>
                      <a:pt x="1688" y="1"/>
                      <a:pt x="1513"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4440520" y="3059120"/>
                <a:ext cx="323069" cy="251374"/>
              </a:xfrm>
              <a:custGeom>
                <a:avLst/>
                <a:gdLst/>
                <a:ahLst/>
                <a:cxnLst/>
                <a:rect l="l" t="t" r="r" b="b"/>
                <a:pathLst>
                  <a:path w="3407" h="2651" extrusionOk="0">
                    <a:moveTo>
                      <a:pt x="753" y="0"/>
                    </a:moveTo>
                    <a:cubicBezTo>
                      <a:pt x="548" y="0"/>
                      <a:pt x="345" y="86"/>
                      <a:pt x="207" y="247"/>
                    </a:cubicBezTo>
                    <a:cubicBezTo>
                      <a:pt x="0" y="517"/>
                      <a:pt x="96" y="915"/>
                      <a:pt x="287" y="1218"/>
                    </a:cubicBezTo>
                    <a:cubicBezTo>
                      <a:pt x="589" y="1504"/>
                      <a:pt x="955" y="1759"/>
                      <a:pt x="1337" y="1950"/>
                    </a:cubicBezTo>
                    <a:cubicBezTo>
                      <a:pt x="1990" y="2268"/>
                      <a:pt x="2690" y="2491"/>
                      <a:pt x="3391" y="2650"/>
                    </a:cubicBezTo>
                    <a:cubicBezTo>
                      <a:pt x="3407" y="2587"/>
                      <a:pt x="3407" y="2539"/>
                      <a:pt x="3391" y="2491"/>
                    </a:cubicBezTo>
                    <a:cubicBezTo>
                      <a:pt x="3327" y="2205"/>
                      <a:pt x="3168" y="1966"/>
                      <a:pt x="2945" y="1775"/>
                    </a:cubicBezTo>
                    <a:cubicBezTo>
                      <a:pt x="2531" y="1345"/>
                      <a:pt x="2117" y="915"/>
                      <a:pt x="1688" y="517"/>
                    </a:cubicBezTo>
                    <a:cubicBezTo>
                      <a:pt x="1497" y="310"/>
                      <a:pt x="1258" y="151"/>
                      <a:pt x="987" y="40"/>
                    </a:cubicBezTo>
                    <a:cubicBezTo>
                      <a:pt x="911" y="13"/>
                      <a:pt x="832" y="0"/>
                      <a:pt x="7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4417856" y="2835137"/>
                <a:ext cx="6164" cy="22568"/>
              </a:xfrm>
              <a:custGeom>
                <a:avLst/>
                <a:gdLst/>
                <a:ahLst/>
                <a:cxnLst/>
                <a:rect l="l" t="t" r="r" b="b"/>
                <a:pathLst>
                  <a:path w="65" h="238" extrusionOk="0">
                    <a:moveTo>
                      <a:pt x="1" y="0"/>
                    </a:moveTo>
                    <a:lnTo>
                      <a:pt x="1" y="0"/>
                    </a:lnTo>
                    <a:cubicBezTo>
                      <a:pt x="1" y="79"/>
                      <a:pt x="33" y="174"/>
                      <a:pt x="64" y="237"/>
                    </a:cubicBezTo>
                    <a:cubicBezTo>
                      <a:pt x="33" y="158"/>
                      <a:pt x="1" y="79"/>
                      <a:pt x="1"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4416339" y="2881697"/>
                <a:ext cx="6164" cy="13654"/>
              </a:xfrm>
              <a:custGeom>
                <a:avLst/>
                <a:gdLst/>
                <a:ahLst/>
                <a:cxnLst/>
                <a:rect l="l" t="t" r="r" b="b"/>
                <a:pathLst>
                  <a:path w="65" h="144" extrusionOk="0">
                    <a:moveTo>
                      <a:pt x="64" y="144"/>
                    </a:moveTo>
                    <a:lnTo>
                      <a:pt x="64" y="144"/>
                    </a:lnTo>
                    <a:lnTo>
                      <a:pt x="48" y="96"/>
                    </a:lnTo>
                    <a:lnTo>
                      <a:pt x="1" y="1"/>
                    </a:lnTo>
                    <a:lnTo>
                      <a:pt x="1" y="1"/>
                    </a:lnTo>
                    <a:lnTo>
                      <a:pt x="1" y="1"/>
                    </a:lnTo>
                    <a:lnTo>
                      <a:pt x="48" y="96"/>
                    </a:lnTo>
                    <a:lnTo>
                      <a:pt x="64" y="144"/>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4537150" y="3142853"/>
                <a:ext cx="22663" cy="22757"/>
              </a:xfrm>
              <a:custGeom>
                <a:avLst/>
                <a:gdLst/>
                <a:ahLst/>
                <a:cxnLst/>
                <a:rect l="l" t="t" r="r" b="b"/>
                <a:pathLst>
                  <a:path w="239" h="240" extrusionOk="0">
                    <a:moveTo>
                      <a:pt x="0" y="0"/>
                    </a:moveTo>
                    <a:cubicBezTo>
                      <a:pt x="50" y="76"/>
                      <a:pt x="111" y="141"/>
                      <a:pt x="181" y="197"/>
                    </a:cubicBezTo>
                    <a:lnTo>
                      <a:pt x="181" y="197"/>
                    </a:lnTo>
                    <a:cubicBezTo>
                      <a:pt x="116" y="132"/>
                      <a:pt x="52" y="66"/>
                      <a:pt x="0" y="0"/>
                    </a:cubicBezTo>
                    <a:close/>
                    <a:moveTo>
                      <a:pt x="181" y="197"/>
                    </a:moveTo>
                    <a:lnTo>
                      <a:pt x="181" y="197"/>
                    </a:lnTo>
                    <a:cubicBezTo>
                      <a:pt x="195" y="211"/>
                      <a:pt x="209" y="225"/>
                      <a:pt x="223" y="239"/>
                    </a:cubicBezTo>
                    <a:lnTo>
                      <a:pt x="239" y="239"/>
                    </a:lnTo>
                    <a:cubicBezTo>
                      <a:pt x="219" y="226"/>
                      <a:pt x="199" y="212"/>
                      <a:pt x="181" y="197"/>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4576314" y="3147405"/>
                <a:ext cx="15267" cy="15172"/>
              </a:xfrm>
              <a:custGeom>
                <a:avLst/>
                <a:gdLst/>
                <a:ahLst/>
                <a:cxnLst/>
                <a:rect l="l" t="t" r="r" b="b"/>
                <a:pathLst>
                  <a:path w="161" h="160" extrusionOk="0">
                    <a:moveTo>
                      <a:pt x="1" y="0"/>
                    </a:moveTo>
                    <a:lnTo>
                      <a:pt x="1" y="0"/>
                    </a:lnTo>
                    <a:cubicBezTo>
                      <a:pt x="49" y="64"/>
                      <a:pt x="96" y="112"/>
                      <a:pt x="160" y="159"/>
                    </a:cubicBezTo>
                    <a:lnTo>
                      <a:pt x="160" y="143"/>
                    </a:lnTo>
                    <a:cubicBezTo>
                      <a:pt x="96" y="112"/>
                      <a:pt x="49" y="48"/>
                      <a:pt x="1"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4579348" y="3117155"/>
                <a:ext cx="13655" cy="15266"/>
              </a:xfrm>
              <a:custGeom>
                <a:avLst/>
                <a:gdLst/>
                <a:ahLst/>
                <a:cxnLst/>
                <a:rect l="l" t="t" r="r" b="b"/>
                <a:pathLst>
                  <a:path w="144" h="161" extrusionOk="0">
                    <a:moveTo>
                      <a:pt x="144" y="160"/>
                    </a:moveTo>
                    <a:lnTo>
                      <a:pt x="144" y="160"/>
                    </a:lnTo>
                    <a:lnTo>
                      <a:pt x="112" y="128"/>
                    </a:lnTo>
                    <a:lnTo>
                      <a:pt x="1" y="1"/>
                    </a:lnTo>
                    <a:lnTo>
                      <a:pt x="112" y="128"/>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4760470" y="3022042"/>
                <a:ext cx="292914" cy="701971"/>
              </a:xfrm>
              <a:custGeom>
                <a:avLst/>
                <a:gdLst/>
                <a:ahLst/>
                <a:cxnLst/>
                <a:rect l="l" t="t" r="r" b="b"/>
                <a:pathLst>
                  <a:path w="3089" h="7403" extrusionOk="0">
                    <a:moveTo>
                      <a:pt x="542" y="0"/>
                    </a:moveTo>
                    <a:cubicBezTo>
                      <a:pt x="474" y="0"/>
                      <a:pt x="405" y="12"/>
                      <a:pt x="335" y="33"/>
                    </a:cubicBezTo>
                    <a:cubicBezTo>
                      <a:pt x="144" y="144"/>
                      <a:pt x="33" y="335"/>
                      <a:pt x="17" y="558"/>
                    </a:cubicBezTo>
                    <a:cubicBezTo>
                      <a:pt x="1" y="765"/>
                      <a:pt x="17" y="988"/>
                      <a:pt x="80" y="1195"/>
                    </a:cubicBezTo>
                    <a:lnTo>
                      <a:pt x="256" y="1497"/>
                    </a:lnTo>
                    <a:cubicBezTo>
                      <a:pt x="638" y="3009"/>
                      <a:pt x="510" y="4601"/>
                      <a:pt x="638" y="6161"/>
                    </a:cubicBezTo>
                    <a:cubicBezTo>
                      <a:pt x="622" y="6257"/>
                      <a:pt x="653" y="6336"/>
                      <a:pt x="717" y="6416"/>
                    </a:cubicBezTo>
                    <a:lnTo>
                      <a:pt x="733" y="6416"/>
                    </a:lnTo>
                    <a:cubicBezTo>
                      <a:pt x="762" y="6430"/>
                      <a:pt x="790" y="6438"/>
                      <a:pt x="819" y="6438"/>
                    </a:cubicBezTo>
                    <a:cubicBezTo>
                      <a:pt x="854" y="6438"/>
                      <a:pt x="889" y="6426"/>
                      <a:pt x="924" y="6400"/>
                    </a:cubicBezTo>
                    <a:lnTo>
                      <a:pt x="940" y="6384"/>
                    </a:lnTo>
                    <a:cubicBezTo>
                      <a:pt x="1004" y="6336"/>
                      <a:pt x="1035" y="6288"/>
                      <a:pt x="1067" y="6225"/>
                    </a:cubicBezTo>
                    <a:cubicBezTo>
                      <a:pt x="1083" y="6129"/>
                      <a:pt x="1115" y="6034"/>
                      <a:pt x="1131" y="5938"/>
                    </a:cubicBezTo>
                    <a:cubicBezTo>
                      <a:pt x="1131" y="5906"/>
                      <a:pt x="1131" y="5875"/>
                      <a:pt x="1147" y="5859"/>
                    </a:cubicBezTo>
                    <a:cubicBezTo>
                      <a:pt x="1147" y="5827"/>
                      <a:pt x="1163" y="5811"/>
                      <a:pt x="1179" y="5779"/>
                    </a:cubicBezTo>
                    <a:cubicBezTo>
                      <a:pt x="1242" y="6241"/>
                      <a:pt x="1354" y="6702"/>
                      <a:pt x="1481" y="7148"/>
                    </a:cubicBezTo>
                    <a:cubicBezTo>
                      <a:pt x="1497" y="7243"/>
                      <a:pt x="1545" y="7323"/>
                      <a:pt x="1624" y="7371"/>
                    </a:cubicBezTo>
                    <a:cubicBezTo>
                      <a:pt x="1640" y="7387"/>
                      <a:pt x="1672" y="7403"/>
                      <a:pt x="1704" y="7403"/>
                    </a:cubicBezTo>
                    <a:lnTo>
                      <a:pt x="1736" y="7403"/>
                    </a:lnTo>
                    <a:cubicBezTo>
                      <a:pt x="1815" y="7387"/>
                      <a:pt x="1879" y="7339"/>
                      <a:pt x="1927" y="7275"/>
                    </a:cubicBezTo>
                    <a:cubicBezTo>
                      <a:pt x="1975" y="7180"/>
                      <a:pt x="2006" y="7084"/>
                      <a:pt x="2022" y="6973"/>
                    </a:cubicBezTo>
                    <a:cubicBezTo>
                      <a:pt x="2022" y="6957"/>
                      <a:pt x="2022" y="6941"/>
                      <a:pt x="2022" y="6925"/>
                    </a:cubicBezTo>
                    <a:lnTo>
                      <a:pt x="2022" y="6861"/>
                    </a:lnTo>
                    <a:cubicBezTo>
                      <a:pt x="2038" y="6495"/>
                      <a:pt x="2038" y="6145"/>
                      <a:pt x="2022" y="5779"/>
                    </a:cubicBezTo>
                    <a:lnTo>
                      <a:pt x="2022" y="5779"/>
                    </a:lnTo>
                    <a:cubicBezTo>
                      <a:pt x="2086" y="5938"/>
                      <a:pt x="2166" y="6081"/>
                      <a:pt x="2245" y="6241"/>
                    </a:cubicBezTo>
                    <a:lnTo>
                      <a:pt x="2293" y="6304"/>
                    </a:lnTo>
                    <a:cubicBezTo>
                      <a:pt x="2357" y="6400"/>
                      <a:pt x="2420" y="6495"/>
                      <a:pt x="2484" y="6575"/>
                    </a:cubicBezTo>
                    <a:cubicBezTo>
                      <a:pt x="2516" y="6623"/>
                      <a:pt x="2548" y="6655"/>
                      <a:pt x="2579" y="6670"/>
                    </a:cubicBezTo>
                    <a:cubicBezTo>
                      <a:pt x="2611" y="6686"/>
                      <a:pt x="2627" y="6686"/>
                      <a:pt x="2643" y="6686"/>
                    </a:cubicBezTo>
                    <a:lnTo>
                      <a:pt x="2675" y="6686"/>
                    </a:lnTo>
                    <a:cubicBezTo>
                      <a:pt x="2739" y="6670"/>
                      <a:pt x="2818" y="6623"/>
                      <a:pt x="2850" y="6559"/>
                    </a:cubicBezTo>
                    <a:cubicBezTo>
                      <a:pt x="2882" y="6543"/>
                      <a:pt x="2898" y="6511"/>
                      <a:pt x="2914" y="6479"/>
                    </a:cubicBezTo>
                    <a:cubicBezTo>
                      <a:pt x="2914" y="6464"/>
                      <a:pt x="2930" y="6464"/>
                      <a:pt x="2930" y="6448"/>
                    </a:cubicBezTo>
                    <a:cubicBezTo>
                      <a:pt x="3057" y="6161"/>
                      <a:pt x="3089" y="5859"/>
                      <a:pt x="3041" y="5556"/>
                    </a:cubicBezTo>
                    <a:lnTo>
                      <a:pt x="3041" y="5493"/>
                    </a:lnTo>
                    <a:cubicBezTo>
                      <a:pt x="3041" y="5445"/>
                      <a:pt x="3025" y="5397"/>
                      <a:pt x="3025" y="5333"/>
                    </a:cubicBezTo>
                    <a:cubicBezTo>
                      <a:pt x="2898" y="4124"/>
                      <a:pt x="2627" y="2930"/>
                      <a:pt x="2213" y="1768"/>
                    </a:cubicBezTo>
                    <a:cubicBezTo>
                      <a:pt x="2102" y="1450"/>
                      <a:pt x="1943" y="1147"/>
                      <a:pt x="1736" y="877"/>
                    </a:cubicBezTo>
                    <a:cubicBezTo>
                      <a:pt x="1577" y="686"/>
                      <a:pt x="1402" y="510"/>
                      <a:pt x="1195" y="351"/>
                    </a:cubicBezTo>
                    <a:cubicBezTo>
                      <a:pt x="1083" y="224"/>
                      <a:pt x="940" y="144"/>
                      <a:pt x="797" y="65"/>
                    </a:cubicBezTo>
                    <a:cubicBezTo>
                      <a:pt x="716" y="20"/>
                      <a:pt x="630" y="0"/>
                      <a:pt x="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4799729" y="3301311"/>
                <a:ext cx="152573" cy="16689"/>
              </a:xfrm>
              <a:custGeom>
                <a:avLst/>
                <a:gdLst/>
                <a:ahLst/>
                <a:cxnLst/>
                <a:rect l="l" t="t" r="r" b="b"/>
                <a:pathLst>
                  <a:path w="1609" h="176" extrusionOk="0">
                    <a:moveTo>
                      <a:pt x="1" y="176"/>
                    </a:moveTo>
                    <a:lnTo>
                      <a:pt x="1" y="176"/>
                    </a:lnTo>
                    <a:cubicBezTo>
                      <a:pt x="542" y="176"/>
                      <a:pt x="1083" y="112"/>
                      <a:pt x="1608" y="1"/>
                    </a:cubicBezTo>
                    <a:lnTo>
                      <a:pt x="1608" y="1"/>
                    </a:lnTo>
                    <a:lnTo>
                      <a:pt x="1608" y="1"/>
                    </a:lnTo>
                    <a:cubicBezTo>
                      <a:pt x="1083" y="112"/>
                      <a:pt x="542" y="176"/>
                      <a:pt x="1" y="176"/>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4816324" y="3316388"/>
                <a:ext cx="13750" cy="315569"/>
              </a:xfrm>
              <a:custGeom>
                <a:avLst/>
                <a:gdLst/>
                <a:ahLst/>
                <a:cxnLst/>
                <a:rect l="l" t="t" r="r" b="b"/>
                <a:pathLst>
                  <a:path w="145" h="3328" extrusionOk="0">
                    <a:moveTo>
                      <a:pt x="17" y="1"/>
                    </a:moveTo>
                    <a:cubicBezTo>
                      <a:pt x="1" y="1"/>
                      <a:pt x="1" y="1"/>
                      <a:pt x="1" y="17"/>
                    </a:cubicBezTo>
                    <a:cubicBezTo>
                      <a:pt x="80" y="1115"/>
                      <a:pt x="128" y="2229"/>
                      <a:pt x="128" y="3328"/>
                    </a:cubicBezTo>
                    <a:lnTo>
                      <a:pt x="144" y="3328"/>
                    </a:lnTo>
                    <a:cubicBezTo>
                      <a:pt x="128" y="2229"/>
                      <a:pt x="96" y="1115"/>
                      <a:pt x="33" y="17"/>
                    </a:cubicBezTo>
                    <a:cubicBezTo>
                      <a:pt x="33" y="1"/>
                      <a:pt x="17" y="1"/>
                      <a:pt x="17"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4831402" y="3314966"/>
                <a:ext cx="18206" cy="315474"/>
              </a:xfrm>
              <a:custGeom>
                <a:avLst/>
                <a:gdLst/>
                <a:ahLst/>
                <a:cxnLst/>
                <a:rect l="l" t="t" r="r" b="b"/>
                <a:pathLst>
                  <a:path w="192" h="3327" extrusionOk="0">
                    <a:moveTo>
                      <a:pt x="17" y="0"/>
                    </a:moveTo>
                    <a:cubicBezTo>
                      <a:pt x="1" y="0"/>
                      <a:pt x="1" y="0"/>
                      <a:pt x="1" y="16"/>
                    </a:cubicBezTo>
                    <a:cubicBezTo>
                      <a:pt x="17" y="1146"/>
                      <a:pt x="81" y="2228"/>
                      <a:pt x="160" y="3327"/>
                    </a:cubicBezTo>
                    <a:lnTo>
                      <a:pt x="192" y="3311"/>
                    </a:lnTo>
                    <a:cubicBezTo>
                      <a:pt x="96" y="2213"/>
                      <a:pt x="49" y="1130"/>
                      <a:pt x="17" y="16"/>
                    </a:cubicBezTo>
                    <a:cubicBezTo>
                      <a:pt x="17" y="0"/>
                      <a:pt x="17" y="0"/>
                      <a:pt x="17"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4846574" y="3313449"/>
                <a:ext cx="21146" cy="273278"/>
              </a:xfrm>
              <a:custGeom>
                <a:avLst/>
                <a:gdLst/>
                <a:ahLst/>
                <a:cxnLst/>
                <a:rect l="l" t="t" r="r" b="b"/>
                <a:pathLst>
                  <a:path w="223" h="2882" extrusionOk="0">
                    <a:moveTo>
                      <a:pt x="16" y="0"/>
                    </a:moveTo>
                    <a:cubicBezTo>
                      <a:pt x="0" y="16"/>
                      <a:pt x="0" y="16"/>
                      <a:pt x="0" y="16"/>
                    </a:cubicBezTo>
                    <a:cubicBezTo>
                      <a:pt x="80" y="987"/>
                      <a:pt x="143" y="1926"/>
                      <a:pt x="207" y="2881"/>
                    </a:cubicBezTo>
                    <a:cubicBezTo>
                      <a:pt x="207" y="2849"/>
                      <a:pt x="223" y="2817"/>
                      <a:pt x="223" y="2802"/>
                    </a:cubicBezTo>
                    <a:cubicBezTo>
                      <a:pt x="159" y="1878"/>
                      <a:pt x="96" y="955"/>
                      <a:pt x="32" y="16"/>
                    </a:cubicBezTo>
                    <a:cubicBezTo>
                      <a:pt x="32" y="16"/>
                      <a:pt x="32" y="0"/>
                      <a:pt x="16"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4872178" y="3313449"/>
                <a:ext cx="51395" cy="412099"/>
              </a:xfrm>
              <a:custGeom>
                <a:avLst/>
                <a:gdLst/>
                <a:ahLst/>
                <a:cxnLst/>
                <a:rect l="l" t="t" r="r" b="b"/>
                <a:pathLst>
                  <a:path w="542" h="4346" extrusionOk="0">
                    <a:moveTo>
                      <a:pt x="17" y="0"/>
                    </a:moveTo>
                    <a:cubicBezTo>
                      <a:pt x="1" y="0"/>
                      <a:pt x="1" y="16"/>
                      <a:pt x="1" y="16"/>
                    </a:cubicBezTo>
                    <a:cubicBezTo>
                      <a:pt x="96" y="1465"/>
                      <a:pt x="255" y="2913"/>
                      <a:pt x="510" y="4346"/>
                    </a:cubicBezTo>
                    <a:lnTo>
                      <a:pt x="542" y="4346"/>
                    </a:lnTo>
                    <a:cubicBezTo>
                      <a:pt x="287" y="2913"/>
                      <a:pt x="112" y="1465"/>
                      <a:pt x="33" y="16"/>
                    </a:cubicBezTo>
                    <a:cubicBezTo>
                      <a:pt x="33" y="16"/>
                      <a:pt x="33" y="0"/>
                      <a:pt x="17"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4894842" y="3308897"/>
                <a:ext cx="55947" cy="374359"/>
              </a:xfrm>
              <a:custGeom>
                <a:avLst/>
                <a:gdLst/>
                <a:ahLst/>
                <a:cxnLst/>
                <a:rect l="l" t="t" r="r" b="b"/>
                <a:pathLst>
                  <a:path w="590" h="3948" extrusionOk="0">
                    <a:moveTo>
                      <a:pt x="16" y="0"/>
                    </a:moveTo>
                    <a:cubicBezTo>
                      <a:pt x="0" y="0"/>
                      <a:pt x="0" y="16"/>
                      <a:pt x="0" y="16"/>
                    </a:cubicBezTo>
                    <a:cubicBezTo>
                      <a:pt x="176" y="1353"/>
                      <a:pt x="367" y="2643"/>
                      <a:pt x="589" y="3948"/>
                    </a:cubicBezTo>
                    <a:cubicBezTo>
                      <a:pt x="589" y="3932"/>
                      <a:pt x="589" y="3932"/>
                      <a:pt x="589" y="3916"/>
                    </a:cubicBezTo>
                    <a:lnTo>
                      <a:pt x="589" y="3852"/>
                    </a:lnTo>
                    <a:cubicBezTo>
                      <a:pt x="382" y="2563"/>
                      <a:pt x="191" y="1306"/>
                      <a:pt x="3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4914471" y="3307380"/>
                <a:ext cx="63438" cy="312535"/>
              </a:xfrm>
              <a:custGeom>
                <a:avLst/>
                <a:gdLst/>
                <a:ahLst/>
                <a:cxnLst/>
                <a:rect l="l" t="t" r="r" b="b"/>
                <a:pathLst>
                  <a:path w="669" h="3296" extrusionOk="0">
                    <a:moveTo>
                      <a:pt x="16" y="0"/>
                    </a:moveTo>
                    <a:cubicBezTo>
                      <a:pt x="0" y="0"/>
                      <a:pt x="0" y="0"/>
                      <a:pt x="0" y="16"/>
                    </a:cubicBezTo>
                    <a:cubicBezTo>
                      <a:pt x="175" y="1083"/>
                      <a:pt x="382" y="2165"/>
                      <a:pt x="621" y="3232"/>
                    </a:cubicBezTo>
                    <a:lnTo>
                      <a:pt x="669" y="3295"/>
                    </a:lnTo>
                    <a:cubicBezTo>
                      <a:pt x="414" y="2213"/>
                      <a:pt x="207" y="1099"/>
                      <a:pt x="3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4940170" y="3301311"/>
                <a:ext cx="73964" cy="356343"/>
              </a:xfrm>
              <a:custGeom>
                <a:avLst/>
                <a:gdLst/>
                <a:ahLst/>
                <a:cxnLst/>
                <a:rect l="l" t="t" r="r" b="b"/>
                <a:pathLst>
                  <a:path w="780" h="3758" extrusionOk="0">
                    <a:moveTo>
                      <a:pt x="0" y="1"/>
                    </a:moveTo>
                    <a:cubicBezTo>
                      <a:pt x="0" y="1"/>
                      <a:pt x="0" y="17"/>
                      <a:pt x="0" y="17"/>
                    </a:cubicBezTo>
                    <a:cubicBezTo>
                      <a:pt x="111" y="494"/>
                      <a:pt x="175" y="972"/>
                      <a:pt x="255" y="1449"/>
                    </a:cubicBezTo>
                    <a:cubicBezTo>
                      <a:pt x="350" y="2229"/>
                      <a:pt x="525" y="2993"/>
                      <a:pt x="748" y="3757"/>
                    </a:cubicBezTo>
                    <a:lnTo>
                      <a:pt x="780" y="3757"/>
                    </a:lnTo>
                    <a:cubicBezTo>
                      <a:pt x="541" y="2993"/>
                      <a:pt x="382" y="2229"/>
                      <a:pt x="271" y="1433"/>
                    </a:cubicBezTo>
                    <a:cubicBezTo>
                      <a:pt x="191" y="972"/>
                      <a:pt x="111" y="478"/>
                      <a:pt x="16" y="17"/>
                    </a:cubicBezTo>
                    <a:cubicBezTo>
                      <a:pt x="16" y="1"/>
                      <a:pt x="0" y="1"/>
                      <a:pt x="0"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4971842" y="3307380"/>
                <a:ext cx="66472" cy="329129"/>
              </a:xfrm>
              <a:custGeom>
                <a:avLst/>
                <a:gdLst/>
                <a:ahLst/>
                <a:cxnLst/>
                <a:rect l="l" t="t" r="r" b="b"/>
                <a:pathLst>
                  <a:path w="701" h="3471" extrusionOk="0">
                    <a:moveTo>
                      <a:pt x="16" y="0"/>
                    </a:moveTo>
                    <a:cubicBezTo>
                      <a:pt x="0" y="0"/>
                      <a:pt x="0" y="0"/>
                      <a:pt x="16" y="16"/>
                    </a:cubicBezTo>
                    <a:cubicBezTo>
                      <a:pt x="223" y="1210"/>
                      <a:pt x="430" y="2308"/>
                      <a:pt x="685" y="3470"/>
                    </a:cubicBezTo>
                    <a:cubicBezTo>
                      <a:pt x="685" y="3455"/>
                      <a:pt x="701" y="3455"/>
                      <a:pt x="701" y="3439"/>
                    </a:cubicBezTo>
                    <a:cubicBezTo>
                      <a:pt x="446" y="2293"/>
                      <a:pt x="239" y="1210"/>
                      <a:pt x="32" y="16"/>
                    </a:cubicBezTo>
                    <a:cubicBezTo>
                      <a:pt x="32" y="0"/>
                      <a:pt x="16" y="0"/>
                      <a:pt x="16"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1"/>
              <p:cNvSpPr/>
              <p:nvPr/>
            </p:nvSpPr>
            <p:spPr>
              <a:xfrm>
                <a:off x="4989954" y="3311931"/>
                <a:ext cx="57464" cy="238573"/>
              </a:xfrm>
              <a:custGeom>
                <a:avLst/>
                <a:gdLst/>
                <a:ahLst/>
                <a:cxnLst/>
                <a:rect l="l" t="t" r="r" b="b"/>
                <a:pathLst>
                  <a:path w="606" h="2516" extrusionOk="0">
                    <a:moveTo>
                      <a:pt x="0" y="0"/>
                    </a:moveTo>
                    <a:cubicBezTo>
                      <a:pt x="0" y="0"/>
                      <a:pt x="0" y="16"/>
                      <a:pt x="0" y="16"/>
                    </a:cubicBezTo>
                    <a:lnTo>
                      <a:pt x="605" y="2515"/>
                    </a:lnTo>
                    <a:lnTo>
                      <a:pt x="589" y="2436"/>
                    </a:lnTo>
                    <a:cubicBezTo>
                      <a:pt x="573" y="2388"/>
                      <a:pt x="573" y="2324"/>
                      <a:pt x="573" y="2276"/>
                    </a:cubicBezTo>
                    <a:lnTo>
                      <a:pt x="16"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1"/>
              <p:cNvSpPr/>
              <p:nvPr/>
            </p:nvSpPr>
            <p:spPr>
              <a:xfrm>
                <a:off x="4807315" y="2699058"/>
                <a:ext cx="247588" cy="542005"/>
              </a:xfrm>
              <a:custGeom>
                <a:avLst/>
                <a:gdLst/>
                <a:ahLst/>
                <a:cxnLst/>
                <a:rect l="l" t="t" r="r" b="b"/>
                <a:pathLst>
                  <a:path w="2611" h="5716" extrusionOk="0">
                    <a:moveTo>
                      <a:pt x="414" y="1"/>
                    </a:moveTo>
                    <a:lnTo>
                      <a:pt x="350" y="64"/>
                    </a:lnTo>
                    <a:cubicBezTo>
                      <a:pt x="144" y="255"/>
                      <a:pt x="32" y="510"/>
                      <a:pt x="0" y="797"/>
                    </a:cubicBezTo>
                    <a:cubicBezTo>
                      <a:pt x="0" y="797"/>
                      <a:pt x="0" y="813"/>
                      <a:pt x="0" y="813"/>
                    </a:cubicBezTo>
                    <a:cubicBezTo>
                      <a:pt x="0" y="828"/>
                      <a:pt x="0" y="844"/>
                      <a:pt x="0" y="844"/>
                    </a:cubicBezTo>
                    <a:cubicBezTo>
                      <a:pt x="0" y="860"/>
                      <a:pt x="0" y="860"/>
                      <a:pt x="0" y="876"/>
                    </a:cubicBezTo>
                    <a:lnTo>
                      <a:pt x="0" y="1004"/>
                    </a:lnTo>
                    <a:lnTo>
                      <a:pt x="0" y="1051"/>
                    </a:lnTo>
                    <a:cubicBezTo>
                      <a:pt x="48" y="1338"/>
                      <a:pt x="144" y="1640"/>
                      <a:pt x="271" y="1911"/>
                    </a:cubicBezTo>
                    <a:cubicBezTo>
                      <a:pt x="350" y="2086"/>
                      <a:pt x="430" y="2277"/>
                      <a:pt x="526" y="2468"/>
                    </a:cubicBezTo>
                    <a:lnTo>
                      <a:pt x="526" y="2484"/>
                    </a:lnTo>
                    <a:cubicBezTo>
                      <a:pt x="685" y="2834"/>
                      <a:pt x="860" y="3168"/>
                      <a:pt x="1035" y="3487"/>
                    </a:cubicBezTo>
                    <a:cubicBezTo>
                      <a:pt x="1035" y="3487"/>
                      <a:pt x="1035" y="3503"/>
                      <a:pt x="1051" y="3503"/>
                    </a:cubicBezTo>
                    <a:cubicBezTo>
                      <a:pt x="1114" y="3630"/>
                      <a:pt x="1178" y="3757"/>
                      <a:pt x="1242" y="3869"/>
                    </a:cubicBezTo>
                    <a:cubicBezTo>
                      <a:pt x="1305" y="3964"/>
                      <a:pt x="1369" y="4076"/>
                      <a:pt x="1449" y="4187"/>
                    </a:cubicBezTo>
                    <a:lnTo>
                      <a:pt x="1465" y="4219"/>
                    </a:lnTo>
                    <a:cubicBezTo>
                      <a:pt x="1703" y="4617"/>
                      <a:pt x="1990" y="4999"/>
                      <a:pt x="2276" y="5365"/>
                    </a:cubicBezTo>
                    <a:cubicBezTo>
                      <a:pt x="2356" y="5476"/>
                      <a:pt x="2452" y="5572"/>
                      <a:pt x="2547" y="5651"/>
                    </a:cubicBezTo>
                    <a:lnTo>
                      <a:pt x="2595" y="5699"/>
                    </a:lnTo>
                    <a:cubicBezTo>
                      <a:pt x="2595" y="5715"/>
                      <a:pt x="2595" y="5715"/>
                      <a:pt x="2611" y="5715"/>
                    </a:cubicBezTo>
                    <a:lnTo>
                      <a:pt x="1910" y="3964"/>
                    </a:lnTo>
                    <a:lnTo>
                      <a:pt x="1910" y="3948"/>
                    </a:lnTo>
                    <a:lnTo>
                      <a:pt x="1910" y="3916"/>
                    </a:lnTo>
                    <a:lnTo>
                      <a:pt x="1640" y="3200"/>
                    </a:lnTo>
                    <a:cubicBezTo>
                      <a:pt x="1624" y="3200"/>
                      <a:pt x="1624" y="3200"/>
                      <a:pt x="1624" y="3184"/>
                    </a:cubicBezTo>
                    <a:cubicBezTo>
                      <a:pt x="1481" y="2818"/>
                      <a:pt x="1337" y="2452"/>
                      <a:pt x="1194" y="2086"/>
                    </a:cubicBezTo>
                    <a:lnTo>
                      <a:pt x="1194" y="2054"/>
                    </a:lnTo>
                    <a:cubicBezTo>
                      <a:pt x="1051" y="1688"/>
                      <a:pt x="908" y="1306"/>
                      <a:pt x="764" y="924"/>
                    </a:cubicBezTo>
                    <a:cubicBezTo>
                      <a:pt x="748" y="908"/>
                      <a:pt x="748" y="892"/>
                      <a:pt x="748" y="876"/>
                    </a:cubicBezTo>
                    <a:cubicBezTo>
                      <a:pt x="717" y="813"/>
                      <a:pt x="685" y="733"/>
                      <a:pt x="653" y="653"/>
                    </a:cubicBezTo>
                    <a:cubicBezTo>
                      <a:pt x="653" y="637"/>
                      <a:pt x="637" y="637"/>
                      <a:pt x="637" y="622"/>
                    </a:cubicBezTo>
                    <a:lnTo>
                      <a:pt x="526" y="335"/>
                    </a:lnTo>
                    <a:cubicBezTo>
                      <a:pt x="526" y="303"/>
                      <a:pt x="510" y="271"/>
                      <a:pt x="510" y="255"/>
                    </a:cubicBezTo>
                    <a:cubicBezTo>
                      <a:pt x="510" y="239"/>
                      <a:pt x="510" y="239"/>
                      <a:pt x="494" y="224"/>
                    </a:cubicBezTo>
                    <a:cubicBezTo>
                      <a:pt x="478" y="144"/>
                      <a:pt x="446" y="64"/>
                      <a:pt x="430" y="1"/>
                    </a:cubicBezTo>
                    <a:close/>
                  </a:path>
                </a:pathLst>
              </a:custGeom>
              <a:solidFill>
                <a:srgbClr val="E3E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1"/>
              <p:cNvSpPr/>
              <p:nvPr/>
            </p:nvSpPr>
            <p:spPr>
              <a:xfrm>
                <a:off x="4604098" y="2619213"/>
                <a:ext cx="404049" cy="698747"/>
              </a:xfrm>
              <a:custGeom>
                <a:avLst/>
                <a:gdLst/>
                <a:ahLst/>
                <a:cxnLst/>
                <a:rect l="l" t="t" r="r" b="b"/>
                <a:pathLst>
                  <a:path w="4261" h="7369" extrusionOk="0">
                    <a:moveTo>
                      <a:pt x="1768" y="1"/>
                    </a:moveTo>
                    <a:lnTo>
                      <a:pt x="1768" y="1"/>
                    </a:lnTo>
                    <a:cubicBezTo>
                      <a:pt x="1262" y="98"/>
                      <a:pt x="820" y="368"/>
                      <a:pt x="504" y="763"/>
                    </a:cubicBezTo>
                    <a:cubicBezTo>
                      <a:pt x="384" y="921"/>
                      <a:pt x="289" y="1095"/>
                      <a:pt x="218" y="1285"/>
                    </a:cubicBezTo>
                    <a:lnTo>
                      <a:pt x="218" y="1285"/>
                    </a:lnTo>
                    <a:cubicBezTo>
                      <a:pt x="290" y="1099"/>
                      <a:pt x="386" y="930"/>
                      <a:pt x="504" y="779"/>
                    </a:cubicBezTo>
                    <a:cubicBezTo>
                      <a:pt x="820" y="368"/>
                      <a:pt x="1262" y="98"/>
                      <a:pt x="1768" y="1"/>
                    </a:cubicBezTo>
                    <a:close/>
                    <a:moveTo>
                      <a:pt x="218" y="1285"/>
                    </a:moveTo>
                    <a:cubicBezTo>
                      <a:pt x="45" y="1728"/>
                      <a:pt x="0" y="2269"/>
                      <a:pt x="90" y="2896"/>
                    </a:cubicBezTo>
                    <a:cubicBezTo>
                      <a:pt x="185" y="3501"/>
                      <a:pt x="376" y="4090"/>
                      <a:pt x="663" y="4647"/>
                    </a:cubicBezTo>
                    <a:cubicBezTo>
                      <a:pt x="934" y="5140"/>
                      <a:pt x="1284" y="5586"/>
                      <a:pt x="1698" y="5968"/>
                    </a:cubicBezTo>
                    <a:cubicBezTo>
                      <a:pt x="2414" y="6637"/>
                      <a:pt x="3289" y="7130"/>
                      <a:pt x="4244" y="7369"/>
                    </a:cubicBezTo>
                    <a:lnTo>
                      <a:pt x="4260" y="7353"/>
                    </a:lnTo>
                    <a:cubicBezTo>
                      <a:pt x="2573" y="6923"/>
                      <a:pt x="488" y="5507"/>
                      <a:pt x="106" y="2880"/>
                    </a:cubicBezTo>
                    <a:cubicBezTo>
                      <a:pt x="17" y="2257"/>
                      <a:pt x="52" y="1727"/>
                      <a:pt x="218" y="1285"/>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1"/>
              <p:cNvSpPr/>
              <p:nvPr/>
            </p:nvSpPr>
            <p:spPr>
              <a:xfrm>
                <a:off x="4632168" y="2649274"/>
                <a:ext cx="48456" cy="75574"/>
              </a:xfrm>
              <a:custGeom>
                <a:avLst/>
                <a:gdLst/>
                <a:ahLst/>
                <a:cxnLst/>
                <a:rect l="l" t="t" r="r" b="b"/>
                <a:pathLst>
                  <a:path w="511" h="797" extrusionOk="0">
                    <a:moveTo>
                      <a:pt x="1" y="796"/>
                    </a:moveTo>
                    <a:lnTo>
                      <a:pt x="1" y="796"/>
                    </a:lnTo>
                    <a:cubicBezTo>
                      <a:pt x="96" y="494"/>
                      <a:pt x="271" y="223"/>
                      <a:pt x="510" y="0"/>
                    </a:cubicBezTo>
                    <a:lnTo>
                      <a:pt x="510" y="0"/>
                    </a:lnTo>
                    <a:cubicBezTo>
                      <a:pt x="271" y="223"/>
                      <a:pt x="96" y="494"/>
                      <a:pt x="1" y="796"/>
                    </a:cubicBezTo>
                    <a:cubicBezTo>
                      <a:pt x="1" y="796"/>
                      <a:pt x="1" y="796"/>
                      <a:pt x="1" y="796"/>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4647340" y="2954904"/>
                <a:ext cx="315483" cy="124597"/>
              </a:xfrm>
              <a:custGeom>
                <a:avLst/>
                <a:gdLst/>
                <a:ahLst/>
                <a:cxnLst/>
                <a:rect l="l" t="t" r="r" b="b"/>
                <a:pathLst>
                  <a:path w="3327" h="1314" extrusionOk="0">
                    <a:moveTo>
                      <a:pt x="2523" y="29"/>
                    </a:moveTo>
                    <a:cubicBezTo>
                      <a:pt x="2531" y="29"/>
                      <a:pt x="2539" y="33"/>
                      <a:pt x="2547" y="41"/>
                    </a:cubicBezTo>
                    <a:cubicBezTo>
                      <a:pt x="2551" y="36"/>
                      <a:pt x="2558" y="34"/>
                      <a:pt x="2564" y="34"/>
                    </a:cubicBezTo>
                    <a:cubicBezTo>
                      <a:pt x="2580" y="34"/>
                      <a:pt x="2599" y="45"/>
                      <a:pt x="2610" y="56"/>
                    </a:cubicBezTo>
                    <a:cubicBezTo>
                      <a:pt x="2658" y="88"/>
                      <a:pt x="2690" y="152"/>
                      <a:pt x="2706" y="216"/>
                    </a:cubicBezTo>
                    <a:cubicBezTo>
                      <a:pt x="2738" y="295"/>
                      <a:pt x="2770" y="375"/>
                      <a:pt x="2770" y="470"/>
                    </a:cubicBezTo>
                    <a:cubicBezTo>
                      <a:pt x="2642" y="407"/>
                      <a:pt x="2547" y="295"/>
                      <a:pt x="2483" y="168"/>
                    </a:cubicBezTo>
                    <a:cubicBezTo>
                      <a:pt x="2467" y="152"/>
                      <a:pt x="2451" y="120"/>
                      <a:pt x="2451" y="88"/>
                    </a:cubicBezTo>
                    <a:cubicBezTo>
                      <a:pt x="2467" y="56"/>
                      <a:pt x="2483" y="41"/>
                      <a:pt x="2499" y="41"/>
                    </a:cubicBezTo>
                    <a:cubicBezTo>
                      <a:pt x="2507" y="33"/>
                      <a:pt x="2515" y="29"/>
                      <a:pt x="2523" y="29"/>
                    </a:cubicBezTo>
                    <a:close/>
                    <a:moveTo>
                      <a:pt x="1783" y="200"/>
                    </a:moveTo>
                    <a:cubicBezTo>
                      <a:pt x="1783" y="200"/>
                      <a:pt x="1799" y="200"/>
                      <a:pt x="1799" y="216"/>
                    </a:cubicBezTo>
                    <a:cubicBezTo>
                      <a:pt x="1974" y="327"/>
                      <a:pt x="2053" y="534"/>
                      <a:pt x="1974" y="725"/>
                    </a:cubicBezTo>
                    <a:cubicBezTo>
                      <a:pt x="1974" y="725"/>
                      <a:pt x="1974" y="741"/>
                      <a:pt x="1974" y="741"/>
                    </a:cubicBezTo>
                    <a:cubicBezTo>
                      <a:pt x="1846" y="614"/>
                      <a:pt x="1767" y="470"/>
                      <a:pt x="1735" y="295"/>
                    </a:cubicBezTo>
                    <a:cubicBezTo>
                      <a:pt x="1735" y="263"/>
                      <a:pt x="1735" y="232"/>
                      <a:pt x="1751" y="216"/>
                    </a:cubicBezTo>
                    <a:cubicBezTo>
                      <a:pt x="1767" y="200"/>
                      <a:pt x="1767" y="200"/>
                      <a:pt x="1783" y="200"/>
                    </a:cubicBezTo>
                    <a:close/>
                    <a:moveTo>
                      <a:pt x="764" y="423"/>
                    </a:moveTo>
                    <a:cubicBezTo>
                      <a:pt x="796" y="423"/>
                      <a:pt x="828" y="438"/>
                      <a:pt x="860" y="454"/>
                    </a:cubicBezTo>
                    <a:cubicBezTo>
                      <a:pt x="1019" y="582"/>
                      <a:pt x="1098" y="773"/>
                      <a:pt x="1066" y="964"/>
                    </a:cubicBezTo>
                    <a:cubicBezTo>
                      <a:pt x="1035" y="948"/>
                      <a:pt x="1003" y="932"/>
                      <a:pt x="955" y="900"/>
                    </a:cubicBezTo>
                    <a:cubicBezTo>
                      <a:pt x="828" y="820"/>
                      <a:pt x="748" y="677"/>
                      <a:pt x="716" y="534"/>
                    </a:cubicBezTo>
                    <a:cubicBezTo>
                      <a:pt x="700" y="502"/>
                      <a:pt x="700" y="470"/>
                      <a:pt x="716" y="438"/>
                    </a:cubicBezTo>
                    <a:cubicBezTo>
                      <a:pt x="732" y="438"/>
                      <a:pt x="748" y="423"/>
                      <a:pt x="764" y="423"/>
                    </a:cubicBezTo>
                    <a:close/>
                    <a:moveTo>
                      <a:pt x="2557" y="1"/>
                    </a:moveTo>
                    <a:cubicBezTo>
                      <a:pt x="2535" y="1"/>
                      <a:pt x="2515" y="9"/>
                      <a:pt x="2499" y="25"/>
                    </a:cubicBezTo>
                    <a:cubicBezTo>
                      <a:pt x="2467" y="25"/>
                      <a:pt x="2435" y="56"/>
                      <a:pt x="2435" y="88"/>
                    </a:cubicBezTo>
                    <a:cubicBezTo>
                      <a:pt x="2419" y="120"/>
                      <a:pt x="2435" y="168"/>
                      <a:pt x="2451" y="200"/>
                    </a:cubicBezTo>
                    <a:cubicBezTo>
                      <a:pt x="2531" y="327"/>
                      <a:pt x="2642" y="438"/>
                      <a:pt x="2786" y="502"/>
                    </a:cubicBezTo>
                    <a:cubicBezTo>
                      <a:pt x="2786" y="534"/>
                      <a:pt x="2786" y="566"/>
                      <a:pt x="2786" y="598"/>
                    </a:cubicBezTo>
                    <a:cubicBezTo>
                      <a:pt x="2770" y="661"/>
                      <a:pt x="2754" y="725"/>
                      <a:pt x="2706" y="789"/>
                    </a:cubicBezTo>
                    <a:cubicBezTo>
                      <a:pt x="2674" y="836"/>
                      <a:pt x="2642" y="884"/>
                      <a:pt x="2595" y="916"/>
                    </a:cubicBezTo>
                    <a:cubicBezTo>
                      <a:pt x="2537" y="941"/>
                      <a:pt x="2475" y="954"/>
                      <a:pt x="2412" y="954"/>
                    </a:cubicBezTo>
                    <a:cubicBezTo>
                      <a:pt x="2319" y="954"/>
                      <a:pt x="2225" y="926"/>
                      <a:pt x="2149" y="868"/>
                    </a:cubicBezTo>
                    <a:cubicBezTo>
                      <a:pt x="2085" y="836"/>
                      <a:pt x="2037" y="805"/>
                      <a:pt x="1990" y="757"/>
                    </a:cubicBezTo>
                    <a:cubicBezTo>
                      <a:pt x="1990" y="757"/>
                      <a:pt x="1990" y="741"/>
                      <a:pt x="1990" y="741"/>
                    </a:cubicBezTo>
                    <a:cubicBezTo>
                      <a:pt x="2069" y="534"/>
                      <a:pt x="1990" y="311"/>
                      <a:pt x="1815" y="200"/>
                    </a:cubicBezTo>
                    <a:cubicBezTo>
                      <a:pt x="1799" y="184"/>
                      <a:pt x="1783" y="184"/>
                      <a:pt x="1767" y="184"/>
                    </a:cubicBezTo>
                    <a:cubicBezTo>
                      <a:pt x="1751" y="184"/>
                      <a:pt x="1735" y="184"/>
                      <a:pt x="1719" y="200"/>
                    </a:cubicBezTo>
                    <a:cubicBezTo>
                      <a:pt x="1703" y="232"/>
                      <a:pt x="1703" y="263"/>
                      <a:pt x="1703" y="311"/>
                    </a:cubicBezTo>
                    <a:cubicBezTo>
                      <a:pt x="1735" y="486"/>
                      <a:pt x="1831" y="645"/>
                      <a:pt x="1958" y="773"/>
                    </a:cubicBezTo>
                    <a:cubicBezTo>
                      <a:pt x="1862" y="932"/>
                      <a:pt x="1703" y="1043"/>
                      <a:pt x="1512" y="1075"/>
                    </a:cubicBezTo>
                    <a:cubicBezTo>
                      <a:pt x="1488" y="1078"/>
                      <a:pt x="1463" y="1079"/>
                      <a:pt x="1438" y="1079"/>
                    </a:cubicBezTo>
                    <a:cubicBezTo>
                      <a:pt x="1320" y="1079"/>
                      <a:pt x="1201" y="1048"/>
                      <a:pt x="1082" y="996"/>
                    </a:cubicBezTo>
                    <a:cubicBezTo>
                      <a:pt x="1114" y="773"/>
                      <a:pt x="1035" y="566"/>
                      <a:pt x="860" y="438"/>
                    </a:cubicBezTo>
                    <a:cubicBezTo>
                      <a:pt x="833" y="421"/>
                      <a:pt x="798" y="408"/>
                      <a:pt x="765" y="408"/>
                    </a:cubicBezTo>
                    <a:cubicBezTo>
                      <a:pt x="739" y="408"/>
                      <a:pt x="715" y="417"/>
                      <a:pt x="700" y="438"/>
                    </a:cubicBezTo>
                    <a:cubicBezTo>
                      <a:pt x="669" y="470"/>
                      <a:pt x="669" y="518"/>
                      <a:pt x="669" y="550"/>
                    </a:cubicBezTo>
                    <a:cubicBezTo>
                      <a:pt x="716" y="709"/>
                      <a:pt x="812" y="852"/>
                      <a:pt x="939" y="932"/>
                    </a:cubicBezTo>
                    <a:cubicBezTo>
                      <a:pt x="987" y="964"/>
                      <a:pt x="1019" y="996"/>
                      <a:pt x="1066" y="1011"/>
                    </a:cubicBezTo>
                    <a:cubicBezTo>
                      <a:pt x="1051" y="1027"/>
                      <a:pt x="1051" y="1059"/>
                      <a:pt x="1035" y="1075"/>
                    </a:cubicBezTo>
                    <a:cubicBezTo>
                      <a:pt x="1019" y="1171"/>
                      <a:pt x="955" y="1234"/>
                      <a:pt x="860" y="1282"/>
                    </a:cubicBezTo>
                    <a:cubicBezTo>
                      <a:pt x="828" y="1290"/>
                      <a:pt x="796" y="1294"/>
                      <a:pt x="764" y="1294"/>
                    </a:cubicBezTo>
                    <a:cubicBezTo>
                      <a:pt x="732" y="1294"/>
                      <a:pt x="700" y="1290"/>
                      <a:pt x="669" y="1282"/>
                    </a:cubicBezTo>
                    <a:cubicBezTo>
                      <a:pt x="350" y="1218"/>
                      <a:pt x="96" y="964"/>
                      <a:pt x="16" y="645"/>
                    </a:cubicBezTo>
                    <a:cubicBezTo>
                      <a:pt x="16" y="629"/>
                      <a:pt x="16" y="629"/>
                      <a:pt x="0" y="629"/>
                    </a:cubicBezTo>
                    <a:cubicBezTo>
                      <a:pt x="0" y="629"/>
                      <a:pt x="0" y="629"/>
                      <a:pt x="0" y="645"/>
                    </a:cubicBezTo>
                    <a:cubicBezTo>
                      <a:pt x="48" y="1011"/>
                      <a:pt x="382" y="1298"/>
                      <a:pt x="748" y="1314"/>
                    </a:cubicBezTo>
                    <a:cubicBezTo>
                      <a:pt x="796" y="1314"/>
                      <a:pt x="844" y="1298"/>
                      <a:pt x="875" y="1282"/>
                    </a:cubicBezTo>
                    <a:cubicBezTo>
                      <a:pt x="971" y="1250"/>
                      <a:pt x="1035" y="1171"/>
                      <a:pt x="1066" y="1075"/>
                    </a:cubicBezTo>
                    <a:cubicBezTo>
                      <a:pt x="1066" y="1043"/>
                      <a:pt x="1082" y="1027"/>
                      <a:pt x="1082" y="1011"/>
                    </a:cubicBezTo>
                    <a:cubicBezTo>
                      <a:pt x="1201" y="1064"/>
                      <a:pt x="1320" y="1095"/>
                      <a:pt x="1447" y="1095"/>
                    </a:cubicBezTo>
                    <a:cubicBezTo>
                      <a:pt x="1474" y="1095"/>
                      <a:pt x="1501" y="1094"/>
                      <a:pt x="1528" y="1091"/>
                    </a:cubicBezTo>
                    <a:cubicBezTo>
                      <a:pt x="1719" y="1059"/>
                      <a:pt x="1894" y="948"/>
                      <a:pt x="1974" y="773"/>
                    </a:cubicBezTo>
                    <a:cubicBezTo>
                      <a:pt x="2022" y="820"/>
                      <a:pt x="2069" y="852"/>
                      <a:pt x="2133" y="884"/>
                    </a:cubicBezTo>
                    <a:cubicBezTo>
                      <a:pt x="2219" y="941"/>
                      <a:pt x="2316" y="970"/>
                      <a:pt x="2415" y="970"/>
                    </a:cubicBezTo>
                    <a:cubicBezTo>
                      <a:pt x="2481" y="970"/>
                      <a:pt x="2547" y="957"/>
                      <a:pt x="2610" y="932"/>
                    </a:cubicBezTo>
                    <a:cubicBezTo>
                      <a:pt x="2658" y="900"/>
                      <a:pt x="2690" y="852"/>
                      <a:pt x="2722" y="805"/>
                    </a:cubicBezTo>
                    <a:cubicBezTo>
                      <a:pt x="2770" y="741"/>
                      <a:pt x="2801" y="661"/>
                      <a:pt x="2801" y="582"/>
                    </a:cubicBezTo>
                    <a:cubicBezTo>
                      <a:pt x="2801" y="550"/>
                      <a:pt x="2801" y="534"/>
                      <a:pt x="2801" y="502"/>
                    </a:cubicBezTo>
                    <a:cubicBezTo>
                      <a:pt x="2833" y="518"/>
                      <a:pt x="2865" y="518"/>
                      <a:pt x="2881" y="534"/>
                    </a:cubicBezTo>
                    <a:cubicBezTo>
                      <a:pt x="2949" y="545"/>
                      <a:pt x="3016" y="556"/>
                      <a:pt x="3084" y="556"/>
                    </a:cubicBezTo>
                    <a:cubicBezTo>
                      <a:pt x="3112" y="556"/>
                      <a:pt x="3140" y="555"/>
                      <a:pt x="3168" y="550"/>
                    </a:cubicBezTo>
                    <a:cubicBezTo>
                      <a:pt x="3231" y="534"/>
                      <a:pt x="3279" y="518"/>
                      <a:pt x="3327" y="502"/>
                    </a:cubicBezTo>
                    <a:cubicBezTo>
                      <a:pt x="3311" y="502"/>
                      <a:pt x="3311" y="486"/>
                      <a:pt x="3311" y="486"/>
                    </a:cubicBezTo>
                    <a:cubicBezTo>
                      <a:pt x="3263" y="502"/>
                      <a:pt x="3215" y="518"/>
                      <a:pt x="3168" y="518"/>
                    </a:cubicBezTo>
                    <a:cubicBezTo>
                      <a:pt x="3128" y="525"/>
                      <a:pt x="3088" y="529"/>
                      <a:pt x="3049" y="529"/>
                    </a:cubicBezTo>
                    <a:cubicBezTo>
                      <a:pt x="2993" y="529"/>
                      <a:pt x="2937" y="521"/>
                      <a:pt x="2881" y="502"/>
                    </a:cubicBezTo>
                    <a:cubicBezTo>
                      <a:pt x="2849" y="502"/>
                      <a:pt x="2833" y="486"/>
                      <a:pt x="2801" y="470"/>
                    </a:cubicBezTo>
                    <a:cubicBezTo>
                      <a:pt x="2786" y="375"/>
                      <a:pt x="2770" y="279"/>
                      <a:pt x="2738" y="200"/>
                    </a:cubicBezTo>
                    <a:cubicBezTo>
                      <a:pt x="2722" y="120"/>
                      <a:pt x="2674" y="56"/>
                      <a:pt x="2626" y="25"/>
                    </a:cubicBezTo>
                    <a:cubicBezTo>
                      <a:pt x="2603" y="9"/>
                      <a:pt x="2579" y="1"/>
                      <a:pt x="2557"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4615573" y="2844525"/>
                <a:ext cx="306474" cy="125924"/>
              </a:xfrm>
              <a:custGeom>
                <a:avLst/>
                <a:gdLst/>
                <a:ahLst/>
                <a:cxnLst/>
                <a:rect l="l" t="t" r="r" b="b"/>
                <a:pathLst>
                  <a:path w="3232" h="1328" extrusionOk="0">
                    <a:moveTo>
                      <a:pt x="2548" y="43"/>
                    </a:moveTo>
                    <a:cubicBezTo>
                      <a:pt x="2563" y="43"/>
                      <a:pt x="2579" y="43"/>
                      <a:pt x="2595" y="58"/>
                    </a:cubicBezTo>
                    <a:cubicBezTo>
                      <a:pt x="2643" y="90"/>
                      <a:pt x="2691" y="154"/>
                      <a:pt x="2707" y="218"/>
                    </a:cubicBezTo>
                    <a:cubicBezTo>
                      <a:pt x="2739" y="297"/>
                      <a:pt x="2754" y="393"/>
                      <a:pt x="2770" y="488"/>
                    </a:cubicBezTo>
                    <a:cubicBezTo>
                      <a:pt x="2643" y="409"/>
                      <a:pt x="2532" y="313"/>
                      <a:pt x="2468" y="186"/>
                    </a:cubicBezTo>
                    <a:cubicBezTo>
                      <a:pt x="2452" y="154"/>
                      <a:pt x="2452" y="122"/>
                      <a:pt x="2452" y="90"/>
                    </a:cubicBezTo>
                    <a:cubicBezTo>
                      <a:pt x="2452" y="74"/>
                      <a:pt x="2468" y="58"/>
                      <a:pt x="2500" y="43"/>
                    </a:cubicBezTo>
                    <a:close/>
                    <a:moveTo>
                      <a:pt x="1799" y="218"/>
                    </a:moveTo>
                    <a:cubicBezTo>
                      <a:pt x="1975" y="329"/>
                      <a:pt x="2038" y="552"/>
                      <a:pt x="1975" y="743"/>
                    </a:cubicBezTo>
                    <a:cubicBezTo>
                      <a:pt x="1847" y="632"/>
                      <a:pt x="1768" y="472"/>
                      <a:pt x="1736" y="313"/>
                    </a:cubicBezTo>
                    <a:cubicBezTo>
                      <a:pt x="1736" y="281"/>
                      <a:pt x="1736" y="249"/>
                      <a:pt x="1752" y="234"/>
                    </a:cubicBezTo>
                    <a:cubicBezTo>
                      <a:pt x="1752" y="218"/>
                      <a:pt x="1768" y="218"/>
                      <a:pt x="1768" y="218"/>
                    </a:cubicBezTo>
                    <a:close/>
                    <a:moveTo>
                      <a:pt x="765" y="440"/>
                    </a:moveTo>
                    <a:cubicBezTo>
                      <a:pt x="797" y="440"/>
                      <a:pt x="828" y="456"/>
                      <a:pt x="860" y="472"/>
                    </a:cubicBezTo>
                    <a:cubicBezTo>
                      <a:pt x="1019" y="584"/>
                      <a:pt x="1099" y="791"/>
                      <a:pt x="1067" y="982"/>
                    </a:cubicBezTo>
                    <a:cubicBezTo>
                      <a:pt x="1035" y="966"/>
                      <a:pt x="988" y="934"/>
                      <a:pt x="956" y="918"/>
                    </a:cubicBezTo>
                    <a:cubicBezTo>
                      <a:pt x="828" y="823"/>
                      <a:pt x="749" y="695"/>
                      <a:pt x="717" y="536"/>
                    </a:cubicBezTo>
                    <a:cubicBezTo>
                      <a:pt x="701" y="504"/>
                      <a:pt x="701" y="488"/>
                      <a:pt x="717" y="456"/>
                    </a:cubicBezTo>
                    <a:cubicBezTo>
                      <a:pt x="733" y="440"/>
                      <a:pt x="749" y="440"/>
                      <a:pt x="765" y="440"/>
                    </a:cubicBezTo>
                    <a:close/>
                    <a:moveTo>
                      <a:pt x="2542" y="0"/>
                    </a:moveTo>
                    <a:cubicBezTo>
                      <a:pt x="2523" y="0"/>
                      <a:pt x="2504" y="4"/>
                      <a:pt x="2484" y="11"/>
                    </a:cubicBezTo>
                    <a:cubicBezTo>
                      <a:pt x="2452" y="27"/>
                      <a:pt x="2436" y="43"/>
                      <a:pt x="2420" y="74"/>
                    </a:cubicBezTo>
                    <a:cubicBezTo>
                      <a:pt x="2420" y="122"/>
                      <a:pt x="2420" y="154"/>
                      <a:pt x="2452" y="186"/>
                    </a:cubicBezTo>
                    <a:cubicBezTo>
                      <a:pt x="2516" y="329"/>
                      <a:pt x="2627" y="425"/>
                      <a:pt x="2770" y="504"/>
                    </a:cubicBezTo>
                    <a:cubicBezTo>
                      <a:pt x="2770" y="520"/>
                      <a:pt x="2770" y="552"/>
                      <a:pt x="2770" y="584"/>
                    </a:cubicBezTo>
                    <a:cubicBezTo>
                      <a:pt x="2770" y="727"/>
                      <a:pt x="2691" y="838"/>
                      <a:pt x="2579" y="918"/>
                    </a:cubicBezTo>
                    <a:cubicBezTo>
                      <a:pt x="2563" y="918"/>
                      <a:pt x="2548" y="934"/>
                      <a:pt x="2532" y="934"/>
                    </a:cubicBezTo>
                    <a:cubicBezTo>
                      <a:pt x="2491" y="944"/>
                      <a:pt x="2448" y="949"/>
                      <a:pt x="2404" y="949"/>
                    </a:cubicBezTo>
                    <a:cubicBezTo>
                      <a:pt x="2308" y="949"/>
                      <a:pt x="2210" y="925"/>
                      <a:pt x="2134" y="870"/>
                    </a:cubicBezTo>
                    <a:cubicBezTo>
                      <a:pt x="2070" y="838"/>
                      <a:pt x="2022" y="807"/>
                      <a:pt x="1975" y="759"/>
                    </a:cubicBezTo>
                    <a:cubicBezTo>
                      <a:pt x="1975" y="759"/>
                      <a:pt x="1990" y="743"/>
                      <a:pt x="1990" y="743"/>
                    </a:cubicBezTo>
                    <a:cubicBezTo>
                      <a:pt x="2070" y="536"/>
                      <a:pt x="1990" y="313"/>
                      <a:pt x="1799" y="202"/>
                    </a:cubicBezTo>
                    <a:cubicBezTo>
                      <a:pt x="1784" y="186"/>
                      <a:pt x="1768" y="186"/>
                      <a:pt x="1752" y="186"/>
                    </a:cubicBezTo>
                    <a:cubicBezTo>
                      <a:pt x="1736" y="186"/>
                      <a:pt x="1720" y="186"/>
                      <a:pt x="1720" y="202"/>
                    </a:cubicBezTo>
                    <a:cubicBezTo>
                      <a:pt x="1704" y="234"/>
                      <a:pt x="1688" y="265"/>
                      <a:pt x="1704" y="297"/>
                    </a:cubicBezTo>
                    <a:cubicBezTo>
                      <a:pt x="1736" y="472"/>
                      <a:pt x="1815" y="647"/>
                      <a:pt x="1943" y="775"/>
                    </a:cubicBezTo>
                    <a:cubicBezTo>
                      <a:pt x="1863" y="934"/>
                      <a:pt x="1704" y="1045"/>
                      <a:pt x="1513" y="1077"/>
                    </a:cubicBezTo>
                    <a:cubicBezTo>
                      <a:pt x="1370" y="1077"/>
                      <a:pt x="1210" y="1061"/>
                      <a:pt x="1083" y="982"/>
                    </a:cubicBezTo>
                    <a:cubicBezTo>
                      <a:pt x="1115" y="775"/>
                      <a:pt x="1035" y="568"/>
                      <a:pt x="860" y="440"/>
                    </a:cubicBezTo>
                    <a:cubicBezTo>
                      <a:pt x="834" y="423"/>
                      <a:pt x="798" y="410"/>
                      <a:pt x="766" y="410"/>
                    </a:cubicBezTo>
                    <a:cubicBezTo>
                      <a:pt x="740" y="410"/>
                      <a:pt x="715" y="419"/>
                      <a:pt x="701" y="440"/>
                    </a:cubicBezTo>
                    <a:cubicBezTo>
                      <a:pt x="669" y="456"/>
                      <a:pt x="669" y="504"/>
                      <a:pt x="669" y="536"/>
                    </a:cubicBezTo>
                    <a:cubicBezTo>
                      <a:pt x="701" y="695"/>
                      <a:pt x="797" y="838"/>
                      <a:pt x="940" y="934"/>
                    </a:cubicBezTo>
                    <a:cubicBezTo>
                      <a:pt x="972" y="966"/>
                      <a:pt x="1019" y="998"/>
                      <a:pt x="1051" y="1014"/>
                    </a:cubicBezTo>
                    <a:cubicBezTo>
                      <a:pt x="1051" y="1029"/>
                      <a:pt x="1051" y="1061"/>
                      <a:pt x="1035" y="1077"/>
                    </a:cubicBezTo>
                    <a:cubicBezTo>
                      <a:pt x="1004" y="1173"/>
                      <a:pt x="940" y="1236"/>
                      <a:pt x="860" y="1284"/>
                    </a:cubicBezTo>
                    <a:cubicBezTo>
                      <a:pt x="828" y="1292"/>
                      <a:pt x="797" y="1296"/>
                      <a:pt x="765" y="1296"/>
                    </a:cubicBezTo>
                    <a:cubicBezTo>
                      <a:pt x="733" y="1296"/>
                      <a:pt x="701" y="1292"/>
                      <a:pt x="669" y="1284"/>
                    </a:cubicBezTo>
                    <a:cubicBezTo>
                      <a:pt x="335" y="1220"/>
                      <a:pt x="80" y="966"/>
                      <a:pt x="17" y="647"/>
                    </a:cubicBezTo>
                    <a:lnTo>
                      <a:pt x="1" y="647"/>
                    </a:lnTo>
                    <a:cubicBezTo>
                      <a:pt x="1" y="647"/>
                      <a:pt x="1" y="663"/>
                      <a:pt x="1" y="663"/>
                    </a:cubicBezTo>
                    <a:cubicBezTo>
                      <a:pt x="64" y="998"/>
                      <a:pt x="319" y="1252"/>
                      <a:pt x="653" y="1316"/>
                    </a:cubicBezTo>
                    <a:cubicBezTo>
                      <a:pt x="669" y="1324"/>
                      <a:pt x="685" y="1328"/>
                      <a:pt x="701" y="1328"/>
                    </a:cubicBezTo>
                    <a:cubicBezTo>
                      <a:pt x="717" y="1328"/>
                      <a:pt x="733" y="1324"/>
                      <a:pt x="749" y="1316"/>
                    </a:cubicBezTo>
                    <a:cubicBezTo>
                      <a:pt x="797" y="1316"/>
                      <a:pt x="828" y="1316"/>
                      <a:pt x="876" y="1300"/>
                    </a:cubicBezTo>
                    <a:cubicBezTo>
                      <a:pt x="972" y="1268"/>
                      <a:pt x="1035" y="1189"/>
                      <a:pt x="1067" y="1077"/>
                    </a:cubicBezTo>
                    <a:lnTo>
                      <a:pt x="1083" y="1029"/>
                    </a:lnTo>
                    <a:cubicBezTo>
                      <a:pt x="1202" y="1082"/>
                      <a:pt x="1320" y="1113"/>
                      <a:pt x="1448" y="1113"/>
                    </a:cubicBezTo>
                    <a:cubicBezTo>
                      <a:pt x="1475" y="1113"/>
                      <a:pt x="1502" y="1112"/>
                      <a:pt x="1529" y="1109"/>
                    </a:cubicBezTo>
                    <a:cubicBezTo>
                      <a:pt x="1720" y="1077"/>
                      <a:pt x="1879" y="966"/>
                      <a:pt x="1975" y="791"/>
                    </a:cubicBezTo>
                    <a:cubicBezTo>
                      <a:pt x="2022" y="838"/>
                      <a:pt x="2070" y="870"/>
                      <a:pt x="2134" y="902"/>
                    </a:cubicBezTo>
                    <a:cubicBezTo>
                      <a:pt x="2209" y="956"/>
                      <a:pt x="2307" y="988"/>
                      <a:pt x="2407" y="988"/>
                    </a:cubicBezTo>
                    <a:cubicBezTo>
                      <a:pt x="2454" y="988"/>
                      <a:pt x="2502" y="981"/>
                      <a:pt x="2548" y="966"/>
                    </a:cubicBezTo>
                    <a:cubicBezTo>
                      <a:pt x="2563" y="966"/>
                      <a:pt x="2579" y="950"/>
                      <a:pt x="2595" y="950"/>
                    </a:cubicBezTo>
                    <a:cubicBezTo>
                      <a:pt x="2723" y="870"/>
                      <a:pt x="2786" y="743"/>
                      <a:pt x="2802" y="600"/>
                    </a:cubicBezTo>
                    <a:lnTo>
                      <a:pt x="2802" y="520"/>
                    </a:lnTo>
                    <a:cubicBezTo>
                      <a:pt x="2886" y="556"/>
                      <a:pt x="2978" y="574"/>
                      <a:pt x="3073" y="574"/>
                    </a:cubicBezTo>
                    <a:cubicBezTo>
                      <a:pt x="3105" y="574"/>
                      <a:pt x="3136" y="572"/>
                      <a:pt x="3168" y="568"/>
                    </a:cubicBezTo>
                    <a:lnTo>
                      <a:pt x="3232" y="552"/>
                    </a:lnTo>
                    <a:cubicBezTo>
                      <a:pt x="3232" y="552"/>
                      <a:pt x="3216" y="536"/>
                      <a:pt x="3216" y="520"/>
                    </a:cubicBezTo>
                    <a:lnTo>
                      <a:pt x="3168" y="536"/>
                    </a:lnTo>
                    <a:lnTo>
                      <a:pt x="3041" y="536"/>
                    </a:lnTo>
                    <a:cubicBezTo>
                      <a:pt x="2945" y="536"/>
                      <a:pt x="2866" y="520"/>
                      <a:pt x="2802" y="472"/>
                    </a:cubicBezTo>
                    <a:cubicBezTo>
                      <a:pt x="2786" y="377"/>
                      <a:pt x="2754" y="281"/>
                      <a:pt x="2723" y="202"/>
                    </a:cubicBezTo>
                    <a:cubicBezTo>
                      <a:pt x="2707" y="122"/>
                      <a:pt x="2675" y="58"/>
                      <a:pt x="2611" y="27"/>
                    </a:cubicBezTo>
                    <a:cubicBezTo>
                      <a:pt x="2593" y="8"/>
                      <a:pt x="2568" y="0"/>
                      <a:pt x="254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4614055" y="2720205"/>
                <a:ext cx="264277" cy="123838"/>
              </a:xfrm>
              <a:custGeom>
                <a:avLst/>
                <a:gdLst/>
                <a:ahLst/>
                <a:cxnLst/>
                <a:rect l="l" t="t" r="r" b="b"/>
                <a:pathLst>
                  <a:path w="2787" h="1306" extrusionOk="0">
                    <a:moveTo>
                      <a:pt x="2500" y="1"/>
                    </a:moveTo>
                    <a:cubicBezTo>
                      <a:pt x="2468" y="16"/>
                      <a:pt x="2452" y="48"/>
                      <a:pt x="2436" y="80"/>
                    </a:cubicBezTo>
                    <a:cubicBezTo>
                      <a:pt x="2436" y="112"/>
                      <a:pt x="2436" y="144"/>
                      <a:pt x="2468" y="192"/>
                    </a:cubicBezTo>
                    <a:cubicBezTo>
                      <a:pt x="2516" y="271"/>
                      <a:pt x="2579" y="351"/>
                      <a:pt x="2643" y="399"/>
                    </a:cubicBezTo>
                    <a:lnTo>
                      <a:pt x="2691" y="430"/>
                    </a:lnTo>
                    <a:cubicBezTo>
                      <a:pt x="2675" y="414"/>
                      <a:pt x="2675" y="399"/>
                      <a:pt x="2675" y="399"/>
                    </a:cubicBezTo>
                    <a:lnTo>
                      <a:pt x="2643" y="367"/>
                    </a:lnTo>
                    <a:cubicBezTo>
                      <a:pt x="2579" y="303"/>
                      <a:pt x="2532" y="239"/>
                      <a:pt x="2484" y="176"/>
                    </a:cubicBezTo>
                    <a:cubicBezTo>
                      <a:pt x="2468" y="144"/>
                      <a:pt x="2468" y="112"/>
                      <a:pt x="2468" y="80"/>
                    </a:cubicBezTo>
                    <a:cubicBezTo>
                      <a:pt x="2468" y="64"/>
                      <a:pt x="2484" y="48"/>
                      <a:pt x="2516" y="32"/>
                    </a:cubicBezTo>
                    <a:lnTo>
                      <a:pt x="2532" y="32"/>
                    </a:lnTo>
                    <a:cubicBezTo>
                      <a:pt x="2532" y="16"/>
                      <a:pt x="2532" y="16"/>
                      <a:pt x="2532" y="1"/>
                    </a:cubicBezTo>
                    <a:close/>
                    <a:moveTo>
                      <a:pt x="1815" y="208"/>
                    </a:moveTo>
                    <a:cubicBezTo>
                      <a:pt x="1991" y="319"/>
                      <a:pt x="2054" y="542"/>
                      <a:pt x="1991" y="733"/>
                    </a:cubicBezTo>
                    <a:cubicBezTo>
                      <a:pt x="1863" y="621"/>
                      <a:pt x="1784" y="462"/>
                      <a:pt x="1752" y="303"/>
                    </a:cubicBezTo>
                    <a:cubicBezTo>
                      <a:pt x="1752" y="271"/>
                      <a:pt x="1752" y="239"/>
                      <a:pt x="1768" y="223"/>
                    </a:cubicBezTo>
                    <a:cubicBezTo>
                      <a:pt x="1768" y="208"/>
                      <a:pt x="1784" y="208"/>
                      <a:pt x="1784" y="208"/>
                    </a:cubicBezTo>
                    <a:close/>
                    <a:moveTo>
                      <a:pt x="781" y="430"/>
                    </a:moveTo>
                    <a:cubicBezTo>
                      <a:pt x="813" y="430"/>
                      <a:pt x="844" y="446"/>
                      <a:pt x="860" y="462"/>
                    </a:cubicBezTo>
                    <a:cubicBezTo>
                      <a:pt x="1020" y="574"/>
                      <a:pt x="1115" y="781"/>
                      <a:pt x="1083" y="972"/>
                    </a:cubicBezTo>
                    <a:cubicBezTo>
                      <a:pt x="1035" y="956"/>
                      <a:pt x="1004" y="924"/>
                      <a:pt x="972" y="908"/>
                    </a:cubicBezTo>
                    <a:cubicBezTo>
                      <a:pt x="844" y="812"/>
                      <a:pt x="749" y="685"/>
                      <a:pt x="717" y="526"/>
                    </a:cubicBezTo>
                    <a:cubicBezTo>
                      <a:pt x="701" y="494"/>
                      <a:pt x="717" y="478"/>
                      <a:pt x="733" y="446"/>
                    </a:cubicBezTo>
                    <a:cubicBezTo>
                      <a:pt x="749" y="430"/>
                      <a:pt x="765" y="430"/>
                      <a:pt x="781" y="430"/>
                    </a:cubicBezTo>
                    <a:close/>
                    <a:moveTo>
                      <a:pt x="1768" y="176"/>
                    </a:moveTo>
                    <a:cubicBezTo>
                      <a:pt x="1752" y="176"/>
                      <a:pt x="1736" y="192"/>
                      <a:pt x="1736" y="208"/>
                    </a:cubicBezTo>
                    <a:cubicBezTo>
                      <a:pt x="1720" y="239"/>
                      <a:pt x="1704" y="271"/>
                      <a:pt x="1720" y="303"/>
                    </a:cubicBezTo>
                    <a:cubicBezTo>
                      <a:pt x="1752" y="478"/>
                      <a:pt x="1831" y="637"/>
                      <a:pt x="1959" y="765"/>
                    </a:cubicBezTo>
                    <a:cubicBezTo>
                      <a:pt x="1879" y="940"/>
                      <a:pt x="1704" y="1051"/>
                      <a:pt x="1529" y="1067"/>
                    </a:cubicBezTo>
                    <a:cubicBezTo>
                      <a:pt x="1504" y="1070"/>
                      <a:pt x="1479" y="1071"/>
                      <a:pt x="1454" y="1071"/>
                    </a:cubicBezTo>
                    <a:cubicBezTo>
                      <a:pt x="1332" y="1071"/>
                      <a:pt x="1205" y="1040"/>
                      <a:pt x="1099" y="987"/>
                    </a:cubicBezTo>
                    <a:cubicBezTo>
                      <a:pt x="1131" y="781"/>
                      <a:pt x="1051" y="558"/>
                      <a:pt x="876" y="446"/>
                    </a:cubicBezTo>
                    <a:cubicBezTo>
                      <a:pt x="839" y="419"/>
                      <a:pt x="802" y="402"/>
                      <a:pt x="768" y="402"/>
                    </a:cubicBezTo>
                    <a:cubicBezTo>
                      <a:pt x="744" y="402"/>
                      <a:pt x="721" y="410"/>
                      <a:pt x="701" y="430"/>
                    </a:cubicBezTo>
                    <a:cubicBezTo>
                      <a:pt x="685" y="462"/>
                      <a:pt x="669" y="494"/>
                      <a:pt x="685" y="542"/>
                    </a:cubicBezTo>
                    <a:cubicBezTo>
                      <a:pt x="717" y="701"/>
                      <a:pt x="813" y="844"/>
                      <a:pt x="956" y="940"/>
                    </a:cubicBezTo>
                    <a:cubicBezTo>
                      <a:pt x="988" y="956"/>
                      <a:pt x="1035" y="987"/>
                      <a:pt x="1067" y="1003"/>
                    </a:cubicBezTo>
                    <a:cubicBezTo>
                      <a:pt x="1067" y="1035"/>
                      <a:pt x="1067" y="1051"/>
                      <a:pt x="1051" y="1083"/>
                    </a:cubicBezTo>
                    <a:cubicBezTo>
                      <a:pt x="1020" y="1163"/>
                      <a:pt x="956" y="1242"/>
                      <a:pt x="876" y="1274"/>
                    </a:cubicBezTo>
                    <a:cubicBezTo>
                      <a:pt x="844" y="1282"/>
                      <a:pt x="813" y="1286"/>
                      <a:pt x="779" y="1286"/>
                    </a:cubicBezTo>
                    <a:cubicBezTo>
                      <a:pt x="745" y="1286"/>
                      <a:pt x="709" y="1282"/>
                      <a:pt x="669" y="1274"/>
                    </a:cubicBezTo>
                    <a:cubicBezTo>
                      <a:pt x="351" y="1210"/>
                      <a:pt x="96" y="956"/>
                      <a:pt x="33" y="637"/>
                    </a:cubicBezTo>
                    <a:cubicBezTo>
                      <a:pt x="33" y="637"/>
                      <a:pt x="33" y="621"/>
                      <a:pt x="17" y="621"/>
                    </a:cubicBezTo>
                    <a:cubicBezTo>
                      <a:pt x="17" y="621"/>
                      <a:pt x="1" y="637"/>
                      <a:pt x="1" y="637"/>
                    </a:cubicBezTo>
                    <a:cubicBezTo>
                      <a:pt x="80" y="972"/>
                      <a:pt x="335" y="1242"/>
                      <a:pt x="669" y="1306"/>
                    </a:cubicBezTo>
                    <a:lnTo>
                      <a:pt x="765" y="1306"/>
                    </a:lnTo>
                    <a:cubicBezTo>
                      <a:pt x="813" y="1306"/>
                      <a:pt x="844" y="1290"/>
                      <a:pt x="892" y="1274"/>
                    </a:cubicBezTo>
                    <a:cubicBezTo>
                      <a:pt x="988" y="1242"/>
                      <a:pt x="1051" y="1163"/>
                      <a:pt x="1083" y="1067"/>
                    </a:cubicBezTo>
                    <a:lnTo>
                      <a:pt x="1099" y="1003"/>
                    </a:lnTo>
                    <a:cubicBezTo>
                      <a:pt x="1218" y="1056"/>
                      <a:pt x="1336" y="1087"/>
                      <a:pt x="1464" y="1087"/>
                    </a:cubicBezTo>
                    <a:cubicBezTo>
                      <a:pt x="1491" y="1087"/>
                      <a:pt x="1518" y="1086"/>
                      <a:pt x="1545" y="1083"/>
                    </a:cubicBezTo>
                    <a:cubicBezTo>
                      <a:pt x="1736" y="1051"/>
                      <a:pt x="1895" y="940"/>
                      <a:pt x="1991" y="781"/>
                    </a:cubicBezTo>
                    <a:cubicBezTo>
                      <a:pt x="2006" y="781"/>
                      <a:pt x="2022" y="796"/>
                      <a:pt x="2038" y="812"/>
                    </a:cubicBezTo>
                    <a:cubicBezTo>
                      <a:pt x="2070" y="844"/>
                      <a:pt x="2102" y="860"/>
                      <a:pt x="2134" y="892"/>
                    </a:cubicBezTo>
                    <a:cubicBezTo>
                      <a:pt x="2217" y="938"/>
                      <a:pt x="2317" y="963"/>
                      <a:pt x="2414" y="963"/>
                    </a:cubicBezTo>
                    <a:cubicBezTo>
                      <a:pt x="2483" y="963"/>
                      <a:pt x="2551" y="950"/>
                      <a:pt x="2611" y="924"/>
                    </a:cubicBezTo>
                    <a:cubicBezTo>
                      <a:pt x="2675" y="876"/>
                      <a:pt x="2723" y="828"/>
                      <a:pt x="2755" y="765"/>
                    </a:cubicBezTo>
                    <a:cubicBezTo>
                      <a:pt x="2770" y="749"/>
                      <a:pt x="2786" y="717"/>
                      <a:pt x="2786" y="685"/>
                    </a:cubicBezTo>
                    <a:cubicBezTo>
                      <a:pt x="2786" y="685"/>
                      <a:pt x="2786" y="669"/>
                      <a:pt x="2770" y="653"/>
                    </a:cubicBezTo>
                    <a:cubicBezTo>
                      <a:pt x="2770" y="685"/>
                      <a:pt x="2755" y="717"/>
                      <a:pt x="2739" y="749"/>
                    </a:cubicBezTo>
                    <a:cubicBezTo>
                      <a:pt x="2723" y="812"/>
                      <a:pt x="2659" y="876"/>
                      <a:pt x="2595" y="908"/>
                    </a:cubicBezTo>
                    <a:cubicBezTo>
                      <a:pt x="2536" y="934"/>
                      <a:pt x="2473" y="947"/>
                      <a:pt x="2410" y="947"/>
                    </a:cubicBezTo>
                    <a:cubicBezTo>
                      <a:pt x="2322" y="947"/>
                      <a:pt x="2233" y="922"/>
                      <a:pt x="2150" y="876"/>
                    </a:cubicBezTo>
                    <a:cubicBezTo>
                      <a:pt x="2118" y="844"/>
                      <a:pt x="2070" y="812"/>
                      <a:pt x="2038" y="781"/>
                    </a:cubicBezTo>
                    <a:lnTo>
                      <a:pt x="2006" y="765"/>
                    </a:lnTo>
                    <a:cubicBezTo>
                      <a:pt x="2006" y="749"/>
                      <a:pt x="2006" y="749"/>
                      <a:pt x="2006" y="733"/>
                    </a:cubicBezTo>
                    <a:cubicBezTo>
                      <a:pt x="2022" y="717"/>
                      <a:pt x="2022" y="685"/>
                      <a:pt x="2038" y="653"/>
                    </a:cubicBezTo>
                    <a:cubicBezTo>
                      <a:pt x="2022" y="637"/>
                      <a:pt x="2022" y="637"/>
                      <a:pt x="2038" y="621"/>
                    </a:cubicBezTo>
                    <a:cubicBezTo>
                      <a:pt x="2022" y="621"/>
                      <a:pt x="2022" y="605"/>
                      <a:pt x="2038" y="590"/>
                    </a:cubicBezTo>
                    <a:cubicBezTo>
                      <a:pt x="2022" y="590"/>
                      <a:pt x="2022" y="574"/>
                      <a:pt x="2038" y="574"/>
                    </a:cubicBezTo>
                    <a:cubicBezTo>
                      <a:pt x="2022" y="414"/>
                      <a:pt x="1943" y="271"/>
                      <a:pt x="1815" y="192"/>
                    </a:cubicBezTo>
                    <a:cubicBezTo>
                      <a:pt x="1800" y="192"/>
                      <a:pt x="1784" y="176"/>
                      <a:pt x="1768" y="176"/>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4692573" y="2633438"/>
                <a:ext cx="154091" cy="86857"/>
              </a:xfrm>
              <a:custGeom>
                <a:avLst/>
                <a:gdLst/>
                <a:ahLst/>
                <a:cxnLst/>
                <a:rect l="l" t="t" r="r" b="b"/>
                <a:pathLst>
                  <a:path w="1625" h="916" extrusionOk="0">
                    <a:moveTo>
                      <a:pt x="749" y="24"/>
                    </a:moveTo>
                    <a:cubicBezTo>
                      <a:pt x="780" y="24"/>
                      <a:pt x="812" y="40"/>
                      <a:pt x="828" y="56"/>
                    </a:cubicBezTo>
                    <a:cubicBezTo>
                      <a:pt x="1003" y="167"/>
                      <a:pt x="1083" y="374"/>
                      <a:pt x="1051" y="565"/>
                    </a:cubicBezTo>
                    <a:cubicBezTo>
                      <a:pt x="1019" y="549"/>
                      <a:pt x="972" y="518"/>
                      <a:pt x="940" y="502"/>
                    </a:cubicBezTo>
                    <a:cubicBezTo>
                      <a:pt x="812" y="406"/>
                      <a:pt x="717" y="279"/>
                      <a:pt x="685" y="120"/>
                    </a:cubicBezTo>
                    <a:cubicBezTo>
                      <a:pt x="685" y="88"/>
                      <a:pt x="685" y="56"/>
                      <a:pt x="701" y="40"/>
                    </a:cubicBezTo>
                    <a:cubicBezTo>
                      <a:pt x="717" y="24"/>
                      <a:pt x="733" y="24"/>
                      <a:pt x="749" y="24"/>
                    </a:cubicBezTo>
                    <a:close/>
                    <a:moveTo>
                      <a:pt x="765" y="0"/>
                    </a:moveTo>
                    <a:cubicBezTo>
                      <a:pt x="737" y="0"/>
                      <a:pt x="709" y="8"/>
                      <a:pt x="685" y="24"/>
                    </a:cubicBezTo>
                    <a:cubicBezTo>
                      <a:pt x="653" y="56"/>
                      <a:pt x="653" y="104"/>
                      <a:pt x="669" y="136"/>
                    </a:cubicBezTo>
                    <a:cubicBezTo>
                      <a:pt x="701" y="295"/>
                      <a:pt x="796" y="438"/>
                      <a:pt x="924" y="534"/>
                    </a:cubicBezTo>
                    <a:cubicBezTo>
                      <a:pt x="972" y="565"/>
                      <a:pt x="1003" y="581"/>
                      <a:pt x="1051" y="613"/>
                    </a:cubicBezTo>
                    <a:cubicBezTo>
                      <a:pt x="1035" y="629"/>
                      <a:pt x="1035" y="645"/>
                      <a:pt x="1035" y="677"/>
                    </a:cubicBezTo>
                    <a:cubicBezTo>
                      <a:pt x="1003" y="756"/>
                      <a:pt x="940" y="836"/>
                      <a:pt x="860" y="868"/>
                    </a:cubicBezTo>
                    <a:cubicBezTo>
                      <a:pt x="813" y="886"/>
                      <a:pt x="772" y="894"/>
                      <a:pt x="733" y="894"/>
                    </a:cubicBezTo>
                    <a:cubicBezTo>
                      <a:pt x="706" y="894"/>
                      <a:pt x="680" y="890"/>
                      <a:pt x="653" y="884"/>
                    </a:cubicBezTo>
                    <a:cubicBezTo>
                      <a:pt x="335" y="820"/>
                      <a:pt x="80" y="565"/>
                      <a:pt x="16" y="247"/>
                    </a:cubicBezTo>
                    <a:lnTo>
                      <a:pt x="1" y="247"/>
                    </a:lnTo>
                    <a:lnTo>
                      <a:pt x="1" y="263"/>
                    </a:lnTo>
                    <a:cubicBezTo>
                      <a:pt x="64" y="597"/>
                      <a:pt x="319" y="852"/>
                      <a:pt x="653" y="916"/>
                    </a:cubicBezTo>
                    <a:lnTo>
                      <a:pt x="749" y="916"/>
                    </a:lnTo>
                    <a:cubicBezTo>
                      <a:pt x="892" y="916"/>
                      <a:pt x="1035" y="820"/>
                      <a:pt x="1067" y="677"/>
                    </a:cubicBezTo>
                    <a:cubicBezTo>
                      <a:pt x="1067" y="661"/>
                      <a:pt x="1083" y="645"/>
                      <a:pt x="1083" y="613"/>
                    </a:cubicBezTo>
                    <a:cubicBezTo>
                      <a:pt x="1182" y="675"/>
                      <a:pt x="1300" y="698"/>
                      <a:pt x="1414" y="698"/>
                    </a:cubicBezTo>
                    <a:cubicBezTo>
                      <a:pt x="1448" y="698"/>
                      <a:pt x="1481" y="696"/>
                      <a:pt x="1513" y="693"/>
                    </a:cubicBezTo>
                    <a:cubicBezTo>
                      <a:pt x="1560" y="693"/>
                      <a:pt x="1592" y="677"/>
                      <a:pt x="1624" y="677"/>
                    </a:cubicBezTo>
                    <a:lnTo>
                      <a:pt x="1624" y="629"/>
                    </a:lnTo>
                    <a:cubicBezTo>
                      <a:pt x="1576" y="645"/>
                      <a:pt x="1545" y="661"/>
                      <a:pt x="1497" y="661"/>
                    </a:cubicBezTo>
                    <a:cubicBezTo>
                      <a:pt x="1472" y="664"/>
                      <a:pt x="1448" y="665"/>
                      <a:pt x="1423" y="665"/>
                    </a:cubicBezTo>
                    <a:cubicBezTo>
                      <a:pt x="1305" y="665"/>
                      <a:pt x="1188" y="634"/>
                      <a:pt x="1083" y="581"/>
                    </a:cubicBezTo>
                    <a:cubicBezTo>
                      <a:pt x="1115" y="374"/>
                      <a:pt x="1019" y="152"/>
                      <a:pt x="844" y="24"/>
                    </a:cubicBezTo>
                    <a:cubicBezTo>
                      <a:pt x="820" y="8"/>
                      <a:pt x="792" y="0"/>
                      <a:pt x="765"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4730315" y="3065853"/>
                <a:ext cx="259726" cy="95202"/>
              </a:xfrm>
              <a:custGeom>
                <a:avLst/>
                <a:gdLst/>
                <a:ahLst/>
                <a:cxnLst/>
                <a:rect l="l" t="t" r="r" b="b"/>
                <a:pathLst>
                  <a:path w="2739" h="1004" extrusionOk="0">
                    <a:moveTo>
                      <a:pt x="2531" y="1"/>
                    </a:moveTo>
                    <a:cubicBezTo>
                      <a:pt x="2515" y="144"/>
                      <a:pt x="2420" y="271"/>
                      <a:pt x="2277" y="319"/>
                    </a:cubicBezTo>
                    <a:lnTo>
                      <a:pt x="2261" y="319"/>
                    </a:lnTo>
                    <a:cubicBezTo>
                      <a:pt x="2237" y="324"/>
                      <a:pt x="2216" y="326"/>
                      <a:pt x="2195" y="326"/>
                    </a:cubicBezTo>
                    <a:cubicBezTo>
                      <a:pt x="2144" y="326"/>
                      <a:pt x="2099" y="314"/>
                      <a:pt x="2054" y="303"/>
                    </a:cubicBezTo>
                    <a:cubicBezTo>
                      <a:pt x="1990" y="287"/>
                      <a:pt x="1926" y="255"/>
                      <a:pt x="1895" y="192"/>
                    </a:cubicBezTo>
                    <a:lnTo>
                      <a:pt x="1879" y="192"/>
                    </a:lnTo>
                    <a:lnTo>
                      <a:pt x="1879" y="208"/>
                    </a:lnTo>
                    <a:cubicBezTo>
                      <a:pt x="1879" y="224"/>
                      <a:pt x="1879" y="239"/>
                      <a:pt x="1879" y="255"/>
                    </a:cubicBezTo>
                    <a:cubicBezTo>
                      <a:pt x="1863" y="383"/>
                      <a:pt x="1767" y="494"/>
                      <a:pt x="1640" y="542"/>
                    </a:cubicBezTo>
                    <a:cubicBezTo>
                      <a:pt x="1611" y="548"/>
                      <a:pt x="1582" y="551"/>
                      <a:pt x="1553" y="551"/>
                    </a:cubicBezTo>
                    <a:cubicBezTo>
                      <a:pt x="1436" y="551"/>
                      <a:pt x="1322" y="500"/>
                      <a:pt x="1258" y="399"/>
                    </a:cubicBezTo>
                    <a:lnTo>
                      <a:pt x="1242" y="399"/>
                    </a:lnTo>
                    <a:cubicBezTo>
                      <a:pt x="1226" y="399"/>
                      <a:pt x="1226" y="415"/>
                      <a:pt x="1226" y="415"/>
                    </a:cubicBezTo>
                    <a:cubicBezTo>
                      <a:pt x="1226" y="415"/>
                      <a:pt x="1226" y="430"/>
                      <a:pt x="1226" y="430"/>
                    </a:cubicBezTo>
                    <a:cubicBezTo>
                      <a:pt x="1226" y="430"/>
                      <a:pt x="1226" y="446"/>
                      <a:pt x="1226" y="446"/>
                    </a:cubicBezTo>
                    <a:cubicBezTo>
                      <a:pt x="1186" y="647"/>
                      <a:pt x="1020" y="759"/>
                      <a:pt x="847" y="759"/>
                    </a:cubicBezTo>
                    <a:cubicBezTo>
                      <a:pt x="745" y="759"/>
                      <a:pt x="640" y="720"/>
                      <a:pt x="558" y="637"/>
                    </a:cubicBezTo>
                    <a:lnTo>
                      <a:pt x="542" y="637"/>
                    </a:lnTo>
                    <a:lnTo>
                      <a:pt x="542" y="653"/>
                    </a:lnTo>
                    <a:cubicBezTo>
                      <a:pt x="542" y="669"/>
                      <a:pt x="542" y="669"/>
                      <a:pt x="542" y="685"/>
                    </a:cubicBezTo>
                    <a:cubicBezTo>
                      <a:pt x="542" y="701"/>
                      <a:pt x="542" y="717"/>
                      <a:pt x="542" y="733"/>
                    </a:cubicBezTo>
                    <a:cubicBezTo>
                      <a:pt x="523" y="881"/>
                      <a:pt x="397" y="965"/>
                      <a:pt x="269" y="965"/>
                    </a:cubicBezTo>
                    <a:cubicBezTo>
                      <a:pt x="178" y="965"/>
                      <a:pt x="86" y="922"/>
                      <a:pt x="32" y="828"/>
                    </a:cubicBezTo>
                    <a:lnTo>
                      <a:pt x="16" y="828"/>
                    </a:lnTo>
                    <a:cubicBezTo>
                      <a:pt x="0" y="828"/>
                      <a:pt x="0" y="844"/>
                      <a:pt x="16" y="844"/>
                    </a:cubicBezTo>
                    <a:cubicBezTo>
                      <a:pt x="64" y="940"/>
                      <a:pt x="176" y="1003"/>
                      <a:pt x="271" y="1003"/>
                    </a:cubicBezTo>
                    <a:cubicBezTo>
                      <a:pt x="303" y="1003"/>
                      <a:pt x="335" y="988"/>
                      <a:pt x="367" y="988"/>
                    </a:cubicBezTo>
                    <a:cubicBezTo>
                      <a:pt x="462" y="940"/>
                      <a:pt x="542" y="860"/>
                      <a:pt x="558" y="765"/>
                    </a:cubicBezTo>
                    <a:cubicBezTo>
                      <a:pt x="558" y="749"/>
                      <a:pt x="558" y="733"/>
                      <a:pt x="558" y="717"/>
                    </a:cubicBezTo>
                    <a:cubicBezTo>
                      <a:pt x="558" y="717"/>
                      <a:pt x="558" y="701"/>
                      <a:pt x="558" y="685"/>
                    </a:cubicBezTo>
                    <a:cubicBezTo>
                      <a:pt x="642" y="758"/>
                      <a:pt x="742" y="792"/>
                      <a:pt x="841" y="792"/>
                    </a:cubicBezTo>
                    <a:cubicBezTo>
                      <a:pt x="1021" y="792"/>
                      <a:pt x="1196" y="679"/>
                      <a:pt x="1258" y="494"/>
                    </a:cubicBezTo>
                    <a:cubicBezTo>
                      <a:pt x="1258" y="478"/>
                      <a:pt x="1258" y="462"/>
                      <a:pt x="1258" y="446"/>
                    </a:cubicBezTo>
                    <a:cubicBezTo>
                      <a:pt x="1334" y="535"/>
                      <a:pt x="1440" y="583"/>
                      <a:pt x="1561" y="583"/>
                    </a:cubicBezTo>
                    <a:cubicBezTo>
                      <a:pt x="1592" y="583"/>
                      <a:pt x="1623" y="580"/>
                      <a:pt x="1656" y="574"/>
                    </a:cubicBezTo>
                    <a:cubicBezTo>
                      <a:pt x="1767" y="526"/>
                      <a:pt x="1863" y="430"/>
                      <a:pt x="1895" y="303"/>
                    </a:cubicBezTo>
                    <a:lnTo>
                      <a:pt x="1895" y="255"/>
                    </a:lnTo>
                    <a:lnTo>
                      <a:pt x="1895" y="239"/>
                    </a:lnTo>
                    <a:cubicBezTo>
                      <a:pt x="1942" y="287"/>
                      <a:pt x="1990" y="319"/>
                      <a:pt x="2054" y="335"/>
                    </a:cubicBezTo>
                    <a:cubicBezTo>
                      <a:pt x="2094" y="351"/>
                      <a:pt x="2129" y="359"/>
                      <a:pt x="2165" y="359"/>
                    </a:cubicBezTo>
                    <a:cubicBezTo>
                      <a:pt x="2201" y="359"/>
                      <a:pt x="2237" y="351"/>
                      <a:pt x="2277" y="335"/>
                    </a:cubicBezTo>
                    <a:lnTo>
                      <a:pt x="2293" y="335"/>
                    </a:lnTo>
                    <a:cubicBezTo>
                      <a:pt x="2420" y="287"/>
                      <a:pt x="2515" y="192"/>
                      <a:pt x="2563" y="48"/>
                    </a:cubicBezTo>
                    <a:lnTo>
                      <a:pt x="2563" y="32"/>
                    </a:lnTo>
                    <a:lnTo>
                      <a:pt x="2579" y="32"/>
                    </a:lnTo>
                    <a:cubicBezTo>
                      <a:pt x="2627" y="64"/>
                      <a:pt x="2675" y="80"/>
                      <a:pt x="2738" y="80"/>
                    </a:cubicBezTo>
                    <a:cubicBezTo>
                      <a:pt x="2738" y="64"/>
                      <a:pt x="2706" y="64"/>
                      <a:pt x="2706" y="64"/>
                    </a:cubicBezTo>
                    <a:cubicBezTo>
                      <a:pt x="2659" y="48"/>
                      <a:pt x="2595" y="32"/>
                      <a:pt x="2547"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1"/>
              <p:cNvSpPr/>
              <p:nvPr/>
            </p:nvSpPr>
            <p:spPr>
              <a:xfrm>
                <a:off x="4775643" y="3129672"/>
                <a:ext cx="185667" cy="167267"/>
              </a:xfrm>
              <a:custGeom>
                <a:avLst/>
                <a:gdLst/>
                <a:ahLst/>
                <a:cxnLst/>
                <a:rect l="l" t="t" r="r" b="b"/>
                <a:pathLst>
                  <a:path w="1958" h="1764" extrusionOk="0">
                    <a:moveTo>
                      <a:pt x="24" y="0"/>
                    </a:moveTo>
                    <a:cubicBezTo>
                      <a:pt x="20" y="0"/>
                      <a:pt x="16" y="4"/>
                      <a:pt x="16" y="12"/>
                    </a:cubicBezTo>
                    <a:cubicBezTo>
                      <a:pt x="0" y="12"/>
                      <a:pt x="0" y="12"/>
                      <a:pt x="16" y="28"/>
                    </a:cubicBezTo>
                    <a:cubicBezTo>
                      <a:pt x="462" y="697"/>
                      <a:pt x="1066" y="1270"/>
                      <a:pt x="1767" y="1683"/>
                    </a:cubicBezTo>
                    <a:cubicBezTo>
                      <a:pt x="1831" y="1715"/>
                      <a:pt x="1894" y="1731"/>
                      <a:pt x="1958" y="1763"/>
                    </a:cubicBezTo>
                    <a:cubicBezTo>
                      <a:pt x="1178" y="1349"/>
                      <a:pt x="509" y="744"/>
                      <a:pt x="32" y="12"/>
                    </a:cubicBezTo>
                    <a:cubicBezTo>
                      <a:pt x="32" y="4"/>
                      <a:pt x="28" y="0"/>
                      <a:pt x="24"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1"/>
              <p:cNvSpPr/>
              <p:nvPr/>
            </p:nvSpPr>
            <p:spPr>
              <a:xfrm>
                <a:off x="4845057" y="3106629"/>
                <a:ext cx="234028" cy="227953"/>
              </a:xfrm>
              <a:custGeom>
                <a:avLst/>
                <a:gdLst/>
                <a:ahLst/>
                <a:cxnLst/>
                <a:rect l="l" t="t" r="r" b="b"/>
                <a:pathLst>
                  <a:path w="2468" h="2404" extrusionOk="0">
                    <a:moveTo>
                      <a:pt x="0" y="0"/>
                    </a:moveTo>
                    <a:cubicBezTo>
                      <a:pt x="0" y="0"/>
                      <a:pt x="0" y="16"/>
                      <a:pt x="0" y="16"/>
                    </a:cubicBezTo>
                    <a:cubicBezTo>
                      <a:pt x="287" y="526"/>
                      <a:pt x="653" y="987"/>
                      <a:pt x="1067" y="1369"/>
                    </a:cubicBezTo>
                    <a:cubicBezTo>
                      <a:pt x="1465" y="1767"/>
                      <a:pt x="1894" y="2117"/>
                      <a:pt x="2388" y="2388"/>
                    </a:cubicBezTo>
                    <a:lnTo>
                      <a:pt x="2420" y="2404"/>
                    </a:lnTo>
                    <a:lnTo>
                      <a:pt x="2467" y="2404"/>
                    </a:lnTo>
                    <a:cubicBezTo>
                      <a:pt x="1958" y="2133"/>
                      <a:pt x="1496" y="1767"/>
                      <a:pt x="1099" y="1353"/>
                    </a:cubicBezTo>
                    <a:cubicBezTo>
                      <a:pt x="653" y="955"/>
                      <a:pt x="303" y="510"/>
                      <a:pt x="16"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1"/>
              <p:cNvSpPr/>
              <p:nvPr/>
            </p:nvSpPr>
            <p:spPr>
              <a:xfrm>
                <a:off x="4906885" y="3088896"/>
                <a:ext cx="179693" cy="238194"/>
              </a:xfrm>
              <a:custGeom>
                <a:avLst/>
                <a:gdLst/>
                <a:ahLst/>
                <a:cxnLst/>
                <a:rect l="l" t="t" r="r" b="b"/>
                <a:pathLst>
                  <a:path w="1895" h="2512" extrusionOk="0">
                    <a:moveTo>
                      <a:pt x="9" y="0"/>
                    </a:moveTo>
                    <a:cubicBezTo>
                      <a:pt x="5" y="0"/>
                      <a:pt x="1" y="4"/>
                      <a:pt x="1" y="12"/>
                    </a:cubicBezTo>
                    <a:cubicBezTo>
                      <a:pt x="1" y="12"/>
                      <a:pt x="1" y="12"/>
                      <a:pt x="1" y="28"/>
                    </a:cubicBezTo>
                    <a:cubicBezTo>
                      <a:pt x="510" y="936"/>
                      <a:pt x="1147" y="1779"/>
                      <a:pt x="1895" y="2511"/>
                    </a:cubicBezTo>
                    <a:cubicBezTo>
                      <a:pt x="1895" y="2495"/>
                      <a:pt x="1895" y="2480"/>
                      <a:pt x="1895" y="2480"/>
                    </a:cubicBezTo>
                    <a:cubicBezTo>
                      <a:pt x="1147" y="1747"/>
                      <a:pt x="526" y="920"/>
                      <a:pt x="17" y="12"/>
                    </a:cubicBezTo>
                    <a:cubicBezTo>
                      <a:pt x="17" y="4"/>
                      <a:pt x="13" y="0"/>
                      <a:pt x="9"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1"/>
              <p:cNvSpPr/>
              <p:nvPr/>
            </p:nvSpPr>
            <p:spPr>
              <a:xfrm>
                <a:off x="4970325" y="3064336"/>
                <a:ext cx="92170" cy="197800"/>
              </a:xfrm>
              <a:custGeom>
                <a:avLst/>
                <a:gdLst/>
                <a:ahLst/>
                <a:cxnLst/>
                <a:rect l="l" t="t" r="r" b="b"/>
                <a:pathLst>
                  <a:path w="972" h="2086" extrusionOk="0">
                    <a:moveTo>
                      <a:pt x="16" y="1"/>
                    </a:moveTo>
                    <a:cubicBezTo>
                      <a:pt x="16" y="1"/>
                      <a:pt x="0" y="17"/>
                      <a:pt x="0" y="17"/>
                    </a:cubicBezTo>
                    <a:cubicBezTo>
                      <a:pt x="175" y="574"/>
                      <a:pt x="414" y="1099"/>
                      <a:pt x="701" y="1592"/>
                    </a:cubicBezTo>
                    <a:cubicBezTo>
                      <a:pt x="796" y="1752"/>
                      <a:pt x="876" y="1927"/>
                      <a:pt x="971" y="2086"/>
                    </a:cubicBezTo>
                    <a:lnTo>
                      <a:pt x="908" y="1895"/>
                    </a:lnTo>
                    <a:cubicBezTo>
                      <a:pt x="844" y="1799"/>
                      <a:pt x="780" y="1688"/>
                      <a:pt x="733" y="1577"/>
                    </a:cubicBezTo>
                    <a:cubicBezTo>
                      <a:pt x="430" y="1083"/>
                      <a:pt x="207" y="558"/>
                      <a:pt x="32"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1"/>
              <p:cNvSpPr/>
              <p:nvPr/>
            </p:nvSpPr>
            <p:spPr>
              <a:xfrm>
                <a:off x="4414821" y="2352273"/>
                <a:ext cx="344215" cy="284942"/>
              </a:xfrm>
              <a:custGeom>
                <a:avLst/>
                <a:gdLst/>
                <a:ahLst/>
                <a:cxnLst/>
                <a:rect l="l" t="t" r="r" b="b"/>
                <a:pathLst>
                  <a:path w="3630" h="3005" extrusionOk="0">
                    <a:moveTo>
                      <a:pt x="1686" y="1"/>
                    </a:moveTo>
                    <a:cubicBezTo>
                      <a:pt x="1495" y="1"/>
                      <a:pt x="1302" y="26"/>
                      <a:pt x="1115" y="76"/>
                    </a:cubicBezTo>
                    <a:cubicBezTo>
                      <a:pt x="924" y="220"/>
                      <a:pt x="765" y="395"/>
                      <a:pt x="637" y="586"/>
                    </a:cubicBezTo>
                    <a:cubicBezTo>
                      <a:pt x="239" y="1159"/>
                      <a:pt x="64" y="1875"/>
                      <a:pt x="160" y="2575"/>
                    </a:cubicBezTo>
                    <a:cubicBezTo>
                      <a:pt x="160" y="2575"/>
                      <a:pt x="160" y="2591"/>
                      <a:pt x="160" y="2607"/>
                    </a:cubicBezTo>
                    <a:cubicBezTo>
                      <a:pt x="112" y="2655"/>
                      <a:pt x="64" y="2703"/>
                      <a:pt x="1" y="2750"/>
                    </a:cubicBezTo>
                    <a:cubicBezTo>
                      <a:pt x="176" y="2878"/>
                      <a:pt x="399" y="2941"/>
                      <a:pt x="606" y="2941"/>
                    </a:cubicBezTo>
                    <a:cubicBezTo>
                      <a:pt x="930" y="2984"/>
                      <a:pt x="1251" y="3004"/>
                      <a:pt x="1571" y="3004"/>
                    </a:cubicBezTo>
                    <a:cubicBezTo>
                      <a:pt x="1975" y="3004"/>
                      <a:pt x="2378" y="2972"/>
                      <a:pt x="2786" y="2910"/>
                    </a:cubicBezTo>
                    <a:cubicBezTo>
                      <a:pt x="2993" y="2878"/>
                      <a:pt x="3216" y="2782"/>
                      <a:pt x="3375" y="2623"/>
                    </a:cubicBezTo>
                    <a:cubicBezTo>
                      <a:pt x="3534" y="2432"/>
                      <a:pt x="3630" y="2193"/>
                      <a:pt x="3630" y="1955"/>
                    </a:cubicBezTo>
                    <a:cubicBezTo>
                      <a:pt x="3630" y="1206"/>
                      <a:pt x="3216" y="522"/>
                      <a:pt x="2548" y="188"/>
                    </a:cubicBezTo>
                    <a:cubicBezTo>
                      <a:pt x="2277" y="62"/>
                      <a:pt x="1982" y="1"/>
                      <a:pt x="16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4414821" y="2343643"/>
                <a:ext cx="332172" cy="284467"/>
              </a:xfrm>
              <a:custGeom>
                <a:avLst/>
                <a:gdLst/>
                <a:ahLst/>
                <a:cxnLst/>
                <a:rect l="l" t="t" r="r" b="b"/>
                <a:pathLst>
                  <a:path w="3503" h="3000" extrusionOk="0">
                    <a:moveTo>
                      <a:pt x="1537" y="0"/>
                    </a:moveTo>
                    <a:cubicBezTo>
                      <a:pt x="1476" y="0"/>
                      <a:pt x="1415" y="3"/>
                      <a:pt x="1354" y="8"/>
                    </a:cubicBezTo>
                    <a:cubicBezTo>
                      <a:pt x="1258" y="56"/>
                      <a:pt x="1179" y="120"/>
                      <a:pt x="1115" y="167"/>
                    </a:cubicBezTo>
                    <a:cubicBezTo>
                      <a:pt x="924" y="311"/>
                      <a:pt x="765" y="486"/>
                      <a:pt x="637" y="677"/>
                    </a:cubicBezTo>
                    <a:cubicBezTo>
                      <a:pt x="239" y="1250"/>
                      <a:pt x="80" y="1966"/>
                      <a:pt x="176" y="2666"/>
                    </a:cubicBezTo>
                    <a:cubicBezTo>
                      <a:pt x="176" y="2666"/>
                      <a:pt x="176" y="2682"/>
                      <a:pt x="176" y="2698"/>
                    </a:cubicBezTo>
                    <a:cubicBezTo>
                      <a:pt x="112" y="2746"/>
                      <a:pt x="64" y="2794"/>
                      <a:pt x="1" y="2841"/>
                    </a:cubicBezTo>
                    <a:cubicBezTo>
                      <a:pt x="160" y="2905"/>
                      <a:pt x="319" y="2937"/>
                      <a:pt x="478" y="2937"/>
                    </a:cubicBezTo>
                    <a:cubicBezTo>
                      <a:pt x="795" y="2979"/>
                      <a:pt x="1115" y="3000"/>
                      <a:pt x="1436" y="3000"/>
                    </a:cubicBezTo>
                    <a:cubicBezTo>
                      <a:pt x="1840" y="3000"/>
                      <a:pt x="2244" y="2967"/>
                      <a:pt x="2643" y="2905"/>
                    </a:cubicBezTo>
                    <a:cubicBezTo>
                      <a:pt x="2866" y="2873"/>
                      <a:pt x="3073" y="2778"/>
                      <a:pt x="3248" y="2635"/>
                    </a:cubicBezTo>
                    <a:cubicBezTo>
                      <a:pt x="3407" y="2444"/>
                      <a:pt x="3487" y="2205"/>
                      <a:pt x="3487" y="1950"/>
                    </a:cubicBezTo>
                    <a:cubicBezTo>
                      <a:pt x="3503" y="1202"/>
                      <a:pt x="3089" y="518"/>
                      <a:pt x="2420" y="199"/>
                    </a:cubicBezTo>
                    <a:cubicBezTo>
                      <a:pt x="2142" y="67"/>
                      <a:pt x="1841" y="0"/>
                      <a:pt x="15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4487270" y="2071203"/>
                <a:ext cx="306474" cy="327612"/>
              </a:xfrm>
              <a:custGeom>
                <a:avLst/>
                <a:gdLst/>
                <a:ahLst/>
                <a:cxnLst/>
                <a:rect l="l" t="t" r="r" b="b"/>
                <a:pathLst>
                  <a:path w="3232" h="3455" extrusionOk="0">
                    <a:moveTo>
                      <a:pt x="2309" y="0"/>
                    </a:moveTo>
                    <a:cubicBezTo>
                      <a:pt x="1736" y="255"/>
                      <a:pt x="1386" y="844"/>
                      <a:pt x="1147" y="1417"/>
                    </a:cubicBezTo>
                    <a:cubicBezTo>
                      <a:pt x="1004" y="1831"/>
                      <a:pt x="828" y="2213"/>
                      <a:pt x="653" y="2611"/>
                    </a:cubicBezTo>
                    <a:cubicBezTo>
                      <a:pt x="574" y="2738"/>
                      <a:pt x="1" y="3406"/>
                      <a:pt x="478" y="3454"/>
                    </a:cubicBezTo>
                    <a:cubicBezTo>
                      <a:pt x="542" y="3454"/>
                      <a:pt x="622" y="3438"/>
                      <a:pt x="685" y="3391"/>
                    </a:cubicBezTo>
                    <a:cubicBezTo>
                      <a:pt x="940" y="3263"/>
                      <a:pt x="1163" y="3104"/>
                      <a:pt x="1386" y="2913"/>
                    </a:cubicBezTo>
                    <a:lnTo>
                      <a:pt x="2643" y="2913"/>
                    </a:lnTo>
                    <a:cubicBezTo>
                      <a:pt x="2675" y="2913"/>
                      <a:pt x="2707" y="2913"/>
                      <a:pt x="2723" y="2881"/>
                    </a:cubicBezTo>
                    <a:cubicBezTo>
                      <a:pt x="2739" y="2849"/>
                      <a:pt x="2739" y="2817"/>
                      <a:pt x="2707" y="2802"/>
                    </a:cubicBezTo>
                    <a:cubicBezTo>
                      <a:pt x="2691" y="2770"/>
                      <a:pt x="2659" y="2754"/>
                      <a:pt x="2627" y="2754"/>
                    </a:cubicBezTo>
                    <a:cubicBezTo>
                      <a:pt x="2489" y="2711"/>
                      <a:pt x="2351" y="2690"/>
                      <a:pt x="2218" y="2690"/>
                    </a:cubicBezTo>
                    <a:cubicBezTo>
                      <a:pt x="2151" y="2690"/>
                      <a:pt x="2086" y="2695"/>
                      <a:pt x="2022" y="2706"/>
                    </a:cubicBezTo>
                    <a:lnTo>
                      <a:pt x="2484" y="2547"/>
                    </a:lnTo>
                    <a:cubicBezTo>
                      <a:pt x="2611" y="2499"/>
                      <a:pt x="2739" y="2451"/>
                      <a:pt x="2866" y="2404"/>
                    </a:cubicBezTo>
                    <a:cubicBezTo>
                      <a:pt x="2898" y="2388"/>
                      <a:pt x="2930" y="2356"/>
                      <a:pt x="2945" y="2324"/>
                    </a:cubicBezTo>
                    <a:cubicBezTo>
                      <a:pt x="2945" y="2276"/>
                      <a:pt x="2930" y="2244"/>
                      <a:pt x="2898" y="2213"/>
                    </a:cubicBezTo>
                    <a:cubicBezTo>
                      <a:pt x="2850" y="2197"/>
                      <a:pt x="2818" y="2197"/>
                      <a:pt x="2770" y="2197"/>
                    </a:cubicBezTo>
                    <a:cubicBezTo>
                      <a:pt x="2532" y="2197"/>
                      <a:pt x="2293" y="2260"/>
                      <a:pt x="2070" y="2356"/>
                    </a:cubicBezTo>
                    <a:cubicBezTo>
                      <a:pt x="2213" y="2229"/>
                      <a:pt x="2372" y="2133"/>
                      <a:pt x="2532" y="2053"/>
                    </a:cubicBezTo>
                    <a:cubicBezTo>
                      <a:pt x="2770" y="1926"/>
                      <a:pt x="3025" y="1831"/>
                      <a:pt x="3184" y="1624"/>
                    </a:cubicBezTo>
                    <a:cubicBezTo>
                      <a:pt x="3216" y="1592"/>
                      <a:pt x="3232" y="1560"/>
                      <a:pt x="3232" y="1528"/>
                    </a:cubicBezTo>
                    <a:cubicBezTo>
                      <a:pt x="3232" y="1462"/>
                      <a:pt x="3166" y="1429"/>
                      <a:pt x="3098" y="1429"/>
                    </a:cubicBezTo>
                    <a:cubicBezTo>
                      <a:pt x="3084" y="1429"/>
                      <a:pt x="3070" y="1430"/>
                      <a:pt x="3057" y="1433"/>
                    </a:cubicBezTo>
                    <a:cubicBezTo>
                      <a:pt x="2659" y="1465"/>
                      <a:pt x="2341" y="1799"/>
                      <a:pt x="1943" y="1847"/>
                    </a:cubicBezTo>
                    <a:lnTo>
                      <a:pt x="2882" y="621"/>
                    </a:lnTo>
                    <a:cubicBezTo>
                      <a:pt x="2914" y="589"/>
                      <a:pt x="2945" y="509"/>
                      <a:pt x="2898" y="478"/>
                    </a:cubicBezTo>
                    <a:cubicBezTo>
                      <a:pt x="2882" y="470"/>
                      <a:pt x="2866" y="466"/>
                      <a:pt x="2852" y="466"/>
                    </a:cubicBezTo>
                    <a:cubicBezTo>
                      <a:pt x="2838" y="466"/>
                      <a:pt x="2826" y="470"/>
                      <a:pt x="2818" y="478"/>
                    </a:cubicBezTo>
                    <a:cubicBezTo>
                      <a:pt x="2197" y="685"/>
                      <a:pt x="1768" y="1273"/>
                      <a:pt x="1402" y="1815"/>
                    </a:cubicBezTo>
                    <a:cubicBezTo>
                      <a:pt x="1577" y="1258"/>
                      <a:pt x="1990" y="812"/>
                      <a:pt x="2261" y="318"/>
                    </a:cubicBezTo>
                    <a:cubicBezTo>
                      <a:pt x="2341" y="223"/>
                      <a:pt x="2357" y="112"/>
                      <a:pt x="23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4568064" y="2445489"/>
                <a:ext cx="43051" cy="35179"/>
              </a:xfrm>
              <a:custGeom>
                <a:avLst/>
                <a:gdLst/>
                <a:ahLst/>
                <a:cxnLst/>
                <a:rect l="l" t="t" r="r" b="b"/>
                <a:pathLst>
                  <a:path w="454" h="371" extrusionOk="0">
                    <a:moveTo>
                      <a:pt x="231" y="1"/>
                    </a:moveTo>
                    <a:cubicBezTo>
                      <a:pt x="120" y="1"/>
                      <a:pt x="40" y="80"/>
                      <a:pt x="40" y="192"/>
                    </a:cubicBezTo>
                    <a:cubicBezTo>
                      <a:pt x="0" y="311"/>
                      <a:pt x="112" y="371"/>
                      <a:pt x="225" y="371"/>
                    </a:cubicBezTo>
                    <a:cubicBezTo>
                      <a:pt x="339" y="371"/>
                      <a:pt x="454" y="311"/>
                      <a:pt x="422" y="192"/>
                    </a:cubicBezTo>
                    <a:cubicBezTo>
                      <a:pt x="422" y="80"/>
                      <a:pt x="343" y="1"/>
                      <a:pt x="231"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1"/>
              <p:cNvSpPr/>
              <p:nvPr/>
            </p:nvSpPr>
            <p:spPr>
              <a:xfrm>
                <a:off x="4576314" y="2475644"/>
                <a:ext cx="114833" cy="98521"/>
              </a:xfrm>
              <a:custGeom>
                <a:avLst/>
                <a:gdLst/>
                <a:ahLst/>
                <a:cxnLst/>
                <a:rect l="l" t="t" r="r" b="b"/>
                <a:pathLst>
                  <a:path w="1211" h="1039" extrusionOk="0">
                    <a:moveTo>
                      <a:pt x="685" y="1"/>
                    </a:moveTo>
                    <a:cubicBezTo>
                      <a:pt x="224" y="1"/>
                      <a:pt x="1" y="558"/>
                      <a:pt x="319" y="892"/>
                    </a:cubicBezTo>
                    <a:cubicBezTo>
                      <a:pt x="425" y="993"/>
                      <a:pt x="554" y="1038"/>
                      <a:pt x="680" y="1038"/>
                    </a:cubicBezTo>
                    <a:cubicBezTo>
                      <a:pt x="951" y="1038"/>
                      <a:pt x="1211" y="830"/>
                      <a:pt x="1211" y="526"/>
                    </a:cubicBezTo>
                    <a:cubicBezTo>
                      <a:pt x="1211" y="240"/>
                      <a:pt x="972"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1"/>
              <p:cNvSpPr/>
              <p:nvPr/>
            </p:nvSpPr>
            <p:spPr>
              <a:xfrm>
                <a:off x="4401261" y="2454592"/>
                <a:ext cx="98239" cy="116252"/>
              </a:xfrm>
              <a:custGeom>
                <a:avLst/>
                <a:gdLst/>
                <a:ahLst/>
                <a:cxnLst/>
                <a:rect l="l" t="t" r="r" b="b"/>
                <a:pathLst>
                  <a:path w="1036" h="1226" extrusionOk="0">
                    <a:moveTo>
                      <a:pt x="574" y="0"/>
                    </a:moveTo>
                    <a:cubicBezTo>
                      <a:pt x="510" y="16"/>
                      <a:pt x="446" y="64"/>
                      <a:pt x="430" y="127"/>
                    </a:cubicBezTo>
                    <a:cubicBezTo>
                      <a:pt x="160" y="239"/>
                      <a:pt x="0" y="525"/>
                      <a:pt x="32" y="812"/>
                    </a:cubicBezTo>
                    <a:cubicBezTo>
                      <a:pt x="32" y="812"/>
                      <a:pt x="71" y="1059"/>
                      <a:pt x="114" y="1059"/>
                    </a:cubicBezTo>
                    <a:cubicBezTo>
                      <a:pt x="119" y="1059"/>
                      <a:pt x="123" y="1057"/>
                      <a:pt x="128" y="1051"/>
                    </a:cubicBezTo>
                    <a:cubicBezTo>
                      <a:pt x="176" y="987"/>
                      <a:pt x="176" y="876"/>
                      <a:pt x="223" y="844"/>
                    </a:cubicBezTo>
                    <a:lnTo>
                      <a:pt x="303" y="844"/>
                    </a:lnTo>
                    <a:cubicBezTo>
                      <a:pt x="430" y="891"/>
                      <a:pt x="574" y="1226"/>
                      <a:pt x="574" y="1226"/>
                    </a:cubicBezTo>
                    <a:cubicBezTo>
                      <a:pt x="653" y="955"/>
                      <a:pt x="812" y="700"/>
                      <a:pt x="1035" y="509"/>
                    </a:cubicBezTo>
                    <a:cubicBezTo>
                      <a:pt x="1035" y="509"/>
                      <a:pt x="796" y="414"/>
                      <a:pt x="749" y="287"/>
                    </a:cubicBezTo>
                    <a:cubicBezTo>
                      <a:pt x="701" y="143"/>
                      <a:pt x="669" y="0"/>
                      <a:pt x="574" y="0"/>
                    </a:cubicBezTo>
                    <a:close/>
                  </a:path>
                </a:pathLst>
              </a:custGeom>
              <a:solidFill>
                <a:srgbClr val="504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1"/>
              <p:cNvSpPr/>
              <p:nvPr/>
            </p:nvSpPr>
            <p:spPr>
              <a:xfrm>
                <a:off x="4425442" y="2502859"/>
                <a:ext cx="74058" cy="67988"/>
              </a:xfrm>
              <a:custGeom>
                <a:avLst/>
                <a:gdLst/>
                <a:ahLst/>
                <a:cxnLst/>
                <a:rect l="l" t="t" r="r" b="b"/>
                <a:pathLst>
                  <a:path w="781" h="717" extrusionOk="0">
                    <a:moveTo>
                      <a:pt x="780" y="0"/>
                    </a:moveTo>
                    <a:lnTo>
                      <a:pt x="780" y="0"/>
                    </a:lnTo>
                    <a:cubicBezTo>
                      <a:pt x="541" y="144"/>
                      <a:pt x="287" y="271"/>
                      <a:pt x="0" y="335"/>
                    </a:cubicBezTo>
                    <a:lnTo>
                      <a:pt x="48" y="335"/>
                    </a:lnTo>
                    <a:cubicBezTo>
                      <a:pt x="175" y="382"/>
                      <a:pt x="319" y="717"/>
                      <a:pt x="319" y="717"/>
                    </a:cubicBezTo>
                    <a:cubicBezTo>
                      <a:pt x="398" y="446"/>
                      <a:pt x="557" y="191"/>
                      <a:pt x="780" y="0"/>
                    </a:cubicBezTo>
                    <a:close/>
                  </a:path>
                </a:pathLst>
              </a:custGeom>
              <a:solidFill>
                <a:srgbClr val="434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1"/>
              <p:cNvSpPr/>
              <p:nvPr/>
            </p:nvSpPr>
            <p:spPr>
              <a:xfrm>
                <a:off x="4642788" y="3251526"/>
                <a:ext cx="72541" cy="200834"/>
              </a:xfrm>
              <a:custGeom>
                <a:avLst/>
                <a:gdLst/>
                <a:ahLst/>
                <a:cxnLst/>
                <a:rect l="l" t="t" r="r" b="b"/>
                <a:pathLst>
                  <a:path w="765" h="2118" extrusionOk="0">
                    <a:moveTo>
                      <a:pt x="748" y="0"/>
                    </a:moveTo>
                    <a:cubicBezTo>
                      <a:pt x="732" y="0"/>
                      <a:pt x="717" y="0"/>
                      <a:pt x="717" y="16"/>
                    </a:cubicBezTo>
                    <a:lnTo>
                      <a:pt x="0" y="2086"/>
                    </a:lnTo>
                    <a:cubicBezTo>
                      <a:pt x="0" y="2102"/>
                      <a:pt x="0" y="2118"/>
                      <a:pt x="16" y="2118"/>
                    </a:cubicBezTo>
                    <a:cubicBezTo>
                      <a:pt x="32" y="2118"/>
                      <a:pt x="32" y="2118"/>
                      <a:pt x="48" y="2102"/>
                    </a:cubicBezTo>
                    <a:lnTo>
                      <a:pt x="764" y="32"/>
                    </a:lnTo>
                    <a:cubicBezTo>
                      <a:pt x="764" y="16"/>
                      <a:pt x="764" y="0"/>
                      <a:pt x="748" y="0"/>
                    </a:cubicBez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1"/>
              <p:cNvSpPr/>
              <p:nvPr/>
            </p:nvSpPr>
            <p:spPr>
              <a:xfrm>
                <a:off x="4588452" y="3444691"/>
                <a:ext cx="57464" cy="39351"/>
              </a:xfrm>
              <a:custGeom>
                <a:avLst/>
                <a:gdLst/>
                <a:ahLst/>
                <a:cxnLst/>
                <a:rect l="l" t="t" r="r" b="b"/>
                <a:pathLst>
                  <a:path w="606" h="415" extrusionOk="0">
                    <a:moveTo>
                      <a:pt x="430" y="1"/>
                    </a:moveTo>
                    <a:cubicBezTo>
                      <a:pt x="319" y="1"/>
                      <a:pt x="223" y="49"/>
                      <a:pt x="143" y="128"/>
                    </a:cubicBezTo>
                    <a:cubicBezTo>
                      <a:pt x="80" y="208"/>
                      <a:pt x="32" y="303"/>
                      <a:pt x="0" y="399"/>
                    </a:cubicBezTo>
                    <a:cubicBezTo>
                      <a:pt x="0" y="415"/>
                      <a:pt x="16" y="415"/>
                      <a:pt x="32" y="415"/>
                    </a:cubicBezTo>
                    <a:lnTo>
                      <a:pt x="48" y="415"/>
                    </a:lnTo>
                    <a:cubicBezTo>
                      <a:pt x="64" y="319"/>
                      <a:pt x="112" y="224"/>
                      <a:pt x="175" y="160"/>
                    </a:cubicBezTo>
                    <a:cubicBezTo>
                      <a:pt x="239" y="81"/>
                      <a:pt x="335" y="49"/>
                      <a:pt x="430" y="49"/>
                    </a:cubicBezTo>
                    <a:cubicBezTo>
                      <a:pt x="478" y="49"/>
                      <a:pt x="526" y="65"/>
                      <a:pt x="573" y="96"/>
                    </a:cubicBezTo>
                    <a:cubicBezTo>
                      <a:pt x="589" y="96"/>
                      <a:pt x="589" y="81"/>
                      <a:pt x="605" y="81"/>
                    </a:cubicBezTo>
                    <a:cubicBezTo>
                      <a:pt x="605" y="65"/>
                      <a:pt x="605" y="49"/>
                      <a:pt x="589" y="49"/>
                    </a:cubicBezTo>
                    <a:cubicBezTo>
                      <a:pt x="541" y="33"/>
                      <a:pt x="494" y="17"/>
                      <a:pt x="430" y="1"/>
                    </a:cubicBez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1"/>
              <p:cNvSpPr/>
              <p:nvPr/>
            </p:nvSpPr>
            <p:spPr>
              <a:xfrm>
                <a:off x="4632168" y="3443268"/>
                <a:ext cx="54430" cy="48359"/>
              </a:xfrm>
              <a:custGeom>
                <a:avLst/>
                <a:gdLst/>
                <a:ahLst/>
                <a:cxnLst/>
                <a:rect l="l" t="t" r="r" b="b"/>
                <a:pathLst>
                  <a:path w="574" h="510" extrusionOk="0">
                    <a:moveTo>
                      <a:pt x="335" y="0"/>
                    </a:moveTo>
                    <a:cubicBezTo>
                      <a:pt x="271" y="0"/>
                      <a:pt x="208" y="16"/>
                      <a:pt x="144" y="32"/>
                    </a:cubicBezTo>
                    <a:cubicBezTo>
                      <a:pt x="80" y="48"/>
                      <a:pt x="65" y="80"/>
                      <a:pt x="49" y="127"/>
                    </a:cubicBezTo>
                    <a:cubicBezTo>
                      <a:pt x="17" y="239"/>
                      <a:pt x="1" y="366"/>
                      <a:pt x="17" y="478"/>
                    </a:cubicBezTo>
                    <a:cubicBezTo>
                      <a:pt x="17" y="493"/>
                      <a:pt x="17" y="509"/>
                      <a:pt x="33" y="509"/>
                    </a:cubicBezTo>
                    <a:lnTo>
                      <a:pt x="49" y="509"/>
                    </a:lnTo>
                    <a:cubicBezTo>
                      <a:pt x="65" y="493"/>
                      <a:pt x="65" y="493"/>
                      <a:pt x="65" y="478"/>
                    </a:cubicBezTo>
                    <a:cubicBezTo>
                      <a:pt x="49" y="366"/>
                      <a:pt x="65" y="255"/>
                      <a:pt x="112" y="143"/>
                    </a:cubicBezTo>
                    <a:cubicBezTo>
                      <a:pt x="128" y="96"/>
                      <a:pt x="128" y="80"/>
                      <a:pt x="160" y="80"/>
                    </a:cubicBezTo>
                    <a:cubicBezTo>
                      <a:pt x="224" y="64"/>
                      <a:pt x="271" y="48"/>
                      <a:pt x="335" y="48"/>
                    </a:cubicBezTo>
                    <a:cubicBezTo>
                      <a:pt x="356" y="43"/>
                      <a:pt x="377" y="42"/>
                      <a:pt x="396" y="42"/>
                    </a:cubicBezTo>
                    <a:cubicBezTo>
                      <a:pt x="449" y="42"/>
                      <a:pt x="495" y="56"/>
                      <a:pt x="542" y="80"/>
                    </a:cubicBezTo>
                    <a:cubicBezTo>
                      <a:pt x="558" y="80"/>
                      <a:pt x="574" y="48"/>
                      <a:pt x="558" y="32"/>
                    </a:cubicBezTo>
                    <a:cubicBezTo>
                      <a:pt x="494" y="0"/>
                      <a:pt x="415" y="0"/>
                      <a:pt x="335" y="0"/>
                    </a:cubicBez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1"/>
              <p:cNvSpPr/>
              <p:nvPr/>
            </p:nvSpPr>
            <p:spPr>
              <a:xfrm>
                <a:off x="4452563" y="3251905"/>
                <a:ext cx="135979" cy="201972"/>
              </a:xfrm>
              <a:custGeom>
                <a:avLst/>
                <a:gdLst/>
                <a:ahLst/>
                <a:cxnLst/>
                <a:rect l="l" t="t" r="r" b="b"/>
                <a:pathLst>
                  <a:path w="1434" h="2130" extrusionOk="0">
                    <a:moveTo>
                      <a:pt x="1411" y="0"/>
                    </a:moveTo>
                    <a:cubicBezTo>
                      <a:pt x="1405" y="0"/>
                      <a:pt x="1401" y="4"/>
                      <a:pt x="1401" y="12"/>
                    </a:cubicBezTo>
                    <a:lnTo>
                      <a:pt x="1" y="2098"/>
                    </a:lnTo>
                    <a:cubicBezTo>
                      <a:pt x="1" y="2098"/>
                      <a:pt x="1" y="2114"/>
                      <a:pt x="1" y="2129"/>
                    </a:cubicBezTo>
                    <a:lnTo>
                      <a:pt x="33" y="2129"/>
                    </a:lnTo>
                    <a:lnTo>
                      <a:pt x="1433" y="44"/>
                    </a:lnTo>
                    <a:cubicBezTo>
                      <a:pt x="1433" y="28"/>
                      <a:pt x="1433" y="12"/>
                      <a:pt x="1433" y="12"/>
                    </a:cubicBezTo>
                    <a:cubicBezTo>
                      <a:pt x="1425" y="4"/>
                      <a:pt x="1417" y="0"/>
                      <a:pt x="1411" y="0"/>
                    </a:cubicBez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1"/>
              <p:cNvSpPr/>
              <p:nvPr/>
            </p:nvSpPr>
            <p:spPr>
              <a:xfrm>
                <a:off x="4398226" y="3447346"/>
                <a:ext cx="57464" cy="45799"/>
              </a:xfrm>
              <a:custGeom>
                <a:avLst/>
                <a:gdLst/>
                <a:ahLst/>
                <a:cxnLst/>
                <a:rect l="l" t="t" r="r" b="b"/>
                <a:pathLst>
                  <a:path w="606" h="483" extrusionOk="0">
                    <a:moveTo>
                      <a:pt x="524" y="1"/>
                    </a:moveTo>
                    <a:cubicBezTo>
                      <a:pt x="419" y="1"/>
                      <a:pt x="316" y="32"/>
                      <a:pt x="223" y="84"/>
                    </a:cubicBezTo>
                    <a:cubicBezTo>
                      <a:pt x="128" y="164"/>
                      <a:pt x="32" y="259"/>
                      <a:pt x="1" y="387"/>
                    </a:cubicBezTo>
                    <a:cubicBezTo>
                      <a:pt x="1" y="387"/>
                      <a:pt x="1" y="403"/>
                      <a:pt x="1" y="419"/>
                    </a:cubicBezTo>
                    <a:cubicBezTo>
                      <a:pt x="1" y="435"/>
                      <a:pt x="17" y="435"/>
                      <a:pt x="32" y="435"/>
                    </a:cubicBezTo>
                    <a:cubicBezTo>
                      <a:pt x="48" y="435"/>
                      <a:pt x="48" y="419"/>
                      <a:pt x="48" y="419"/>
                    </a:cubicBezTo>
                    <a:cubicBezTo>
                      <a:pt x="64" y="403"/>
                      <a:pt x="64" y="403"/>
                      <a:pt x="48" y="387"/>
                    </a:cubicBezTo>
                    <a:cubicBezTo>
                      <a:pt x="128" y="196"/>
                      <a:pt x="303" y="53"/>
                      <a:pt x="510" y="53"/>
                    </a:cubicBezTo>
                    <a:lnTo>
                      <a:pt x="494" y="68"/>
                    </a:lnTo>
                    <a:cubicBezTo>
                      <a:pt x="430" y="180"/>
                      <a:pt x="383" y="323"/>
                      <a:pt x="399" y="466"/>
                    </a:cubicBezTo>
                    <a:cubicBezTo>
                      <a:pt x="414" y="466"/>
                      <a:pt x="430" y="450"/>
                      <a:pt x="430" y="450"/>
                    </a:cubicBezTo>
                    <a:cubicBezTo>
                      <a:pt x="430" y="307"/>
                      <a:pt x="462" y="180"/>
                      <a:pt x="526" y="84"/>
                    </a:cubicBezTo>
                    <a:cubicBezTo>
                      <a:pt x="542" y="68"/>
                      <a:pt x="558" y="53"/>
                      <a:pt x="574" y="53"/>
                    </a:cubicBezTo>
                    <a:lnTo>
                      <a:pt x="590" y="53"/>
                    </a:lnTo>
                    <a:cubicBezTo>
                      <a:pt x="606" y="37"/>
                      <a:pt x="606" y="37"/>
                      <a:pt x="606" y="21"/>
                    </a:cubicBezTo>
                    <a:cubicBezTo>
                      <a:pt x="606" y="5"/>
                      <a:pt x="606" y="5"/>
                      <a:pt x="590" y="5"/>
                    </a:cubicBezTo>
                    <a:cubicBezTo>
                      <a:pt x="568" y="2"/>
                      <a:pt x="546" y="1"/>
                      <a:pt x="524" y="1"/>
                    </a:cubicBezTo>
                    <a:close/>
                    <a:moveTo>
                      <a:pt x="399" y="466"/>
                    </a:moveTo>
                    <a:cubicBezTo>
                      <a:pt x="383" y="466"/>
                      <a:pt x="399" y="482"/>
                      <a:pt x="414" y="482"/>
                    </a:cubicBezTo>
                    <a:lnTo>
                      <a:pt x="399" y="466"/>
                    </a:ln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1"/>
              <p:cNvSpPr/>
              <p:nvPr/>
            </p:nvSpPr>
            <p:spPr>
              <a:xfrm>
                <a:off x="4451046" y="3446587"/>
                <a:ext cx="49973" cy="7301"/>
              </a:xfrm>
              <a:custGeom>
                <a:avLst/>
                <a:gdLst/>
                <a:ahLst/>
                <a:cxnLst/>
                <a:rect l="l" t="t" r="r" b="b"/>
                <a:pathLst>
                  <a:path w="527" h="77" extrusionOk="0">
                    <a:moveTo>
                      <a:pt x="255" y="1"/>
                    </a:moveTo>
                    <a:cubicBezTo>
                      <a:pt x="196" y="1"/>
                      <a:pt x="136" y="5"/>
                      <a:pt x="80" y="13"/>
                    </a:cubicBezTo>
                    <a:lnTo>
                      <a:pt x="17" y="13"/>
                    </a:lnTo>
                    <a:cubicBezTo>
                      <a:pt x="1" y="13"/>
                      <a:pt x="1" y="13"/>
                      <a:pt x="1" y="29"/>
                    </a:cubicBezTo>
                    <a:cubicBezTo>
                      <a:pt x="1" y="45"/>
                      <a:pt x="1" y="45"/>
                      <a:pt x="17" y="45"/>
                    </a:cubicBezTo>
                    <a:lnTo>
                      <a:pt x="431" y="45"/>
                    </a:lnTo>
                    <a:cubicBezTo>
                      <a:pt x="446" y="45"/>
                      <a:pt x="478" y="61"/>
                      <a:pt x="494" y="76"/>
                    </a:cubicBezTo>
                    <a:lnTo>
                      <a:pt x="510" y="76"/>
                    </a:lnTo>
                    <a:cubicBezTo>
                      <a:pt x="510" y="76"/>
                      <a:pt x="526" y="76"/>
                      <a:pt x="526" y="61"/>
                    </a:cubicBezTo>
                    <a:cubicBezTo>
                      <a:pt x="526" y="61"/>
                      <a:pt x="526" y="45"/>
                      <a:pt x="526" y="45"/>
                    </a:cubicBezTo>
                    <a:cubicBezTo>
                      <a:pt x="494" y="13"/>
                      <a:pt x="462" y="13"/>
                      <a:pt x="431" y="13"/>
                    </a:cubicBezTo>
                    <a:cubicBezTo>
                      <a:pt x="375" y="5"/>
                      <a:pt x="315" y="1"/>
                      <a:pt x="255" y="1"/>
                    </a:cubicBezTo>
                    <a:close/>
                  </a:path>
                </a:pathLst>
              </a:custGeom>
              <a:solidFill>
                <a:srgbClr val="3F3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2" name="Google Shape;1532;p61"/>
          <p:cNvSpPr/>
          <p:nvPr/>
        </p:nvSpPr>
        <p:spPr>
          <a:xfrm flipH="1">
            <a:off x="2021163" y="4278864"/>
            <a:ext cx="115873" cy="115875"/>
          </a:xfrm>
          <a:custGeom>
            <a:avLst/>
            <a:gdLst/>
            <a:ahLst/>
            <a:cxnLst/>
            <a:rect l="l" t="t" r="r" b="b"/>
            <a:pathLst>
              <a:path w="1068" h="1068" fill="none" extrusionOk="0">
                <a:moveTo>
                  <a:pt x="1067" y="462"/>
                </a:moveTo>
                <a:cubicBezTo>
                  <a:pt x="1067" y="860"/>
                  <a:pt x="574" y="1067"/>
                  <a:pt x="287" y="781"/>
                </a:cubicBezTo>
                <a:cubicBezTo>
                  <a:pt x="1" y="494"/>
                  <a:pt x="208" y="1"/>
                  <a:pt x="606" y="1"/>
                </a:cubicBezTo>
                <a:cubicBezTo>
                  <a:pt x="860" y="1"/>
                  <a:pt x="1067" y="208"/>
                  <a:pt x="1067" y="462"/>
                </a:cubicBezTo>
                <a:close/>
              </a:path>
            </a:pathLst>
          </a:custGeom>
          <a:noFill/>
          <a:ln w="1200" cap="flat" cmpd="sng">
            <a:solidFill>
              <a:srgbClr val="262065"/>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62"/>
        <p:cNvGrpSpPr/>
        <p:nvPr/>
      </p:nvGrpSpPr>
      <p:grpSpPr>
        <a:xfrm>
          <a:off x="0" y="0"/>
          <a:ext cx="0" cy="0"/>
          <a:chOff x="0" y="0"/>
          <a:chExt cx="0" cy="0"/>
        </a:xfrm>
      </p:grpSpPr>
      <p:sp>
        <p:nvSpPr>
          <p:cNvPr id="1563" name="Google Shape;1563;p63"/>
          <p:cNvSpPr txBox="1">
            <a:spLocks noGrp="1"/>
          </p:cNvSpPr>
          <p:nvPr>
            <p:ph type="body" idx="1"/>
          </p:nvPr>
        </p:nvSpPr>
        <p:spPr>
          <a:xfrm>
            <a:off x="989875" y="2064925"/>
            <a:ext cx="3312600" cy="1973700"/>
          </a:xfrm>
          <a:prstGeom prst="rect">
            <a:avLst/>
          </a:prstGeom>
        </p:spPr>
        <p:txBody>
          <a:bodyPr spcFirstLastPara="1" wrap="square" lIns="91425" tIns="91425" rIns="91425" bIns="91425" anchor="ctr" anchorCtr="0">
            <a:noAutofit/>
          </a:bodyPr>
          <a:lstStyle/>
          <a:p>
            <a:pPr marL="457200" lvl="0" indent="-317500" algn="l" rtl="0">
              <a:spcBef>
                <a:spcPts val="1000"/>
              </a:spcBef>
              <a:spcAft>
                <a:spcPts val="0"/>
              </a:spcAft>
              <a:buSzPts val="1400"/>
              <a:buChar char="●"/>
            </a:pPr>
            <a:r>
              <a:rPr lang="en"/>
              <a:t>You can describe what the animal shouldn’t do here</a:t>
            </a:r>
            <a:endParaRPr/>
          </a:p>
          <a:p>
            <a:pPr marL="457200" lvl="0" indent="-317500" algn="l" rtl="0">
              <a:spcBef>
                <a:spcPts val="1000"/>
              </a:spcBef>
              <a:spcAft>
                <a:spcPts val="0"/>
              </a:spcAft>
              <a:buSzPts val="1400"/>
              <a:buChar char="●"/>
            </a:pPr>
            <a:r>
              <a:rPr lang="en"/>
              <a:t>You can describe what the animal shouldn’t do here</a:t>
            </a:r>
            <a:endParaRPr/>
          </a:p>
          <a:p>
            <a:pPr marL="457200" lvl="0" indent="-317500" algn="l" rtl="0">
              <a:spcBef>
                <a:spcPts val="1000"/>
              </a:spcBef>
              <a:spcAft>
                <a:spcPts val="1000"/>
              </a:spcAft>
              <a:buSzPts val="1400"/>
              <a:buChar char="●"/>
            </a:pPr>
            <a:r>
              <a:rPr lang="en"/>
              <a:t>You can describe what the animal shouldn’t do here</a:t>
            </a:r>
            <a:endParaRPr/>
          </a:p>
        </p:txBody>
      </p:sp>
      <p:sp>
        <p:nvSpPr>
          <p:cNvPr id="1564" name="Google Shape;1564;p63"/>
          <p:cNvSpPr txBox="1">
            <a:spLocks noGrp="1"/>
          </p:cNvSpPr>
          <p:nvPr>
            <p:ph type="body" idx="2"/>
          </p:nvPr>
        </p:nvSpPr>
        <p:spPr>
          <a:xfrm>
            <a:off x="4846275" y="2064925"/>
            <a:ext cx="3312600" cy="1973700"/>
          </a:xfrm>
          <a:prstGeom prst="rect">
            <a:avLst/>
          </a:prstGeom>
        </p:spPr>
        <p:txBody>
          <a:bodyPr spcFirstLastPara="1" wrap="square" lIns="91425" tIns="91425" rIns="91425" bIns="91425" anchor="ctr" anchorCtr="0">
            <a:noAutofit/>
          </a:bodyPr>
          <a:lstStyle/>
          <a:p>
            <a:pPr marL="457200" lvl="0" indent="-317500" algn="l" rtl="0">
              <a:spcBef>
                <a:spcPts val="1000"/>
              </a:spcBef>
              <a:spcAft>
                <a:spcPts val="0"/>
              </a:spcAft>
              <a:buSzPts val="1400"/>
              <a:buChar char="●"/>
            </a:pPr>
            <a:r>
              <a:rPr lang="en"/>
              <a:t>You can describe what the animal should do here</a:t>
            </a:r>
            <a:endParaRPr/>
          </a:p>
          <a:p>
            <a:pPr marL="457200" lvl="0" indent="-317500" algn="l" rtl="0">
              <a:spcBef>
                <a:spcPts val="1000"/>
              </a:spcBef>
              <a:spcAft>
                <a:spcPts val="0"/>
              </a:spcAft>
              <a:buSzPts val="1400"/>
              <a:buChar char="●"/>
            </a:pPr>
            <a:r>
              <a:rPr lang="en"/>
              <a:t>You can describe what the animal should do here</a:t>
            </a:r>
            <a:endParaRPr/>
          </a:p>
          <a:p>
            <a:pPr marL="457200" lvl="0" indent="-317500" algn="l" rtl="0">
              <a:spcBef>
                <a:spcPts val="1000"/>
              </a:spcBef>
              <a:spcAft>
                <a:spcPts val="1000"/>
              </a:spcAft>
              <a:buSzPts val="1400"/>
              <a:buChar char="●"/>
            </a:pPr>
            <a:r>
              <a:rPr lang="en"/>
              <a:t>You can describe what the animal should do here</a:t>
            </a:r>
            <a:endParaRPr/>
          </a:p>
        </p:txBody>
      </p:sp>
      <p:sp>
        <p:nvSpPr>
          <p:cNvPr id="1565" name="Google Shape;1565;p63"/>
          <p:cNvSpPr txBox="1">
            <a:spLocks noGrp="1"/>
          </p:cNvSpPr>
          <p:nvPr>
            <p:ph type="title"/>
          </p:nvPr>
        </p:nvSpPr>
        <p:spPr>
          <a:xfrm>
            <a:off x="985126" y="1569925"/>
            <a:ext cx="3312600" cy="49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TO AVOID</a:t>
            </a:r>
            <a:endParaRPr/>
          </a:p>
        </p:txBody>
      </p:sp>
      <p:sp>
        <p:nvSpPr>
          <p:cNvPr id="1566" name="Google Shape;1566;p63"/>
          <p:cNvSpPr txBox="1">
            <a:spLocks noGrp="1"/>
          </p:cNvSpPr>
          <p:nvPr>
            <p:ph type="title" idx="3"/>
          </p:nvPr>
        </p:nvSpPr>
        <p:spPr>
          <a:xfrm>
            <a:off x="4846274" y="1569925"/>
            <a:ext cx="3312600" cy="49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TO DO</a:t>
            </a:r>
            <a:endParaRPr/>
          </a:p>
        </p:txBody>
      </p:sp>
      <p:sp>
        <p:nvSpPr>
          <p:cNvPr id="1567" name="Google Shape;1567;p63"/>
          <p:cNvSpPr/>
          <p:nvPr/>
        </p:nvSpPr>
        <p:spPr>
          <a:xfrm>
            <a:off x="985138" y="1390643"/>
            <a:ext cx="3312570" cy="27768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9050" cap="flat" cmpd="sng">
            <a:solidFill>
              <a:schemeClr val="accent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846288" y="1390643"/>
            <a:ext cx="3312570" cy="27768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9050" cap="flat" cmpd="sng">
            <a:solidFill>
              <a:schemeClr val="accent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txBox="1">
            <a:spLocks noGrp="1"/>
          </p:cNvSpPr>
          <p:nvPr>
            <p:ph type="ctrTitle" idx="4"/>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RECOMMENDATIONS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97"/>
        <p:cNvGrpSpPr/>
        <p:nvPr/>
      </p:nvGrpSpPr>
      <p:grpSpPr>
        <a:xfrm>
          <a:off x="0" y="0"/>
          <a:ext cx="0" cy="0"/>
          <a:chOff x="0" y="0"/>
          <a:chExt cx="0" cy="0"/>
        </a:xfrm>
      </p:grpSpPr>
      <p:sp>
        <p:nvSpPr>
          <p:cNvPr id="1598" name="Google Shape;1598;p65"/>
          <p:cNvSpPr txBox="1">
            <a:spLocks noGrp="1"/>
          </p:cNvSpPr>
          <p:nvPr>
            <p:ph type="title"/>
          </p:nvPr>
        </p:nvSpPr>
        <p:spPr>
          <a:xfrm>
            <a:off x="2779225" y="1644850"/>
            <a:ext cx="3585600" cy="120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2500</a:t>
            </a:r>
            <a:endParaRPr/>
          </a:p>
        </p:txBody>
      </p:sp>
      <p:sp>
        <p:nvSpPr>
          <p:cNvPr id="1599" name="Google Shape;1599;p65"/>
          <p:cNvSpPr txBox="1">
            <a:spLocks noGrp="1"/>
          </p:cNvSpPr>
          <p:nvPr>
            <p:ph type="subTitle" idx="1"/>
          </p:nvPr>
        </p:nvSpPr>
        <p:spPr>
          <a:xfrm>
            <a:off x="1713300" y="2997800"/>
            <a:ext cx="5727900" cy="6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the sixth planet from the Sun and the second-largest in the Solar System</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pic>
        <p:nvPicPr>
          <p:cNvPr id="1604" name="Google Shape;1604;p66"/>
          <p:cNvPicPr preferRelativeResize="0"/>
          <p:nvPr/>
        </p:nvPicPr>
        <p:blipFill rotWithShape="1">
          <a:blip r:embed="rId3">
            <a:alphaModFix/>
          </a:blip>
          <a:srcRect l="28694" t="1213" r="35361" b="47778"/>
          <a:stretch/>
        </p:blipFill>
        <p:spPr>
          <a:xfrm>
            <a:off x="1553248" y="1264716"/>
            <a:ext cx="1920000" cy="1860000"/>
          </a:xfrm>
          <a:prstGeom prst="ellipse">
            <a:avLst/>
          </a:prstGeom>
          <a:noFill/>
          <a:ln>
            <a:noFill/>
          </a:ln>
        </p:spPr>
      </p:pic>
      <p:sp>
        <p:nvSpPr>
          <p:cNvPr id="1605" name="Google Shape;1605;p66"/>
          <p:cNvSpPr txBox="1">
            <a:spLocks noGrp="1"/>
          </p:cNvSpPr>
          <p:nvPr>
            <p:ph type="title"/>
          </p:nvPr>
        </p:nvSpPr>
        <p:spPr>
          <a:xfrm>
            <a:off x="1324650" y="3587613"/>
            <a:ext cx="2377200" cy="39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606" name="Google Shape;1606;p66"/>
          <p:cNvSpPr txBox="1">
            <a:spLocks noGrp="1"/>
          </p:cNvSpPr>
          <p:nvPr>
            <p:ph type="subTitle" idx="1"/>
          </p:nvPr>
        </p:nvSpPr>
        <p:spPr>
          <a:xfrm>
            <a:off x="1324657" y="3900148"/>
            <a:ext cx="2377200" cy="65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a:t>
            </a:r>
            <a:endParaRPr/>
          </a:p>
          <a:p>
            <a:pPr marL="0" lvl="0" indent="0" algn="ctr" rtl="0">
              <a:spcBef>
                <a:spcPts val="0"/>
              </a:spcBef>
              <a:spcAft>
                <a:spcPts val="0"/>
              </a:spcAft>
              <a:buNone/>
            </a:pPr>
            <a:r>
              <a:rPr lang="en"/>
              <a:t>Name, but it’s hot</a:t>
            </a:r>
            <a:endParaRPr/>
          </a:p>
        </p:txBody>
      </p:sp>
      <p:sp>
        <p:nvSpPr>
          <p:cNvPr id="1607" name="Google Shape;1607;p66"/>
          <p:cNvSpPr txBox="1">
            <a:spLocks noGrp="1"/>
          </p:cNvSpPr>
          <p:nvPr>
            <p:ph type="title" idx="2"/>
          </p:nvPr>
        </p:nvSpPr>
        <p:spPr>
          <a:xfrm>
            <a:off x="5442150" y="3582250"/>
            <a:ext cx="2377200" cy="39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608" name="Google Shape;1608;p66"/>
          <p:cNvSpPr txBox="1">
            <a:spLocks noGrp="1"/>
          </p:cNvSpPr>
          <p:nvPr>
            <p:ph type="subTitle" idx="3"/>
          </p:nvPr>
        </p:nvSpPr>
        <p:spPr>
          <a:xfrm>
            <a:off x="5442157" y="3899085"/>
            <a:ext cx="2377200" cy="65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pic>
        <p:nvPicPr>
          <p:cNvPr id="1609" name="Google Shape;1609;p66"/>
          <p:cNvPicPr preferRelativeResize="0"/>
          <p:nvPr/>
        </p:nvPicPr>
        <p:blipFill>
          <a:blip r:embed="rId4">
            <a:alphaModFix/>
          </a:blip>
          <a:stretch>
            <a:fillRect/>
          </a:stretch>
        </p:blipFill>
        <p:spPr>
          <a:xfrm>
            <a:off x="1456900" y="1138375"/>
            <a:ext cx="2112701" cy="2112701"/>
          </a:xfrm>
          <a:prstGeom prst="rect">
            <a:avLst/>
          </a:prstGeom>
          <a:noFill/>
          <a:ln>
            <a:noFill/>
          </a:ln>
        </p:spPr>
      </p:pic>
      <p:pic>
        <p:nvPicPr>
          <p:cNvPr id="1610" name="Google Shape;1610;p66"/>
          <p:cNvPicPr preferRelativeResize="0"/>
          <p:nvPr/>
        </p:nvPicPr>
        <p:blipFill rotWithShape="1">
          <a:blip r:embed="rId5">
            <a:alphaModFix/>
          </a:blip>
          <a:srcRect l="36897" t="30946" r="36892" b="30950"/>
          <a:stretch/>
        </p:blipFill>
        <p:spPr>
          <a:xfrm>
            <a:off x="5670748" y="1184415"/>
            <a:ext cx="1920000" cy="1860000"/>
          </a:xfrm>
          <a:prstGeom prst="ellipse">
            <a:avLst/>
          </a:prstGeom>
          <a:noFill/>
          <a:ln>
            <a:noFill/>
          </a:ln>
        </p:spPr>
      </p:pic>
      <p:pic>
        <p:nvPicPr>
          <p:cNvPr id="1611" name="Google Shape;1611;p66"/>
          <p:cNvPicPr preferRelativeResize="0"/>
          <p:nvPr/>
        </p:nvPicPr>
        <p:blipFill>
          <a:blip r:embed="rId4">
            <a:alphaModFix/>
          </a:blip>
          <a:stretch>
            <a:fillRect/>
          </a:stretch>
        </p:blipFill>
        <p:spPr>
          <a:xfrm>
            <a:off x="5574400" y="1139449"/>
            <a:ext cx="2112701" cy="2112701"/>
          </a:xfrm>
          <a:prstGeom prst="rect">
            <a:avLst/>
          </a:prstGeom>
          <a:noFill/>
          <a:ln>
            <a:noFill/>
          </a:ln>
        </p:spPr>
      </p:pic>
      <p:sp>
        <p:nvSpPr>
          <p:cNvPr id="1612" name="Google Shape;1612;p66"/>
          <p:cNvSpPr txBox="1">
            <a:spLocks noGrp="1"/>
          </p:cNvSpPr>
          <p:nvPr>
            <p:ph type="ctrTitle" idx="4"/>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TREATMENT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16"/>
        <p:cNvGrpSpPr/>
        <p:nvPr/>
      </p:nvGrpSpPr>
      <p:grpSpPr>
        <a:xfrm>
          <a:off x="0" y="0"/>
          <a:ext cx="0" cy="0"/>
          <a:chOff x="0" y="0"/>
          <a:chExt cx="0" cy="0"/>
        </a:xfrm>
      </p:grpSpPr>
      <p:sp>
        <p:nvSpPr>
          <p:cNvPr id="1617" name="Google Shape;1617;p67"/>
          <p:cNvSpPr txBox="1">
            <a:spLocks noGrp="1"/>
          </p:cNvSpPr>
          <p:nvPr>
            <p:ph type="subTitle" idx="4294967295"/>
          </p:nvPr>
        </p:nvSpPr>
        <p:spPr>
          <a:xfrm>
            <a:off x="1219850" y="1527525"/>
            <a:ext cx="2187000" cy="416700"/>
          </a:xfrm>
          <a:prstGeom prst="rect">
            <a:avLst/>
          </a:prstGeom>
        </p:spPr>
        <p:txBody>
          <a:bodyPr spcFirstLastPara="1" wrap="square" lIns="114300" tIns="91425" rIns="91425" bIns="91425" anchor="t" anchorCtr="0">
            <a:noAutofit/>
          </a:bodyPr>
          <a:lstStyle/>
          <a:p>
            <a:pPr marL="0" lvl="0" indent="0" algn="l" rtl="0">
              <a:spcBef>
                <a:spcPts val="0"/>
              </a:spcBef>
              <a:spcAft>
                <a:spcPts val="1600"/>
              </a:spcAft>
              <a:buNone/>
            </a:pPr>
            <a:r>
              <a:rPr lang="en" sz="2000" b="1">
                <a:solidFill>
                  <a:schemeClr val="accent1"/>
                </a:solidFill>
                <a:latin typeface="Barlow Semi Condensed"/>
                <a:ea typeface="Barlow Semi Condensed"/>
                <a:cs typeface="Barlow Semi Condensed"/>
                <a:sym typeface="Barlow Semi Condensed"/>
              </a:rPr>
              <a:t>MARS</a:t>
            </a:r>
            <a:endParaRPr sz="2000" b="1">
              <a:solidFill>
                <a:schemeClr val="accent1"/>
              </a:solidFill>
              <a:latin typeface="Barlow Semi Condensed"/>
              <a:ea typeface="Barlow Semi Condensed"/>
              <a:cs typeface="Barlow Semi Condensed"/>
              <a:sym typeface="Barlow Semi Condensed"/>
            </a:endParaRPr>
          </a:p>
        </p:txBody>
      </p:sp>
      <p:sp>
        <p:nvSpPr>
          <p:cNvPr id="1618" name="Google Shape;1618;p67"/>
          <p:cNvSpPr txBox="1">
            <a:spLocks noGrp="1"/>
          </p:cNvSpPr>
          <p:nvPr>
            <p:ph type="subTitle" idx="4294967295"/>
          </p:nvPr>
        </p:nvSpPr>
        <p:spPr>
          <a:xfrm>
            <a:off x="1219850" y="2942700"/>
            <a:ext cx="2187000" cy="416700"/>
          </a:xfrm>
          <a:prstGeom prst="rect">
            <a:avLst/>
          </a:prstGeom>
        </p:spPr>
        <p:txBody>
          <a:bodyPr spcFirstLastPara="1" wrap="square" lIns="114300" tIns="91425" rIns="91425" bIns="91425" anchor="t" anchorCtr="0">
            <a:noAutofit/>
          </a:bodyPr>
          <a:lstStyle/>
          <a:p>
            <a:pPr marL="0" lvl="0" indent="0" algn="l" rtl="0">
              <a:spcBef>
                <a:spcPts val="0"/>
              </a:spcBef>
              <a:spcAft>
                <a:spcPts val="1600"/>
              </a:spcAft>
              <a:buNone/>
            </a:pPr>
            <a:r>
              <a:rPr lang="en" sz="2000" b="1">
                <a:latin typeface="Barlow Semi Condensed"/>
                <a:ea typeface="Barlow Semi Condensed"/>
                <a:cs typeface="Barlow Semi Condensed"/>
                <a:sym typeface="Barlow Semi Condensed"/>
              </a:rPr>
              <a:t>NEPTUNE</a:t>
            </a:r>
            <a:endParaRPr sz="2000" b="1">
              <a:latin typeface="Barlow Semi Condensed"/>
              <a:ea typeface="Barlow Semi Condensed"/>
              <a:cs typeface="Barlow Semi Condensed"/>
              <a:sym typeface="Barlow Semi Condensed"/>
            </a:endParaRPr>
          </a:p>
        </p:txBody>
      </p:sp>
      <p:sp>
        <p:nvSpPr>
          <p:cNvPr id="1619" name="Google Shape;1619;p67"/>
          <p:cNvSpPr/>
          <p:nvPr/>
        </p:nvSpPr>
        <p:spPr>
          <a:xfrm>
            <a:off x="1061736" y="3096186"/>
            <a:ext cx="158100" cy="15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1061732" y="1681011"/>
            <a:ext cx="158100" cy="15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txBox="1"/>
          <p:nvPr/>
        </p:nvSpPr>
        <p:spPr>
          <a:xfrm>
            <a:off x="1226653" y="1916175"/>
            <a:ext cx="2187000" cy="6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Questrial"/>
                <a:ea typeface="Questrial"/>
                <a:cs typeface="Questrial"/>
                <a:sym typeface="Questrial"/>
              </a:rPr>
              <a:t>Despite being red, Mars is actually a cold place</a:t>
            </a:r>
            <a:endParaRPr>
              <a:solidFill>
                <a:schemeClr val="lt2"/>
              </a:solidFill>
              <a:latin typeface="Questrial"/>
              <a:ea typeface="Questrial"/>
              <a:cs typeface="Questrial"/>
              <a:sym typeface="Questrial"/>
            </a:endParaRPr>
          </a:p>
        </p:txBody>
      </p:sp>
      <p:sp>
        <p:nvSpPr>
          <p:cNvPr id="1622" name="Google Shape;1622;p67"/>
          <p:cNvSpPr txBox="1"/>
          <p:nvPr/>
        </p:nvSpPr>
        <p:spPr>
          <a:xfrm>
            <a:off x="1226653" y="3334500"/>
            <a:ext cx="2187000" cy="6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Questrial"/>
                <a:ea typeface="Questrial"/>
                <a:cs typeface="Questrial"/>
                <a:sym typeface="Questrial"/>
              </a:rPr>
              <a:t>Neptune is the farthest planet from the Sun</a:t>
            </a:r>
            <a:endParaRPr>
              <a:solidFill>
                <a:schemeClr val="lt2"/>
              </a:solidFill>
              <a:latin typeface="Questrial"/>
              <a:ea typeface="Questrial"/>
              <a:cs typeface="Questrial"/>
              <a:sym typeface="Questrial"/>
            </a:endParaRPr>
          </a:p>
        </p:txBody>
      </p:sp>
      <p:grpSp>
        <p:nvGrpSpPr>
          <p:cNvPr id="1623" name="Google Shape;1623;p67"/>
          <p:cNvGrpSpPr/>
          <p:nvPr/>
        </p:nvGrpSpPr>
        <p:grpSpPr>
          <a:xfrm>
            <a:off x="4367450" y="1217352"/>
            <a:ext cx="3372975" cy="3387880"/>
            <a:chOff x="4313325" y="1133038"/>
            <a:chExt cx="3565512" cy="3581268"/>
          </a:xfrm>
        </p:grpSpPr>
        <p:sp>
          <p:nvSpPr>
            <p:cNvPr id="1624" name="Google Shape;1624;p67"/>
            <p:cNvSpPr/>
            <p:nvPr/>
          </p:nvSpPr>
          <p:spPr>
            <a:xfrm>
              <a:off x="5089473" y="1711340"/>
              <a:ext cx="452" cy="2740"/>
            </a:xfrm>
            <a:custGeom>
              <a:avLst/>
              <a:gdLst/>
              <a:ahLst/>
              <a:cxnLst/>
              <a:rect l="l" t="t" r="r" b="b"/>
              <a:pathLst>
                <a:path w="15" h="91" extrusionOk="0">
                  <a:moveTo>
                    <a:pt x="0" y="90"/>
                  </a:moveTo>
                  <a:cubicBezTo>
                    <a:pt x="3" y="63"/>
                    <a:pt x="10" y="36"/>
                    <a:pt x="14" y="1"/>
                  </a:cubicBezTo>
                  <a:cubicBezTo>
                    <a:pt x="10" y="36"/>
                    <a:pt x="3" y="63"/>
                    <a:pt x="0" y="9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5083632" y="1713749"/>
              <a:ext cx="5871" cy="452"/>
            </a:xfrm>
            <a:custGeom>
              <a:avLst/>
              <a:gdLst/>
              <a:ahLst/>
              <a:cxnLst/>
              <a:rect l="l" t="t" r="r" b="b"/>
              <a:pathLst>
                <a:path w="195" h="15" extrusionOk="0">
                  <a:moveTo>
                    <a:pt x="1" y="0"/>
                  </a:moveTo>
                  <a:cubicBezTo>
                    <a:pt x="66" y="7"/>
                    <a:pt x="139" y="15"/>
                    <a:pt x="191" y="15"/>
                  </a:cubicBezTo>
                  <a:lnTo>
                    <a:pt x="194" y="15"/>
                  </a:lnTo>
                  <a:cubicBezTo>
                    <a:pt x="139" y="15"/>
                    <a:pt x="70" y="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6444104" y="2112030"/>
              <a:ext cx="427773" cy="741880"/>
            </a:xfrm>
            <a:custGeom>
              <a:avLst/>
              <a:gdLst/>
              <a:ahLst/>
              <a:cxnLst/>
              <a:rect l="l" t="t" r="r" b="b"/>
              <a:pathLst>
                <a:path w="14207" h="24639" extrusionOk="0">
                  <a:moveTo>
                    <a:pt x="6250" y="0"/>
                  </a:moveTo>
                  <a:cubicBezTo>
                    <a:pt x="6226" y="7"/>
                    <a:pt x="6201" y="7"/>
                    <a:pt x="6177" y="7"/>
                  </a:cubicBezTo>
                  <a:cubicBezTo>
                    <a:pt x="6129" y="34"/>
                    <a:pt x="6077" y="59"/>
                    <a:pt x="6029" y="83"/>
                  </a:cubicBezTo>
                  <a:cubicBezTo>
                    <a:pt x="5939" y="125"/>
                    <a:pt x="5856" y="166"/>
                    <a:pt x="5794" y="221"/>
                  </a:cubicBezTo>
                  <a:cubicBezTo>
                    <a:pt x="5960" y="332"/>
                    <a:pt x="6198" y="383"/>
                    <a:pt x="6437" y="432"/>
                  </a:cubicBezTo>
                  <a:cubicBezTo>
                    <a:pt x="6630" y="474"/>
                    <a:pt x="6828" y="519"/>
                    <a:pt x="7000" y="594"/>
                  </a:cubicBezTo>
                  <a:cubicBezTo>
                    <a:pt x="7273" y="729"/>
                    <a:pt x="7404" y="854"/>
                    <a:pt x="7442" y="1006"/>
                  </a:cubicBezTo>
                  <a:cubicBezTo>
                    <a:pt x="7484" y="1182"/>
                    <a:pt x="7388" y="1320"/>
                    <a:pt x="7297" y="1441"/>
                  </a:cubicBezTo>
                  <a:cubicBezTo>
                    <a:pt x="7246" y="1514"/>
                    <a:pt x="7193" y="1590"/>
                    <a:pt x="7163" y="1673"/>
                  </a:cubicBezTo>
                  <a:cubicBezTo>
                    <a:pt x="7190" y="1755"/>
                    <a:pt x="7197" y="1856"/>
                    <a:pt x="7197" y="1946"/>
                  </a:cubicBezTo>
                  <a:cubicBezTo>
                    <a:pt x="7197" y="2067"/>
                    <a:pt x="7169" y="2170"/>
                    <a:pt x="7149" y="2261"/>
                  </a:cubicBezTo>
                  <a:cubicBezTo>
                    <a:pt x="7139" y="2291"/>
                    <a:pt x="7131" y="2326"/>
                    <a:pt x="7125" y="2357"/>
                  </a:cubicBezTo>
                  <a:cubicBezTo>
                    <a:pt x="7021" y="2689"/>
                    <a:pt x="6882" y="2817"/>
                    <a:pt x="6737" y="2952"/>
                  </a:cubicBezTo>
                  <a:cubicBezTo>
                    <a:pt x="6686" y="2996"/>
                    <a:pt x="6630" y="3049"/>
                    <a:pt x="6568" y="3118"/>
                  </a:cubicBezTo>
                  <a:cubicBezTo>
                    <a:pt x="6416" y="3277"/>
                    <a:pt x="6361" y="3488"/>
                    <a:pt x="6298" y="3716"/>
                  </a:cubicBezTo>
                  <a:cubicBezTo>
                    <a:pt x="6209" y="4062"/>
                    <a:pt x="6091" y="4476"/>
                    <a:pt x="5576" y="4563"/>
                  </a:cubicBezTo>
                  <a:cubicBezTo>
                    <a:pt x="5552" y="4583"/>
                    <a:pt x="5514" y="4593"/>
                    <a:pt x="5480" y="4593"/>
                  </a:cubicBezTo>
                  <a:cubicBezTo>
                    <a:pt x="5448" y="4587"/>
                    <a:pt x="5431" y="4590"/>
                    <a:pt x="5410" y="4580"/>
                  </a:cubicBezTo>
                  <a:cubicBezTo>
                    <a:pt x="5384" y="4582"/>
                    <a:pt x="5359" y="4584"/>
                    <a:pt x="5334" y="4584"/>
                  </a:cubicBezTo>
                  <a:cubicBezTo>
                    <a:pt x="5281" y="4584"/>
                    <a:pt x="5232" y="4577"/>
                    <a:pt x="5189" y="4555"/>
                  </a:cubicBezTo>
                  <a:cubicBezTo>
                    <a:pt x="5179" y="4552"/>
                    <a:pt x="5172" y="4545"/>
                    <a:pt x="5164" y="4539"/>
                  </a:cubicBezTo>
                  <a:cubicBezTo>
                    <a:pt x="5030" y="4555"/>
                    <a:pt x="4861" y="4622"/>
                    <a:pt x="4712" y="4721"/>
                  </a:cubicBezTo>
                  <a:cubicBezTo>
                    <a:pt x="4497" y="4860"/>
                    <a:pt x="4387" y="5011"/>
                    <a:pt x="4376" y="5099"/>
                  </a:cubicBezTo>
                  <a:cubicBezTo>
                    <a:pt x="4373" y="5161"/>
                    <a:pt x="4394" y="5254"/>
                    <a:pt x="4418" y="5347"/>
                  </a:cubicBezTo>
                  <a:cubicBezTo>
                    <a:pt x="4463" y="5537"/>
                    <a:pt x="4522" y="5769"/>
                    <a:pt x="4408" y="6014"/>
                  </a:cubicBezTo>
                  <a:cubicBezTo>
                    <a:pt x="4342" y="6159"/>
                    <a:pt x="4225" y="6249"/>
                    <a:pt x="4121" y="6332"/>
                  </a:cubicBezTo>
                  <a:cubicBezTo>
                    <a:pt x="4045" y="6391"/>
                    <a:pt x="3972" y="6447"/>
                    <a:pt x="3938" y="6515"/>
                  </a:cubicBezTo>
                  <a:cubicBezTo>
                    <a:pt x="3762" y="6826"/>
                    <a:pt x="3893" y="7075"/>
                    <a:pt x="4118" y="7452"/>
                  </a:cubicBezTo>
                  <a:cubicBezTo>
                    <a:pt x="4401" y="7926"/>
                    <a:pt x="4456" y="8437"/>
                    <a:pt x="4269" y="8855"/>
                  </a:cubicBezTo>
                  <a:cubicBezTo>
                    <a:pt x="4162" y="9104"/>
                    <a:pt x="4000" y="9315"/>
                    <a:pt x="3848" y="9522"/>
                  </a:cubicBezTo>
                  <a:cubicBezTo>
                    <a:pt x="3682" y="9744"/>
                    <a:pt x="3523" y="9951"/>
                    <a:pt x="3433" y="10196"/>
                  </a:cubicBezTo>
                  <a:cubicBezTo>
                    <a:pt x="3385" y="10345"/>
                    <a:pt x="3354" y="10462"/>
                    <a:pt x="3333" y="10559"/>
                  </a:cubicBezTo>
                  <a:cubicBezTo>
                    <a:pt x="3253" y="10894"/>
                    <a:pt x="3194" y="11064"/>
                    <a:pt x="2683" y="11282"/>
                  </a:cubicBezTo>
                  <a:cubicBezTo>
                    <a:pt x="2320" y="11430"/>
                    <a:pt x="2244" y="11627"/>
                    <a:pt x="2127" y="11925"/>
                  </a:cubicBezTo>
                  <a:cubicBezTo>
                    <a:pt x="2071" y="12070"/>
                    <a:pt x="2006" y="12228"/>
                    <a:pt x="1902" y="12398"/>
                  </a:cubicBezTo>
                  <a:cubicBezTo>
                    <a:pt x="1860" y="12481"/>
                    <a:pt x="1809" y="12544"/>
                    <a:pt x="1760" y="12602"/>
                  </a:cubicBezTo>
                  <a:cubicBezTo>
                    <a:pt x="1698" y="12685"/>
                    <a:pt x="1653" y="12740"/>
                    <a:pt x="1618" y="12865"/>
                  </a:cubicBezTo>
                  <a:cubicBezTo>
                    <a:pt x="1573" y="13048"/>
                    <a:pt x="1560" y="13290"/>
                    <a:pt x="1546" y="13525"/>
                  </a:cubicBezTo>
                  <a:cubicBezTo>
                    <a:pt x="1605" y="13584"/>
                    <a:pt x="1618" y="13677"/>
                    <a:pt x="1570" y="13750"/>
                  </a:cubicBezTo>
                  <a:cubicBezTo>
                    <a:pt x="1560" y="13770"/>
                    <a:pt x="1543" y="13791"/>
                    <a:pt x="1529" y="13809"/>
                  </a:cubicBezTo>
                  <a:cubicBezTo>
                    <a:pt x="1514" y="13860"/>
                    <a:pt x="1480" y="13905"/>
                    <a:pt x="1436" y="13929"/>
                  </a:cubicBezTo>
                  <a:cubicBezTo>
                    <a:pt x="1436" y="13940"/>
                    <a:pt x="1431" y="13950"/>
                    <a:pt x="1431" y="13960"/>
                  </a:cubicBezTo>
                  <a:cubicBezTo>
                    <a:pt x="1349" y="14461"/>
                    <a:pt x="1131" y="14856"/>
                    <a:pt x="921" y="15232"/>
                  </a:cubicBezTo>
                  <a:cubicBezTo>
                    <a:pt x="765" y="15505"/>
                    <a:pt x="623" y="15765"/>
                    <a:pt x="519" y="16065"/>
                  </a:cubicBezTo>
                  <a:cubicBezTo>
                    <a:pt x="415" y="16376"/>
                    <a:pt x="385" y="16722"/>
                    <a:pt x="353" y="17089"/>
                  </a:cubicBezTo>
                  <a:cubicBezTo>
                    <a:pt x="326" y="17392"/>
                    <a:pt x="298" y="17714"/>
                    <a:pt x="222" y="18011"/>
                  </a:cubicBezTo>
                  <a:cubicBezTo>
                    <a:pt x="191" y="18111"/>
                    <a:pt x="163" y="18194"/>
                    <a:pt x="139" y="18271"/>
                  </a:cubicBezTo>
                  <a:cubicBezTo>
                    <a:pt x="56" y="18509"/>
                    <a:pt x="8" y="18651"/>
                    <a:pt x="39" y="18952"/>
                  </a:cubicBezTo>
                  <a:cubicBezTo>
                    <a:pt x="88" y="19622"/>
                    <a:pt x="88" y="20258"/>
                    <a:pt x="42" y="20897"/>
                  </a:cubicBezTo>
                  <a:cubicBezTo>
                    <a:pt x="1" y="21551"/>
                    <a:pt x="18" y="22052"/>
                    <a:pt x="104" y="22540"/>
                  </a:cubicBezTo>
                  <a:cubicBezTo>
                    <a:pt x="150" y="22477"/>
                    <a:pt x="191" y="22408"/>
                    <a:pt x="233" y="22335"/>
                  </a:cubicBezTo>
                  <a:cubicBezTo>
                    <a:pt x="278" y="22259"/>
                    <a:pt x="322" y="22180"/>
                    <a:pt x="378" y="22104"/>
                  </a:cubicBezTo>
                  <a:cubicBezTo>
                    <a:pt x="378" y="22090"/>
                    <a:pt x="381" y="22072"/>
                    <a:pt x="388" y="22055"/>
                  </a:cubicBezTo>
                  <a:cubicBezTo>
                    <a:pt x="409" y="22000"/>
                    <a:pt x="453" y="21959"/>
                    <a:pt x="502" y="21945"/>
                  </a:cubicBezTo>
                  <a:cubicBezTo>
                    <a:pt x="533" y="21907"/>
                    <a:pt x="568" y="21872"/>
                    <a:pt x="606" y="21841"/>
                  </a:cubicBezTo>
                  <a:cubicBezTo>
                    <a:pt x="796" y="21703"/>
                    <a:pt x="941" y="21586"/>
                    <a:pt x="1090" y="21464"/>
                  </a:cubicBezTo>
                  <a:lnTo>
                    <a:pt x="1286" y="21302"/>
                  </a:lnTo>
                  <a:cubicBezTo>
                    <a:pt x="1318" y="21276"/>
                    <a:pt x="1357" y="21263"/>
                    <a:pt x="1398" y="21263"/>
                  </a:cubicBezTo>
                  <a:cubicBezTo>
                    <a:pt x="1416" y="21263"/>
                    <a:pt x="1434" y="21265"/>
                    <a:pt x="1452" y="21270"/>
                  </a:cubicBezTo>
                  <a:cubicBezTo>
                    <a:pt x="1508" y="21288"/>
                    <a:pt x="1553" y="21333"/>
                    <a:pt x="1570" y="21388"/>
                  </a:cubicBezTo>
                  <a:cubicBezTo>
                    <a:pt x="1667" y="21682"/>
                    <a:pt x="1490" y="22055"/>
                    <a:pt x="1318" y="22415"/>
                  </a:cubicBezTo>
                  <a:cubicBezTo>
                    <a:pt x="1190" y="22688"/>
                    <a:pt x="1010" y="23061"/>
                    <a:pt x="1117" y="23148"/>
                  </a:cubicBezTo>
                  <a:cubicBezTo>
                    <a:pt x="1158" y="23179"/>
                    <a:pt x="1238" y="23189"/>
                    <a:pt x="1331" y="23189"/>
                  </a:cubicBezTo>
                  <a:cubicBezTo>
                    <a:pt x="1412" y="23189"/>
                    <a:pt x="1502" y="23181"/>
                    <a:pt x="1584" y="23175"/>
                  </a:cubicBezTo>
                  <a:cubicBezTo>
                    <a:pt x="1672" y="23169"/>
                    <a:pt x="1761" y="23164"/>
                    <a:pt x="1847" y="23164"/>
                  </a:cubicBezTo>
                  <a:cubicBezTo>
                    <a:pt x="1969" y="23164"/>
                    <a:pt x="2086" y="23175"/>
                    <a:pt x="2189" y="23213"/>
                  </a:cubicBezTo>
                  <a:cubicBezTo>
                    <a:pt x="2438" y="23279"/>
                    <a:pt x="2776" y="23445"/>
                    <a:pt x="3042" y="23628"/>
                  </a:cubicBezTo>
                  <a:cubicBezTo>
                    <a:pt x="3129" y="23687"/>
                    <a:pt x="3212" y="23752"/>
                    <a:pt x="3288" y="23815"/>
                  </a:cubicBezTo>
                  <a:cubicBezTo>
                    <a:pt x="3360" y="23870"/>
                    <a:pt x="3457" y="23953"/>
                    <a:pt x="3502" y="23963"/>
                  </a:cubicBezTo>
                  <a:cubicBezTo>
                    <a:pt x="3499" y="23953"/>
                    <a:pt x="3537" y="23894"/>
                    <a:pt x="3578" y="23711"/>
                  </a:cubicBezTo>
                  <a:cubicBezTo>
                    <a:pt x="3655" y="23390"/>
                    <a:pt x="3675" y="23328"/>
                    <a:pt x="3896" y="23199"/>
                  </a:cubicBezTo>
                  <a:cubicBezTo>
                    <a:pt x="3938" y="23172"/>
                    <a:pt x="3996" y="23141"/>
                    <a:pt x="4076" y="23089"/>
                  </a:cubicBezTo>
                  <a:cubicBezTo>
                    <a:pt x="4114" y="23061"/>
                    <a:pt x="4148" y="23044"/>
                    <a:pt x="4183" y="23026"/>
                  </a:cubicBezTo>
                  <a:cubicBezTo>
                    <a:pt x="4204" y="23017"/>
                    <a:pt x="4231" y="22999"/>
                    <a:pt x="4249" y="22988"/>
                  </a:cubicBezTo>
                  <a:cubicBezTo>
                    <a:pt x="4245" y="22982"/>
                    <a:pt x="4239" y="22971"/>
                    <a:pt x="4231" y="22958"/>
                  </a:cubicBezTo>
                  <a:cubicBezTo>
                    <a:pt x="4200" y="22905"/>
                    <a:pt x="4197" y="22840"/>
                    <a:pt x="4225" y="22784"/>
                  </a:cubicBezTo>
                  <a:cubicBezTo>
                    <a:pt x="4252" y="22729"/>
                    <a:pt x="4307" y="22695"/>
                    <a:pt x="4366" y="22688"/>
                  </a:cubicBezTo>
                  <a:cubicBezTo>
                    <a:pt x="4378" y="22687"/>
                    <a:pt x="4390" y="22687"/>
                    <a:pt x="4402" y="22687"/>
                  </a:cubicBezTo>
                  <a:cubicBezTo>
                    <a:pt x="4652" y="22687"/>
                    <a:pt x="4816" y="22861"/>
                    <a:pt x="4902" y="23085"/>
                  </a:cubicBezTo>
                  <a:cubicBezTo>
                    <a:pt x="4957" y="23047"/>
                    <a:pt x="5003" y="23002"/>
                    <a:pt x="5044" y="22958"/>
                  </a:cubicBezTo>
                  <a:cubicBezTo>
                    <a:pt x="5159" y="22842"/>
                    <a:pt x="5265" y="22771"/>
                    <a:pt x="5393" y="22771"/>
                  </a:cubicBezTo>
                  <a:cubicBezTo>
                    <a:pt x="5527" y="22771"/>
                    <a:pt x="5686" y="22848"/>
                    <a:pt x="5904" y="23033"/>
                  </a:cubicBezTo>
                  <a:cubicBezTo>
                    <a:pt x="6123" y="23227"/>
                    <a:pt x="6488" y="23604"/>
                    <a:pt x="6499" y="23963"/>
                  </a:cubicBezTo>
                  <a:cubicBezTo>
                    <a:pt x="6499" y="23995"/>
                    <a:pt x="6499" y="24029"/>
                    <a:pt x="6492" y="24060"/>
                  </a:cubicBezTo>
                  <a:cubicBezTo>
                    <a:pt x="6699" y="24091"/>
                    <a:pt x="6900" y="24105"/>
                    <a:pt x="7093" y="24119"/>
                  </a:cubicBezTo>
                  <a:cubicBezTo>
                    <a:pt x="7563" y="24157"/>
                    <a:pt x="8051" y="24194"/>
                    <a:pt x="8565" y="24427"/>
                  </a:cubicBezTo>
                  <a:cubicBezTo>
                    <a:pt x="8618" y="24447"/>
                    <a:pt x="8680" y="24478"/>
                    <a:pt x="8739" y="24510"/>
                  </a:cubicBezTo>
                  <a:cubicBezTo>
                    <a:pt x="8906" y="24593"/>
                    <a:pt x="9013" y="24639"/>
                    <a:pt x="9093" y="24639"/>
                  </a:cubicBezTo>
                  <a:cubicBezTo>
                    <a:pt x="9145" y="24639"/>
                    <a:pt x="9186" y="24619"/>
                    <a:pt x="9226" y="24579"/>
                  </a:cubicBezTo>
                  <a:cubicBezTo>
                    <a:pt x="9288" y="24523"/>
                    <a:pt x="9288" y="24447"/>
                    <a:pt x="9278" y="24292"/>
                  </a:cubicBezTo>
                  <a:cubicBezTo>
                    <a:pt x="9267" y="24146"/>
                    <a:pt x="9257" y="23963"/>
                    <a:pt x="9388" y="23832"/>
                  </a:cubicBezTo>
                  <a:cubicBezTo>
                    <a:pt x="9497" y="23711"/>
                    <a:pt x="9684" y="23678"/>
                    <a:pt x="9898" y="23678"/>
                  </a:cubicBezTo>
                  <a:cubicBezTo>
                    <a:pt x="10024" y="23678"/>
                    <a:pt x="10160" y="23689"/>
                    <a:pt x="10294" y="23701"/>
                  </a:cubicBezTo>
                  <a:cubicBezTo>
                    <a:pt x="10397" y="23710"/>
                    <a:pt x="10497" y="23720"/>
                    <a:pt x="10572" y="23720"/>
                  </a:cubicBezTo>
                  <a:cubicBezTo>
                    <a:pt x="10603" y="23720"/>
                    <a:pt x="10630" y="23718"/>
                    <a:pt x="10650" y="23714"/>
                  </a:cubicBezTo>
                  <a:cubicBezTo>
                    <a:pt x="10923" y="23652"/>
                    <a:pt x="11252" y="23469"/>
                    <a:pt x="11542" y="23307"/>
                  </a:cubicBezTo>
                  <a:cubicBezTo>
                    <a:pt x="11663" y="23240"/>
                    <a:pt x="11777" y="23175"/>
                    <a:pt x="11884" y="23124"/>
                  </a:cubicBezTo>
                  <a:lnTo>
                    <a:pt x="11939" y="23092"/>
                  </a:lnTo>
                  <a:cubicBezTo>
                    <a:pt x="12169" y="22959"/>
                    <a:pt x="12309" y="22880"/>
                    <a:pt x="12531" y="22880"/>
                  </a:cubicBezTo>
                  <a:cubicBezTo>
                    <a:pt x="12587" y="22880"/>
                    <a:pt x="12648" y="22885"/>
                    <a:pt x="12717" y="22895"/>
                  </a:cubicBezTo>
                  <a:cubicBezTo>
                    <a:pt x="12810" y="22913"/>
                    <a:pt x="12890" y="22947"/>
                    <a:pt x="12959" y="22982"/>
                  </a:cubicBezTo>
                  <a:cubicBezTo>
                    <a:pt x="13014" y="23006"/>
                    <a:pt x="13066" y="23030"/>
                    <a:pt x="13115" y="23037"/>
                  </a:cubicBezTo>
                  <a:cubicBezTo>
                    <a:pt x="13140" y="23039"/>
                    <a:pt x="13162" y="23040"/>
                    <a:pt x="13181" y="23040"/>
                  </a:cubicBezTo>
                  <a:cubicBezTo>
                    <a:pt x="13199" y="23040"/>
                    <a:pt x="13215" y="23039"/>
                    <a:pt x="13228" y="23037"/>
                  </a:cubicBezTo>
                  <a:cubicBezTo>
                    <a:pt x="13228" y="23017"/>
                    <a:pt x="13236" y="22996"/>
                    <a:pt x="13242" y="22975"/>
                  </a:cubicBezTo>
                  <a:cubicBezTo>
                    <a:pt x="13249" y="22961"/>
                    <a:pt x="13257" y="22950"/>
                    <a:pt x="13266" y="22937"/>
                  </a:cubicBezTo>
                  <a:cubicBezTo>
                    <a:pt x="13260" y="22916"/>
                    <a:pt x="13252" y="22885"/>
                    <a:pt x="13242" y="22851"/>
                  </a:cubicBezTo>
                  <a:cubicBezTo>
                    <a:pt x="13211" y="22757"/>
                    <a:pt x="13184" y="22688"/>
                    <a:pt x="13156" y="22622"/>
                  </a:cubicBezTo>
                  <a:cubicBezTo>
                    <a:pt x="13097" y="22470"/>
                    <a:pt x="13042" y="22339"/>
                    <a:pt x="13042" y="22097"/>
                  </a:cubicBezTo>
                  <a:cubicBezTo>
                    <a:pt x="13028" y="22034"/>
                    <a:pt x="13045" y="21951"/>
                    <a:pt x="13059" y="21886"/>
                  </a:cubicBezTo>
                  <a:cubicBezTo>
                    <a:pt x="13066" y="21844"/>
                    <a:pt x="13077" y="21803"/>
                    <a:pt x="13070" y="21779"/>
                  </a:cubicBezTo>
                  <a:cubicBezTo>
                    <a:pt x="13059" y="21693"/>
                    <a:pt x="13021" y="21637"/>
                    <a:pt x="12973" y="21568"/>
                  </a:cubicBezTo>
                  <a:cubicBezTo>
                    <a:pt x="12925" y="21503"/>
                    <a:pt x="12872" y="21430"/>
                    <a:pt x="12842" y="21326"/>
                  </a:cubicBezTo>
                  <a:cubicBezTo>
                    <a:pt x="12700" y="20818"/>
                    <a:pt x="12907" y="20590"/>
                    <a:pt x="13104" y="20369"/>
                  </a:cubicBezTo>
                  <a:cubicBezTo>
                    <a:pt x="13180" y="20282"/>
                    <a:pt x="13260" y="20199"/>
                    <a:pt x="13325" y="20088"/>
                  </a:cubicBezTo>
                  <a:cubicBezTo>
                    <a:pt x="13408" y="19960"/>
                    <a:pt x="13408" y="19919"/>
                    <a:pt x="13408" y="19919"/>
                  </a:cubicBezTo>
                  <a:cubicBezTo>
                    <a:pt x="13405" y="19916"/>
                    <a:pt x="13388" y="19895"/>
                    <a:pt x="13377" y="19881"/>
                  </a:cubicBezTo>
                  <a:cubicBezTo>
                    <a:pt x="13332" y="19826"/>
                    <a:pt x="13263" y="19746"/>
                    <a:pt x="13236" y="19608"/>
                  </a:cubicBezTo>
                  <a:cubicBezTo>
                    <a:pt x="13211" y="19346"/>
                    <a:pt x="13319" y="19183"/>
                    <a:pt x="13446" y="19051"/>
                  </a:cubicBezTo>
                  <a:cubicBezTo>
                    <a:pt x="13270" y="18986"/>
                    <a:pt x="13094" y="18941"/>
                    <a:pt x="12900" y="18941"/>
                  </a:cubicBezTo>
                  <a:cubicBezTo>
                    <a:pt x="12858" y="18941"/>
                    <a:pt x="12804" y="18944"/>
                    <a:pt x="12745" y="18952"/>
                  </a:cubicBezTo>
                  <a:cubicBezTo>
                    <a:pt x="12668" y="18959"/>
                    <a:pt x="12579" y="18968"/>
                    <a:pt x="12488" y="18968"/>
                  </a:cubicBezTo>
                  <a:cubicBezTo>
                    <a:pt x="12283" y="18968"/>
                    <a:pt x="12068" y="18924"/>
                    <a:pt x="11971" y="18720"/>
                  </a:cubicBezTo>
                  <a:cubicBezTo>
                    <a:pt x="11832" y="18374"/>
                    <a:pt x="12143" y="18111"/>
                    <a:pt x="12371" y="17921"/>
                  </a:cubicBezTo>
                  <a:cubicBezTo>
                    <a:pt x="12444" y="17863"/>
                    <a:pt x="12517" y="17800"/>
                    <a:pt x="12544" y="17766"/>
                  </a:cubicBezTo>
                  <a:cubicBezTo>
                    <a:pt x="12614" y="17666"/>
                    <a:pt x="12624" y="17572"/>
                    <a:pt x="12634" y="17451"/>
                  </a:cubicBezTo>
                  <a:cubicBezTo>
                    <a:pt x="12644" y="17327"/>
                    <a:pt x="12662" y="17189"/>
                    <a:pt x="12738" y="17040"/>
                  </a:cubicBezTo>
                  <a:cubicBezTo>
                    <a:pt x="12769" y="16943"/>
                    <a:pt x="12879" y="16912"/>
                    <a:pt x="12931" y="16895"/>
                  </a:cubicBezTo>
                  <a:cubicBezTo>
                    <a:pt x="12959" y="16867"/>
                    <a:pt x="12976" y="16805"/>
                    <a:pt x="13000" y="16746"/>
                  </a:cubicBezTo>
                  <a:cubicBezTo>
                    <a:pt x="13045" y="16612"/>
                    <a:pt x="13097" y="16463"/>
                    <a:pt x="13225" y="16359"/>
                  </a:cubicBezTo>
                  <a:cubicBezTo>
                    <a:pt x="13370" y="16242"/>
                    <a:pt x="13522" y="16200"/>
                    <a:pt x="13657" y="16162"/>
                  </a:cubicBezTo>
                  <a:cubicBezTo>
                    <a:pt x="13788" y="16127"/>
                    <a:pt x="13899" y="16093"/>
                    <a:pt x="13989" y="16014"/>
                  </a:cubicBezTo>
                  <a:cubicBezTo>
                    <a:pt x="14206" y="15816"/>
                    <a:pt x="14193" y="15754"/>
                    <a:pt x="14152" y="15581"/>
                  </a:cubicBezTo>
                  <a:cubicBezTo>
                    <a:pt x="14128" y="15481"/>
                    <a:pt x="14099" y="15364"/>
                    <a:pt x="14107" y="15208"/>
                  </a:cubicBezTo>
                  <a:cubicBezTo>
                    <a:pt x="13986" y="15167"/>
                    <a:pt x="13889" y="15101"/>
                    <a:pt x="13796" y="15045"/>
                  </a:cubicBezTo>
                  <a:cubicBezTo>
                    <a:pt x="13737" y="15007"/>
                    <a:pt x="13678" y="14970"/>
                    <a:pt x="13616" y="14938"/>
                  </a:cubicBezTo>
                  <a:cubicBezTo>
                    <a:pt x="13602" y="14938"/>
                    <a:pt x="13539" y="14942"/>
                    <a:pt x="13464" y="14945"/>
                  </a:cubicBezTo>
                  <a:cubicBezTo>
                    <a:pt x="13426" y="14948"/>
                    <a:pt x="13385" y="14951"/>
                    <a:pt x="13342" y="14951"/>
                  </a:cubicBezTo>
                  <a:cubicBezTo>
                    <a:pt x="13221" y="14951"/>
                    <a:pt x="13083" y="14929"/>
                    <a:pt x="12945" y="14825"/>
                  </a:cubicBezTo>
                  <a:cubicBezTo>
                    <a:pt x="12738" y="14672"/>
                    <a:pt x="12662" y="14423"/>
                    <a:pt x="12585" y="14185"/>
                  </a:cubicBezTo>
                  <a:cubicBezTo>
                    <a:pt x="12517" y="13964"/>
                    <a:pt x="12451" y="13753"/>
                    <a:pt x="12282" y="13643"/>
                  </a:cubicBezTo>
                  <a:cubicBezTo>
                    <a:pt x="12226" y="13608"/>
                    <a:pt x="12199" y="13542"/>
                    <a:pt x="12202" y="13480"/>
                  </a:cubicBezTo>
                  <a:cubicBezTo>
                    <a:pt x="12212" y="13362"/>
                    <a:pt x="12178" y="13252"/>
                    <a:pt x="12140" y="13124"/>
                  </a:cubicBezTo>
                  <a:cubicBezTo>
                    <a:pt x="12116" y="13048"/>
                    <a:pt x="12091" y="12962"/>
                    <a:pt x="12078" y="12871"/>
                  </a:cubicBezTo>
                  <a:cubicBezTo>
                    <a:pt x="11597" y="12813"/>
                    <a:pt x="11552" y="12502"/>
                    <a:pt x="11521" y="12267"/>
                  </a:cubicBezTo>
                  <a:cubicBezTo>
                    <a:pt x="11497" y="12132"/>
                    <a:pt x="11476" y="11997"/>
                    <a:pt x="11393" y="11869"/>
                  </a:cubicBezTo>
                  <a:cubicBezTo>
                    <a:pt x="11338" y="11790"/>
                    <a:pt x="11199" y="11741"/>
                    <a:pt x="11082" y="11700"/>
                  </a:cubicBezTo>
                  <a:cubicBezTo>
                    <a:pt x="10944" y="11652"/>
                    <a:pt x="10809" y="11606"/>
                    <a:pt x="10736" y="11493"/>
                  </a:cubicBezTo>
                  <a:cubicBezTo>
                    <a:pt x="10581" y="11185"/>
                    <a:pt x="10781" y="11030"/>
                    <a:pt x="10878" y="10957"/>
                  </a:cubicBezTo>
                  <a:cubicBezTo>
                    <a:pt x="10916" y="10929"/>
                    <a:pt x="10955" y="10901"/>
                    <a:pt x="10975" y="10867"/>
                  </a:cubicBezTo>
                  <a:cubicBezTo>
                    <a:pt x="11062" y="10732"/>
                    <a:pt x="11127" y="10507"/>
                    <a:pt x="11151" y="10279"/>
                  </a:cubicBezTo>
                  <a:cubicBezTo>
                    <a:pt x="11158" y="10237"/>
                    <a:pt x="11158" y="10189"/>
                    <a:pt x="11151" y="10145"/>
                  </a:cubicBezTo>
                  <a:cubicBezTo>
                    <a:pt x="11145" y="10030"/>
                    <a:pt x="11134" y="9872"/>
                    <a:pt x="11237" y="9740"/>
                  </a:cubicBezTo>
                  <a:cubicBezTo>
                    <a:pt x="11317" y="9619"/>
                    <a:pt x="11898" y="9371"/>
                    <a:pt x="12033" y="9371"/>
                  </a:cubicBezTo>
                  <a:cubicBezTo>
                    <a:pt x="12075" y="9367"/>
                    <a:pt x="12116" y="9363"/>
                    <a:pt x="12154" y="9363"/>
                  </a:cubicBezTo>
                  <a:cubicBezTo>
                    <a:pt x="12262" y="9363"/>
                    <a:pt x="12349" y="9391"/>
                    <a:pt x="12392" y="9519"/>
                  </a:cubicBezTo>
                  <a:cubicBezTo>
                    <a:pt x="12395" y="9522"/>
                    <a:pt x="12399" y="9540"/>
                    <a:pt x="12448" y="9574"/>
                  </a:cubicBezTo>
                  <a:cubicBezTo>
                    <a:pt x="12496" y="9623"/>
                    <a:pt x="12523" y="9664"/>
                    <a:pt x="12551" y="9702"/>
                  </a:cubicBezTo>
                  <a:cubicBezTo>
                    <a:pt x="12561" y="9723"/>
                    <a:pt x="12579" y="9744"/>
                    <a:pt x="12589" y="9765"/>
                  </a:cubicBezTo>
                  <a:cubicBezTo>
                    <a:pt x="12593" y="9765"/>
                    <a:pt x="12596" y="9761"/>
                    <a:pt x="12596" y="9757"/>
                  </a:cubicBezTo>
                  <a:cubicBezTo>
                    <a:pt x="12614" y="9685"/>
                    <a:pt x="12523" y="9363"/>
                    <a:pt x="12309" y="8827"/>
                  </a:cubicBezTo>
                  <a:cubicBezTo>
                    <a:pt x="12274" y="8741"/>
                    <a:pt x="12247" y="8672"/>
                    <a:pt x="12233" y="8631"/>
                  </a:cubicBezTo>
                  <a:cubicBezTo>
                    <a:pt x="12167" y="8409"/>
                    <a:pt x="12088" y="8275"/>
                    <a:pt x="12008" y="8240"/>
                  </a:cubicBezTo>
                  <a:cubicBezTo>
                    <a:pt x="11986" y="8231"/>
                    <a:pt x="11961" y="8226"/>
                    <a:pt x="11934" y="8226"/>
                  </a:cubicBezTo>
                  <a:cubicBezTo>
                    <a:pt x="11810" y="8226"/>
                    <a:pt x="11635" y="8312"/>
                    <a:pt x="11448" y="8399"/>
                  </a:cubicBezTo>
                  <a:cubicBezTo>
                    <a:pt x="11359" y="8444"/>
                    <a:pt x="11266" y="8489"/>
                    <a:pt x="11169" y="8530"/>
                  </a:cubicBezTo>
                  <a:cubicBezTo>
                    <a:pt x="11071" y="8575"/>
                    <a:pt x="10984" y="8594"/>
                    <a:pt x="10904" y="8594"/>
                  </a:cubicBezTo>
                  <a:cubicBezTo>
                    <a:pt x="10535" y="8594"/>
                    <a:pt x="10337" y="8177"/>
                    <a:pt x="10187" y="7857"/>
                  </a:cubicBezTo>
                  <a:cubicBezTo>
                    <a:pt x="10093" y="7659"/>
                    <a:pt x="9996" y="7455"/>
                    <a:pt x="9879" y="7355"/>
                  </a:cubicBezTo>
                  <a:cubicBezTo>
                    <a:pt x="9817" y="7289"/>
                    <a:pt x="9768" y="7251"/>
                    <a:pt x="9727" y="7217"/>
                  </a:cubicBezTo>
                  <a:cubicBezTo>
                    <a:pt x="9627" y="7138"/>
                    <a:pt x="9534" y="7065"/>
                    <a:pt x="9427" y="6865"/>
                  </a:cubicBezTo>
                  <a:cubicBezTo>
                    <a:pt x="9388" y="6795"/>
                    <a:pt x="9364" y="6723"/>
                    <a:pt x="9340" y="6654"/>
                  </a:cubicBezTo>
                  <a:cubicBezTo>
                    <a:pt x="9312" y="6571"/>
                    <a:pt x="9288" y="6498"/>
                    <a:pt x="9247" y="6432"/>
                  </a:cubicBezTo>
                  <a:cubicBezTo>
                    <a:pt x="9157" y="6301"/>
                    <a:pt x="8977" y="6177"/>
                    <a:pt x="8825" y="6069"/>
                  </a:cubicBezTo>
                  <a:cubicBezTo>
                    <a:pt x="8777" y="6032"/>
                    <a:pt x="8725" y="5997"/>
                    <a:pt x="8680" y="5965"/>
                  </a:cubicBezTo>
                  <a:cubicBezTo>
                    <a:pt x="8638" y="5931"/>
                    <a:pt x="8607" y="5876"/>
                    <a:pt x="8607" y="5820"/>
                  </a:cubicBezTo>
                  <a:cubicBezTo>
                    <a:pt x="8607" y="5762"/>
                    <a:pt x="8638" y="5707"/>
                    <a:pt x="8683" y="5675"/>
                  </a:cubicBezTo>
                  <a:cubicBezTo>
                    <a:pt x="9243" y="5268"/>
                    <a:pt x="9243" y="4787"/>
                    <a:pt x="9240" y="4054"/>
                  </a:cubicBezTo>
                  <a:lnTo>
                    <a:pt x="9240" y="3906"/>
                  </a:lnTo>
                  <a:cubicBezTo>
                    <a:pt x="9240" y="3633"/>
                    <a:pt x="9261" y="3342"/>
                    <a:pt x="9278" y="3035"/>
                  </a:cubicBezTo>
                  <a:cubicBezTo>
                    <a:pt x="9333" y="2267"/>
                    <a:pt x="9388" y="1473"/>
                    <a:pt x="9136" y="875"/>
                  </a:cubicBezTo>
                  <a:cubicBezTo>
                    <a:pt x="9018" y="584"/>
                    <a:pt x="8867" y="463"/>
                    <a:pt x="8576" y="425"/>
                  </a:cubicBezTo>
                  <a:cubicBezTo>
                    <a:pt x="8509" y="416"/>
                    <a:pt x="8450" y="413"/>
                    <a:pt x="8397" y="413"/>
                  </a:cubicBezTo>
                  <a:cubicBezTo>
                    <a:pt x="8370" y="413"/>
                    <a:pt x="8345" y="414"/>
                    <a:pt x="8321" y="415"/>
                  </a:cubicBezTo>
                  <a:cubicBezTo>
                    <a:pt x="8295" y="416"/>
                    <a:pt x="8268" y="416"/>
                    <a:pt x="8240" y="416"/>
                  </a:cubicBezTo>
                  <a:cubicBezTo>
                    <a:pt x="8107" y="416"/>
                    <a:pt x="7958" y="403"/>
                    <a:pt x="7792" y="311"/>
                  </a:cubicBezTo>
                  <a:cubicBezTo>
                    <a:pt x="7702" y="262"/>
                    <a:pt x="7646" y="218"/>
                    <a:pt x="7595" y="176"/>
                  </a:cubicBezTo>
                  <a:cubicBezTo>
                    <a:pt x="7525" y="121"/>
                    <a:pt x="7498" y="96"/>
                    <a:pt x="7380" y="76"/>
                  </a:cubicBezTo>
                  <a:cubicBezTo>
                    <a:pt x="7372" y="75"/>
                    <a:pt x="7362" y="74"/>
                    <a:pt x="7352" y="74"/>
                  </a:cubicBezTo>
                  <a:cubicBezTo>
                    <a:pt x="7303" y="74"/>
                    <a:pt x="7236" y="85"/>
                    <a:pt x="7173" y="96"/>
                  </a:cubicBezTo>
                  <a:cubicBezTo>
                    <a:pt x="7090" y="111"/>
                    <a:pt x="7014" y="125"/>
                    <a:pt x="6945" y="125"/>
                  </a:cubicBezTo>
                  <a:cubicBezTo>
                    <a:pt x="6852" y="114"/>
                    <a:pt x="6727" y="90"/>
                    <a:pt x="6595" y="62"/>
                  </a:cubicBezTo>
                  <a:cubicBezTo>
                    <a:pt x="6485" y="42"/>
                    <a:pt x="6322" y="10"/>
                    <a:pt x="6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7291038" y="1892114"/>
              <a:ext cx="359273" cy="451078"/>
            </a:xfrm>
            <a:custGeom>
              <a:avLst/>
              <a:gdLst/>
              <a:ahLst/>
              <a:cxnLst/>
              <a:rect l="l" t="t" r="r" b="b"/>
              <a:pathLst>
                <a:path w="11932" h="14981" extrusionOk="0">
                  <a:moveTo>
                    <a:pt x="3153" y="1"/>
                  </a:moveTo>
                  <a:cubicBezTo>
                    <a:pt x="3067" y="1"/>
                    <a:pt x="2994" y="23"/>
                    <a:pt x="2907" y="52"/>
                  </a:cubicBezTo>
                  <a:cubicBezTo>
                    <a:pt x="2824" y="80"/>
                    <a:pt x="2738" y="108"/>
                    <a:pt x="2634" y="121"/>
                  </a:cubicBezTo>
                  <a:cubicBezTo>
                    <a:pt x="2593" y="131"/>
                    <a:pt x="2548" y="135"/>
                    <a:pt x="2501" y="135"/>
                  </a:cubicBezTo>
                  <a:cubicBezTo>
                    <a:pt x="2431" y="135"/>
                    <a:pt x="2355" y="126"/>
                    <a:pt x="2278" y="118"/>
                  </a:cubicBezTo>
                  <a:cubicBezTo>
                    <a:pt x="2217" y="110"/>
                    <a:pt x="2147" y="101"/>
                    <a:pt x="2088" y="101"/>
                  </a:cubicBezTo>
                  <a:cubicBezTo>
                    <a:pt x="2043" y="101"/>
                    <a:pt x="2004" y="107"/>
                    <a:pt x="1980" y="121"/>
                  </a:cubicBezTo>
                  <a:cubicBezTo>
                    <a:pt x="1932" y="156"/>
                    <a:pt x="1939" y="239"/>
                    <a:pt x="1970" y="422"/>
                  </a:cubicBezTo>
                  <a:cubicBezTo>
                    <a:pt x="1988" y="519"/>
                    <a:pt x="2004" y="616"/>
                    <a:pt x="1994" y="713"/>
                  </a:cubicBezTo>
                  <a:cubicBezTo>
                    <a:pt x="1988" y="772"/>
                    <a:pt x="1953" y="823"/>
                    <a:pt x="1901" y="851"/>
                  </a:cubicBezTo>
                  <a:cubicBezTo>
                    <a:pt x="1873" y="866"/>
                    <a:pt x="1842" y="873"/>
                    <a:pt x="1812" y="873"/>
                  </a:cubicBezTo>
                  <a:cubicBezTo>
                    <a:pt x="1784" y="873"/>
                    <a:pt x="1758" y="867"/>
                    <a:pt x="1735" y="855"/>
                  </a:cubicBezTo>
                  <a:cubicBezTo>
                    <a:pt x="1604" y="789"/>
                    <a:pt x="1497" y="668"/>
                    <a:pt x="1438" y="519"/>
                  </a:cubicBezTo>
                  <a:cubicBezTo>
                    <a:pt x="1433" y="520"/>
                    <a:pt x="1429" y="520"/>
                    <a:pt x="1425" y="520"/>
                  </a:cubicBezTo>
                  <a:cubicBezTo>
                    <a:pt x="1292" y="520"/>
                    <a:pt x="1190" y="472"/>
                    <a:pt x="1117" y="426"/>
                  </a:cubicBezTo>
                  <a:cubicBezTo>
                    <a:pt x="1082" y="408"/>
                    <a:pt x="1047" y="388"/>
                    <a:pt x="1006" y="370"/>
                  </a:cubicBezTo>
                  <a:cubicBezTo>
                    <a:pt x="863" y="321"/>
                    <a:pt x="780" y="292"/>
                    <a:pt x="709" y="292"/>
                  </a:cubicBezTo>
                  <a:cubicBezTo>
                    <a:pt x="610" y="292"/>
                    <a:pt x="536" y="349"/>
                    <a:pt x="356" y="488"/>
                  </a:cubicBezTo>
                  <a:lnTo>
                    <a:pt x="294" y="533"/>
                  </a:lnTo>
                  <a:lnTo>
                    <a:pt x="294" y="536"/>
                  </a:lnTo>
                  <a:cubicBezTo>
                    <a:pt x="394" y="802"/>
                    <a:pt x="287" y="1113"/>
                    <a:pt x="176" y="1411"/>
                  </a:cubicBezTo>
                  <a:cubicBezTo>
                    <a:pt x="87" y="1649"/>
                    <a:pt x="0" y="1895"/>
                    <a:pt x="34" y="2078"/>
                  </a:cubicBezTo>
                  <a:cubicBezTo>
                    <a:pt x="52" y="2182"/>
                    <a:pt x="59" y="2241"/>
                    <a:pt x="66" y="2257"/>
                  </a:cubicBezTo>
                  <a:cubicBezTo>
                    <a:pt x="69" y="2261"/>
                    <a:pt x="96" y="2282"/>
                    <a:pt x="121" y="2303"/>
                  </a:cubicBezTo>
                  <a:cubicBezTo>
                    <a:pt x="155" y="2334"/>
                    <a:pt x="200" y="2372"/>
                    <a:pt x="259" y="2423"/>
                  </a:cubicBezTo>
                  <a:cubicBezTo>
                    <a:pt x="481" y="2645"/>
                    <a:pt x="511" y="2742"/>
                    <a:pt x="539" y="2952"/>
                  </a:cubicBezTo>
                  <a:cubicBezTo>
                    <a:pt x="546" y="3004"/>
                    <a:pt x="553" y="3070"/>
                    <a:pt x="570" y="3149"/>
                  </a:cubicBezTo>
                  <a:cubicBezTo>
                    <a:pt x="612" y="3361"/>
                    <a:pt x="719" y="3488"/>
                    <a:pt x="851" y="3658"/>
                  </a:cubicBezTo>
                  <a:cubicBezTo>
                    <a:pt x="892" y="3709"/>
                    <a:pt x="937" y="3765"/>
                    <a:pt x="982" y="3827"/>
                  </a:cubicBezTo>
                  <a:cubicBezTo>
                    <a:pt x="1210" y="4124"/>
                    <a:pt x="1196" y="4273"/>
                    <a:pt x="1154" y="4529"/>
                  </a:cubicBezTo>
                  <a:cubicBezTo>
                    <a:pt x="1147" y="4573"/>
                    <a:pt x="1138" y="4621"/>
                    <a:pt x="1130" y="4680"/>
                  </a:cubicBezTo>
                  <a:cubicBezTo>
                    <a:pt x="1117" y="4850"/>
                    <a:pt x="1130" y="4902"/>
                    <a:pt x="1172" y="5044"/>
                  </a:cubicBezTo>
                  <a:cubicBezTo>
                    <a:pt x="1186" y="5092"/>
                    <a:pt x="1200" y="5147"/>
                    <a:pt x="1216" y="5220"/>
                  </a:cubicBezTo>
                  <a:cubicBezTo>
                    <a:pt x="1283" y="5424"/>
                    <a:pt x="1245" y="5604"/>
                    <a:pt x="1213" y="5762"/>
                  </a:cubicBezTo>
                  <a:cubicBezTo>
                    <a:pt x="1189" y="5870"/>
                    <a:pt x="1168" y="5974"/>
                    <a:pt x="1175" y="6091"/>
                  </a:cubicBezTo>
                  <a:cubicBezTo>
                    <a:pt x="1196" y="6232"/>
                    <a:pt x="1265" y="6378"/>
                    <a:pt x="1337" y="6537"/>
                  </a:cubicBezTo>
                  <a:cubicBezTo>
                    <a:pt x="1424" y="6720"/>
                    <a:pt x="1524" y="6931"/>
                    <a:pt x="1548" y="7180"/>
                  </a:cubicBezTo>
                  <a:cubicBezTo>
                    <a:pt x="1573" y="7522"/>
                    <a:pt x="1573" y="7906"/>
                    <a:pt x="1548" y="8237"/>
                  </a:cubicBezTo>
                  <a:cubicBezTo>
                    <a:pt x="1545" y="8341"/>
                    <a:pt x="1532" y="8469"/>
                    <a:pt x="1517" y="8600"/>
                  </a:cubicBezTo>
                  <a:cubicBezTo>
                    <a:pt x="1476" y="9029"/>
                    <a:pt x="1420" y="9568"/>
                    <a:pt x="1628" y="9841"/>
                  </a:cubicBezTo>
                  <a:cubicBezTo>
                    <a:pt x="1656" y="9876"/>
                    <a:pt x="1673" y="9882"/>
                    <a:pt x="1711" y="9903"/>
                  </a:cubicBezTo>
                  <a:cubicBezTo>
                    <a:pt x="1808" y="9948"/>
                    <a:pt x="1908" y="10013"/>
                    <a:pt x="1980" y="10214"/>
                  </a:cubicBezTo>
                  <a:cubicBezTo>
                    <a:pt x="2012" y="10359"/>
                    <a:pt x="2004" y="10490"/>
                    <a:pt x="1998" y="10605"/>
                  </a:cubicBezTo>
                  <a:cubicBezTo>
                    <a:pt x="1998" y="10629"/>
                    <a:pt x="1998" y="10653"/>
                    <a:pt x="1994" y="10677"/>
                  </a:cubicBezTo>
                  <a:cubicBezTo>
                    <a:pt x="2060" y="10833"/>
                    <a:pt x="2077" y="10985"/>
                    <a:pt x="2095" y="11123"/>
                  </a:cubicBezTo>
                  <a:cubicBezTo>
                    <a:pt x="2119" y="11358"/>
                    <a:pt x="2136" y="11465"/>
                    <a:pt x="2291" y="11535"/>
                  </a:cubicBezTo>
                  <a:cubicBezTo>
                    <a:pt x="2347" y="11562"/>
                    <a:pt x="2419" y="11569"/>
                    <a:pt x="2495" y="11576"/>
                  </a:cubicBezTo>
                  <a:cubicBezTo>
                    <a:pt x="2675" y="11594"/>
                    <a:pt x="2979" y="11628"/>
                    <a:pt x="3004" y="12087"/>
                  </a:cubicBezTo>
                  <a:cubicBezTo>
                    <a:pt x="3025" y="12344"/>
                    <a:pt x="2865" y="12661"/>
                    <a:pt x="2730" y="12938"/>
                  </a:cubicBezTo>
                  <a:cubicBezTo>
                    <a:pt x="2679" y="13045"/>
                    <a:pt x="2631" y="13149"/>
                    <a:pt x="2596" y="13232"/>
                  </a:cubicBezTo>
                  <a:cubicBezTo>
                    <a:pt x="2564" y="13304"/>
                    <a:pt x="2534" y="13373"/>
                    <a:pt x="2506" y="13435"/>
                  </a:cubicBezTo>
                  <a:cubicBezTo>
                    <a:pt x="2596" y="13449"/>
                    <a:pt x="2682" y="13484"/>
                    <a:pt x="2772" y="13529"/>
                  </a:cubicBezTo>
                  <a:cubicBezTo>
                    <a:pt x="2880" y="13580"/>
                    <a:pt x="2990" y="13636"/>
                    <a:pt x="3152" y="13643"/>
                  </a:cubicBezTo>
                  <a:cubicBezTo>
                    <a:pt x="3269" y="13643"/>
                    <a:pt x="3439" y="13588"/>
                    <a:pt x="3605" y="13539"/>
                  </a:cubicBezTo>
                  <a:cubicBezTo>
                    <a:pt x="3740" y="13498"/>
                    <a:pt x="3878" y="13456"/>
                    <a:pt x="3999" y="13435"/>
                  </a:cubicBezTo>
                  <a:cubicBezTo>
                    <a:pt x="4172" y="13413"/>
                    <a:pt x="4322" y="13402"/>
                    <a:pt x="4465" y="13402"/>
                  </a:cubicBezTo>
                  <a:cubicBezTo>
                    <a:pt x="4651" y="13402"/>
                    <a:pt x="4825" y="13421"/>
                    <a:pt x="5022" y="13460"/>
                  </a:cubicBezTo>
                  <a:cubicBezTo>
                    <a:pt x="5683" y="13546"/>
                    <a:pt x="5831" y="13719"/>
                    <a:pt x="6128" y="14140"/>
                  </a:cubicBezTo>
                  <a:cubicBezTo>
                    <a:pt x="6173" y="14203"/>
                    <a:pt x="6222" y="14272"/>
                    <a:pt x="6276" y="14344"/>
                  </a:cubicBezTo>
                  <a:cubicBezTo>
                    <a:pt x="6349" y="14445"/>
                    <a:pt x="6401" y="14451"/>
                    <a:pt x="6501" y="14466"/>
                  </a:cubicBezTo>
                  <a:cubicBezTo>
                    <a:pt x="6595" y="14476"/>
                    <a:pt x="6719" y="14490"/>
                    <a:pt x="6847" y="14590"/>
                  </a:cubicBezTo>
                  <a:cubicBezTo>
                    <a:pt x="6982" y="14673"/>
                    <a:pt x="7058" y="14832"/>
                    <a:pt x="7120" y="14981"/>
                  </a:cubicBezTo>
                  <a:cubicBezTo>
                    <a:pt x="7123" y="14977"/>
                    <a:pt x="7123" y="14970"/>
                    <a:pt x="7127" y="14963"/>
                  </a:cubicBezTo>
                  <a:cubicBezTo>
                    <a:pt x="7176" y="14821"/>
                    <a:pt x="7235" y="14649"/>
                    <a:pt x="7393" y="14521"/>
                  </a:cubicBezTo>
                  <a:cubicBezTo>
                    <a:pt x="7542" y="14421"/>
                    <a:pt x="7687" y="14379"/>
                    <a:pt x="7825" y="14362"/>
                  </a:cubicBezTo>
                  <a:cubicBezTo>
                    <a:pt x="7832" y="14348"/>
                    <a:pt x="7839" y="14338"/>
                    <a:pt x="7846" y="14324"/>
                  </a:cubicBezTo>
                  <a:cubicBezTo>
                    <a:pt x="7950" y="14172"/>
                    <a:pt x="8074" y="14072"/>
                    <a:pt x="8174" y="13992"/>
                  </a:cubicBezTo>
                  <a:cubicBezTo>
                    <a:pt x="8350" y="13843"/>
                    <a:pt x="8388" y="13809"/>
                    <a:pt x="8337" y="13643"/>
                  </a:cubicBezTo>
                  <a:cubicBezTo>
                    <a:pt x="8302" y="13539"/>
                    <a:pt x="8140" y="13394"/>
                    <a:pt x="8005" y="13263"/>
                  </a:cubicBezTo>
                  <a:cubicBezTo>
                    <a:pt x="7774" y="13049"/>
                    <a:pt x="7469" y="12768"/>
                    <a:pt x="7532" y="12461"/>
                  </a:cubicBezTo>
                  <a:cubicBezTo>
                    <a:pt x="7463" y="12423"/>
                    <a:pt x="7396" y="12364"/>
                    <a:pt x="7380" y="12271"/>
                  </a:cubicBezTo>
                  <a:cubicBezTo>
                    <a:pt x="7331" y="12050"/>
                    <a:pt x="7573" y="11887"/>
                    <a:pt x="7853" y="11701"/>
                  </a:cubicBezTo>
                  <a:cubicBezTo>
                    <a:pt x="7943" y="11635"/>
                    <a:pt x="8088" y="11541"/>
                    <a:pt x="8116" y="11500"/>
                  </a:cubicBezTo>
                  <a:cubicBezTo>
                    <a:pt x="8122" y="11476"/>
                    <a:pt x="8109" y="11341"/>
                    <a:pt x="8101" y="11251"/>
                  </a:cubicBezTo>
                  <a:cubicBezTo>
                    <a:pt x="8085" y="11079"/>
                    <a:pt x="8060" y="10819"/>
                    <a:pt x="8140" y="10612"/>
                  </a:cubicBezTo>
                  <a:cubicBezTo>
                    <a:pt x="8098" y="10529"/>
                    <a:pt x="8126" y="10432"/>
                    <a:pt x="8202" y="10380"/>
                  </a:cubicBezTo>
                  <a:cubicBezTo>
                    <a:pt x="8306" y="10315"/>
                    <a:pt x="8396" y="10266"/>
                    <a:pt x="8475" y="10225"/>
                  </a:cubicBezTo>
                  <a:cubicBezTo>
                    <a:pt x="8641" y="10135"/>
                    <a:pt x="8744" y="10080"/>
                    <a:pt x="8852" y="9921"/>
                  </a:cubicBezTo>
                  <a:cubicBezTo>
                    <a:pt x="8938" y="9796"/>
                    <a:pt x="9035" y="9678"/>
                    <a:pt x="9132" y="9565"/>
                  </a:cubicBezTo>
                  <a:cubicBezTo>
                    <a:pt x="9218" y="9458"/>
                    <a:pt x="9312" y="9354"/>
                    <a:pt x="9387" y="9239"/>
                  </a:cubicBezTo>
                  <a:cubicBezTo>
                    <a:pt x="9495" y="9108"/>
                    <a:pt x="9519" y="9022"/>
                    <a:pt x="9557" y="8894"/>
                  </a:cubicBezTo>
                  <a:cubicBezTo>
                    <a:pt x="9581" y="8815"/>
                    <a:pt x="9605" y="8728"/>
                    <a:pt x="9650" y="8621"/>
                  </a:cubicBezTo>
                  <a:cubicBezTo>
                    <a:pt x="9727" y="8434"/>
                    <a:pt x="9858" y="8313"/>
                    <a:pt x="9975" y="8203"/>
                  </a:cubicBezTo>
                  <a:cubicBezTo>
                    <a:pt x="10065" y="8123"/>
                    <a:pt x="10145" y="8043"/>
                    <a:pt x="10193" y="7954"/>
                  </a:cubicBezTo>
                  <a:cubicBezTo>
                    <a:pt x="10262" y="7861"/>
                    <a:pt x="10266" y="7802"/>
                    <a:pt x="10269" y="7677"/>
                  </a:cubicBezTo>
                  <a:cubicBezTo>
                    <a:pt x="10269" y="7598"/>
                    <a:pt x="10272" y="7515"/>
                    <a:pt x="10293" y="7421"/>
                  </a:cubicBezTo>
                  <a:cubicBezTo>
                    <a:pt x="10352" y="7159"/>
                    <a:pt x="10525" y="6913"/>
                    <a:pt x="10660" y="6758"/>
                  </a:cubicBezTo>
                  <a:cubicBezTo>
                    <a:pt x="10732" y="6658"/>
                    <a:pt x="10794" y="6558"/>
                    <a:pt x="10850" y="6471"/>
                  </a:cubicBezTo>
                  <a:cubicBezTo>
                    <a:pt x="11060" y="6135"/>
                    <a:pt x="11212" y="5894"/>
                    <a:pt x="11821" y="5808"/>
                  </a:cubicBezTo>
                  <a:cubicBezTo>
                    <a:pt x="11866" y="5804"/>
                    <a:pt x="11901" y="5797"/>
                    <a:pt x="11931" y="5794"/>
                  </a:cubicBezTo>
                  <a:cubicBezTo>
                    <a:pt x="11859" y="5738"/>
                    <a:pt x="11776" y="5676"/>
                    <a:pt x="11700" y="5607"/>
                  </a:cubicBezTo>
                  <a:cubicBezTo>
                    <a:pt x="11541" y="5444"/>
                    <a:pt x="11320" y="5365"/>
                    <a:pt x="11084" y="5282"/>
                  </a:cubicBezTo>
                  <a:cubicBezTo>
                    <a:pt x="10767" y="5165"/>
                    <a:pt x="10408" y="5036"/>
                    <a:pt x="10217" y="4670"/>
                  </a:cubicBezTo>
                  <a:lnTo>
                    <a:pt x="10159" y="4553"/>
                  </a:lnTo>
                  <a:cubicBezTo>
                    <a:pt x="10006" y="4248"/>
                    <a:pt x="9916" y="4066"/>
                    <a:pt x="9654" y="3838"/>
                  </a:cubicBezTo>
                  <a:lnTo>
                    <a:pt x="9543" y="3758"/>
                  </a:lnTo>
                  <a:cubicBezTo>
                    <a:pt x="9246" y="3540"/>
                    <a:pt x="8963" y="3336"/>
                    <a:pt x="8686" y="3056"/>
                  </a:cubicBezTo>
                  <a:cubicBezTo>
                    <a:pt x="8002" y="2351"/>
                    <a:pt x="7372" y="1992"/>
                    <a:pt x="6453" y="1577"/>
                  </a:cubicBezTo>
                  <a:cubicBezTo>
                    <a:pt x="6145" y="1432"/>
                    <a:pt x="5858" y="1234"/>
                    <a:pt x="5585" y="1045"/>
                  </a:cubicBezTo>
                  <a:cubicBezTo>
                    <a:pt x="5236" y="806"/>
                    <a:pt x="4874" y="557"/>
                    <a:pt x="4483" y="419"/>
                  </a:cubicBezTo>
                  <a:cubicBezTo>
                    <a:pt x="4348" y="374"/>
                    <a:pt x="4207" y="325"/>
                    <a:pt x="4065" y="274"/>
                  </a:cubicBezTo>
                  <a:cubicBezTo>
                    <a:pt x="3843" y="198"/>
                    <a:pt x="3619" y="118"/>
                    <a:pt x="3394" y="49"/>
                  </a:cubicBezTo>
                  <a:cubicBezTo>
                    <a:pt x="3296" y="14"/>
                    <a:pt x="3221" y="1"/>
                    <a:pt x="3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6653813" y="3044563"/>
              <a:ext cx="77684" cy="44021"/>
            </a:xfrm>
            <a:custGeom>
              <a:avLst/>
              <a:gdLst/>
              <a:ahLst/>
              <a:cxnLst/>
              <a:rect l="l" t="t" r="r" b="b"/>
              <a:pathLst>
                <a:path w="2580" h="1462" extrusionOk="0">
                  <a:moveTo>
                    <a:pt x="2579" y="1"/>
                  </a:moveTo>
                  <a:cubicBezTo>
                    <a:pt x="2551" y="1"/>
                    <a:pt x="2517" y="1"/>
                    <a:pt x="2476" y="4"/>
                  </a:cubicBezTo>
                  <a:cubicBezTo>
                    <a:pt x="2326" y="18"/>
                    <a:pt x="2199" y="39"/>
                    <a:pt x="2074" y="56"/>
                  </a:cubicBezTo>
                  <a:cubicBezTo>
                    <a:pt x="2009" y="66"/>
                    <a:pt x="1946" y="77"/>
                    <a:pt x="1888" y="84"/>
                  </a:cubicBezTo>
                  <a:cubicBezTo>
                    <a:pt x="1902" y="153"/>
                    <a:pt x="1881" y="225"/>
                    <a:pt x="1825" y="270"/>
                  </a:cubicBezTo>
                  <a:cubicBezTo>
                    <a:pt x="1791" y="297"/>
                    <a:pt x="1750" y="311"/>
                    <a:pt x="1709" y="311"/>
                  </a:cubicBezTo>
                  <a:cubicBezTo>
                    <a:pt x="1657" y="311"/>
                    <a:pt x="1605" y="288"/>
                    <a:pt x="1570" y="243"/>
                  </a:cubicBezTo>
                  <a:cubicBezTo>
                    <a:pt x="1536" y="198"/>
                    <a:pt x="1395" y="156"/>
                    <a:pt x="1129" y="156"/>
                  </a:cubicBezTo>
                  <a:cubicBezTo>
                    <a:pt x="963" y="156"/>
                    <a:pt x="747" y="173"/>
                    <a:pt x="477" y="215"/>
                  </a:cubicBezTo>
                  <a:cubicBezTo>
                    <a:pt x="160" y="260"/>
                    <a:pt x="163" y="288"/>
                    <a:pt x="174" y="568"/>
                  </a:cubicBezTo>
                  <a:cubicBezTo>
                    <a:pt x="177" y="678"/>
                    <a:pt x="184" y="813"/>
                    <a:pt x="163" y="969"/>
                  </a:cubicBezTo>
                  <a:lnTo>
                    <a:pt x="136" y="1090"/>
                  </a:lnTo>
                  <a:cubicBezTo>
                    <a:pt x="125" y="1138"/>
                    <a:pt x="115" y="1176"/>
                    <a:pt x="115" y="1200"/>
                  </a:cubicBezTo>
                  <a:cubicBezTo>
                    <a:pt x="115" y="1224"/>
                    <a:pt x="111" y="1245"/>
                    <a:pt x="101" y="1266"/>
                  </a:cubicBezTo>
                  <a:cubicBezTo>
                    <a:pt x="80" y="1325"/>
                    <a:pt x="42" y="1366"/>
                    <a:pt x="0" y="1393"/>
                  </a:cubicBezTo>
                  <a:cubicBezTo>
                    <a:pt x="115" y="1427"/>
                    <a:pt x="295" y="1443"/>
                    <a:pt x="545" y="1443"/>
                  </a:cubicBezTo>
                  <a:cubicBezTo>
                    <a:pt x="703" y="1443"/>
                    <a:pt x="889" y="1437"/>
                    <a:pt x="1103" y="1425"/>
                  </a:cubicBezTo>
                  <a:cubicBezTo>
                    <a:pt x="1214" y="1422"/>
                    <a:pt x="1300" y="1418"/>
                    <a:pt x="1359" y="1418"/>
                  </a:cubicBezTo>
                  <a:cubicBezTo>
                    <a:pt x="1445" y="1418"/>
                    <a:pt x="1552" y="1425"/>
                    <a:pt x="1670" y="1439"/>
                  </a:cubicBezTo>
                  <a:cubicBezTo>
                    <a:pt x="1791" y="1450"/>
                    <a:pt x="1935" y="1462"/>
                    <a:pt x="2064" y="1462"/>
                  </a:cubicBezTo>
                  <a:cubicBezTo>
                    <a:pt x="2190" y="1462"/>
                    <a:pt x="2303" y="1450"/>
                    <a:pt x="2368" y="1414"/>
                  </a:cubicBezTo>
                  <a:cubicBezTo>
                    <a:pt x="2575" y="1318"/>
                    <a:pt x="2572" y="1145"/>
                    <a:pt x="2517" y="775"/>
                  </a:cubicBezTo>
                  <a:cubicBezTo>
                    <a:pt x="2492" y="623"/>
                    <a:pt x="2472" y="464"/>
                    <a:pt x="2486" y="319"/>
                  </a:cubicBezTo>
                  <a:cubicBezTo>
                    <a:pt x="2510" y="198"/>
                    <a:pt x="2538" y="108"/>
                    <a:pt x="2565" y="32"/>
                  </a:cubicBezTo>
                  <a:cubicBezTo>
                    <a:pt x="2572" y="21"/>
                    <a:pt x="2572" y="11"/>
                    <a:pt x="2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6874752" y="1897624"/>
              <a:ext cx="496243" cy="714239"/>
            </a:xfrm>
            <a:custGeom>
              <a:avLst/>
              <a:gdLst/>
              <a:ahLst/>
              <a:cxnLst/>
              <a:rect l="l" t="t" r="r" b="b"/>
              <a:pathLst>
                <a:path w="16481" h="23721" extrusionOk="0">
                  <a:moveTo>
                    <a:pt x="12520" y="0"/>
                  </a:moveTo>
                  <a:cubicBezTo>
                    <a:pt x="12440" y="482"/>
                    <a:pt x="12118" y="706"/>
                    <a:pt x="11807" y="924"/>
                  </a:cubicBezTo>
                  <a:cubicBezTo>
                    <a:pt x="11732" y="975"/>
                    <a:pt x="11655" y="1031"/>
                    <a:pt x="11579" y="1093"/>
                  </a:cubicBezTo>
                  <a:cubicBezTo>
                    <a:pt x="11469" y="1183"/>
                    <a:pt x="11362" y="1294"/>
                    <a:pt x="11251" y="1401"/>
                  </a:cubicBezTo>
                  <a:cubicBezTo>
                    <a:pt x="11089" y="1567"/>
                    <a:pt x="10920" y="1736"/>
                    <a:pt x="10729" y="1871"/>
                  </a:cubicBezTo>
                  <a:cubicBezTo>
                    <a:pt x="10608" y="1943"/>
                    <a:pt x="10487" y="1991"/>
                    <a:pt x="10366" y="2037"/>
                  </a:cubicBezTo>
                  <a:cubicBezTo>
                    <a:pt x="10273" y="2071"/>
                    <a:pt x="10173" y="2106"/>
                    <a:pt x="10083" y="2161"/>
                  </a:cubicBezTo>
                  <a:cubicBezTo>
                    <a:pt x="9792" y="2382"/>
                    <a:pt x="9606" y="2818"/>
                    <a:pt x="9430" y="3236"/>
                  </a:cubicBezTo>
                  <a:cubicBezTo>
                    <a:pt x="9353" y="3412"/>
                    <a:pt x="9281" y="3585"/>
                    <a:pt x="9198" y="3741"/>
                  </a:cubicBezTo>
                  <a:cubicBezTo>
                    <a:pt x="9160" y="3820"/>
                    <a:pt x="9119" y="3889"/>
                    <a:pt x="9077" y="3952"/>
                  </a:cubicBezTo>
                  <a:cubicBezTo>
                    <a:pt x="8949" y="4166"/>
                    <a:pt x="8880" y="4287"/>
                    <a:pt x="8935" y="4526"/>
                  </a:cubicBezTo>
                  <a:cubicBezTo>
                    <a:pt x="8970" y="4650"/>
                    <a:pt x="9015" y="4760"/>
                    <a:pt x="9056" y="4864"/>
                  </a:cubicBezTo>
                  <a:cubicBezTo>
                    <a:pt x="9149" y="5099"/>
                    <a:pt x="9240" y="5320"/>
                    <a:pt x="9219" y="5673"/>
                  </a:cubicBezTo>
                  <a:cubicBezTo>
                    <a:pt x="9212" y="5791"/>
                    <a:pt x="9215" y="5911"/>
                    <a:pt x="9215" y="6039"/>
                  </a:cubicBezTo>
                  <a:cubicBezTo>
                    <a:pt x="9222" y="6450"/>
                    <a:pt x="9229" y="6914"/>
                    <a:pt x="9007" y="7290"/>
                  </a:cubicBezTo>
                  <a:cubicBezTo>
                    <a:pt x="8963" y="7383"/>
                    <a:pt x="8904" y="7470"/>
                    <a:pt x="8846" y="7549"/>
                  </a:cubicBezTo>
                  <a:cubicBezTo>
                    <a:pt x="8749" y="7691"/>
                    <a:pt x="8672" y="7802"/>
                    <a:pt x="8659" y="7981"/>
                  </a:cubicBezTo>
                  <a:lnTo>
                    <a:pt x="8638" y="8224"/>
                  </a:lnTo>
                  <a:cubicBezTo>
                    <a:pt x="8597" y="8769"/>
                    <a:pt x="8562" y="9198"/>
                    <a:pt x="8825" y="9706"/>
                  </a:cubicBezTo>
                  <a:cubicBezTo>
                    <a:pt x="8832" y="9717"/>
                    <a:pt x="8835" y="9731"/>
                    <a:pt x="8838" y="9744"/>
                  </a:cubicBezTo>
                  <a:cubicBezTo>
                    <a:pt x="8842" y="9744"/>
                    <a:pt x="8846" y="9748"/>
                    <a:pt x="8849" y="9748"/>
                  </a:cubicBezTo>
                  <a:cubicBezTo>
                    <a:pt x="8970" y="9796"/>
                    <a:pt x="9098" y="9841"/>
                    <a:pt x="9205" y="9934"/>
                  </a:cubicBezTo>
                  <a:cubicBezTo>
                    <a:pt x="9385" y="10079"/>
                    <a:pt x="9450" y="10149"/>
                    <a:pt x="9419" y="10342"/>
                  </a:cubicBezTo>
                  <a:cubicBezTo>
                    <a:pt x="9416" y="10370"/>
                    <a:pt x="9412" y="10411"/>
                    <a:pt x="9412" y="10470"/>
                  </a:cubicBezTo>
                  <a:cubicBezTo>
                    <a:pt x="9460" y="11144"/>
                    <a:pt x="9409" y="11344"/>
                    <a:pt x="8808" y="11593"/>
                  </a:cubicBezTo>
                  <a:lnTo>
                    <a:pt x="8742" y="11618"/>
                  </a:lnTo>
                  <a:cubicBezTo>
                    <a:pt x="8349" y="11778"/>
                    <a:pt x="7992" y="11925"/>
                    <a:pt x="7590" y="11925"/>
                  </a:cubicBezTo>
                  <a:cubicBezTo>
                    <a:pt x="7375" y="11925"/>
                    <a:pt x="7148" y="11883"/>
                    <a:pt x="6896" y="11780"/>
                  </a:cubicBezTo>
                  <a:cubicBezTo>
                    <a:pt x="6653" y="11682"/>
                    <a:pt x="6367" y="11584"/>
                    <a:pt x="6108" y="11584"/>
                  </a:cubicBezTo>
                  <a:cubicBezTo>
                    <a:pt x="5965" y="11584"/>
                    <a:pt x="5830" y="11614"/>
                    <a:pt x="5714" y="11690"/>
                  </a:cubicBezTo>
                  <a:cubicBezTo>
                    <a:pt x="5479" y="11884"/>
                    <a:pt x="5043" y="12323"/>
                    <a:pt x="4798" y="12614"/>
                  </a:cubicBezTo>
                  <a:cubicBezTo>
                    <a:pt x="4466" y="12990"/>
                    <a:pt x="4010" y="13360"/>
                    <a:pt x="3537" y="13633"/>
                  </a:cubicBezTo>
                  <a:cubicBezTo>
                    <a:pt x="3221" y="13823"/>
                    <a:pt x="2838" y="13909"/>
                    <a:pt x="2468" y="13996"/>
                  </a:cubicBezTo>
                  <a:cubicBezTo>
                    <a:pt x="2251" y="14048"/>
                    <a:pt x="2039" y="14093"/>
                    <a:pt x="1846" y="14161"/>
                  </a:cubicBezTo>
                  <a:cubicBezTo>
                    <a:pt x="1286" y="14351"/>
                    <a:pt x="1214" y="14970"/>
                    <a:pt x="1134" y="15621"/>
                  </a:cubicBezTo>
                  <a:cubicBezTo>
                    <a:pt x="1106" y="15841"/>
                    <a:pt x="1082" y="16066"/>
                    <a:pt x="1034" y="16273"/>
                  </a:cubicBezTo>
                  <a:cubicBezTo>
                    <a:pt x="924" y="16629"/>
                    <a:pt x="792" y="16896"/>
                    <a:pt x="605" y="17151"/>
                  </a:cubicBezTo>
                  <a:cubicBezTo>
                    <a:pt x="360" y="17466"/>
                    <a:pt x="336" y="17636"/>
                    <a:pt x="281" y="17971"/>
                  </a:cubicBezTo>
                  <a:cubicBezTo>
                    <a:pt x="270" y="18047"/>
                    <a:pt x="256" y="18130"/>
                    <a:pt x="239" y="18223"/>
                  </a:cubicBezTo>
                  <a:cubicBezTo>
                    <a:pt x="204" y="18341"/>
                    <a:pt x="160" y="18434"/>
                    <a:pt x="118" y="18520"/>
                  </a:cubicBezTo>
                  <a:cubicBezTo>
                    <a:pt x="59" y="18641"/>
                    <a:pt x="11" y="18741"/>
                    <a:pt x="11" y="18842"/>
                  </a:cubicBezTo>
                  <a:cubicBezTo>
                    <a:pt x="0" y="18907"/>
                    <a:pt x="18" y="18952"/>
                    <a:pt x="45" y="19022"/>
                  </a:cubicBezTo>
                  <a:cubicBezTo>
                    <a:pt x="69" y="19080"/>
                    <a:pt x="90" y="19146"/>
                    <a:pt x="101" y="19208"/>
                  </a:cubicBezTo>
                  <a:cubicBezTo>
                    <a:pt x="115" y="19315"/>
                    <a:pt x="111" y="19412"/>
                    <a:pt x="101" y="19495"/>
                  </a:cubicBezTo>
                  <a:cubicBezTo>
                    <a:pt x="101" y="19571"/>
                    <a:pt x="90" y="19640"/>
                    <a:pt x="101" y="19702"/>
                  </a:cubicBezTo>
                  <a:cubicBezTo>
                    <a:pt x="115" y="19837"/>
                    <a:pt x="166" y="19976"/>
                    <a:pt x="222" y="20117"/>
                  </a:cubicBezTo>
                  <a:cubicBezTo>
                    <a:pt x="277" y="20252"/>
                    <a:pt x="332" y="20394"/>
                    <a:pt x="356" y="20539"/>
                  </a:cubicBezTo>
                  <a:cubicBezTo>
                    <a:pt x="374" y="20774"/>
                    <a:pt x="318" y="20960"/>
                    <a:pt x="270" y="21126"/>
                  </a:cubicBezTo>
                  <a:cubicBezTo>
                    <a:pt x="232" y="21254"/>
                    <a:pt x="194" y="21375"/>
                    <a:pt x="194" y="21503"/>
                  </a:cubicBezTo>
                  <a:cubicBezTo>
                    <a:pt x="194" y="21597"/>
                    <a:pt x="219" y="21700"/>
                    <a:pt x="235" y="21807"/>
                  </a:cubicBezTo>
                  <a:cubicBezTo>
                    <a:pt x="256" y="21914"/>
                    <a:pt x="281" y="22029"/>
                    <a:pt x="284" y="22146"/>
                  </a:cubicBezTo>
                  <a:cubicBezTo>
                    <a:pt x="427" y="22111"/>
                    <a:pt x="592" y="22092"/>
                    <a:pt x="760" y="22092"/>
                  </a:cubicBezTo>
                  <a:cubicBezTo>
                    <a:pt x="1113" y="22092"/>
                    <a:pt x="1475" y="22177"/>
                    <a:pt x="1663" y="22381"/>
                  </a:cubicBezTo>
                  <a:cubicBezTo>
                    <a:pt x="1884" y="22630"/>
                    <a:pt x="1849" y="22879"/>
                    <a:pt x="1825" y="23062"/>
                  </a:cubicBezTo>
                  <a:cubicBezTo>
                    <a:pt x="1798" y="23269"/>
                    <a:pt x="1791" y="23325"/>
                    <a:pt x="2033" y="23404"/>
                  </a:cubicBezTo>
                  <a:cubicBezTo>
                    <a:pt x="2143" y="23446"/>
                    <a:pt x="2240" y="23487"/>
                    <a:pt x="2337" y="23525"/>
                  </a:cubicBezTo>
                  <a:cubicBezTo>
                    <a:pt x="2598" y="23636"/>
                    <a:pt x="2801" y="23721"/>
                    <a:pt x="3028" y="23721"/>
                  </a:cubicBezTo>
                  <a:cubicBezTo>
                    <a:pt x="3150" y="23721"/>
                    <a:pt x="3278" y="23697"/>
                    <a:pt x="3426" y="23639"/>
                  </a:cubicBezTo>
                  <a:cubicBezTo>
                    <a:pt x="3692" y="23532"/>
                    <a:pt x="3937" y="23345"/>
                    <a:pt x="4148" y="23179"/>
                  </a:cubicBezTo>
                  <a:cubicBezTo>
                    <a:pt x="4190" y="23149"/>
                    <a:pt x="4214" y="23124"/>
                    <a:pt x="4238" y="23093"/>
                  </a:cubicBezTo>
                  <a:cubicBezTo>
                    <a:pt x="4317" y="23013"/>
                    <a:pt x="4414" y="22906"/>
                    <a:pt x="4639" y="22882"/>
                  </a:cubicBezTo>
                  <a:cubicBezTo>
                    <a:pt x="4664" y="22880"/>
                    <a:pt x="4687" y="22879"/>
                    <a:pt x="4711" y="22879"/>
                  </a:cubicBezTo>
                  <a:cubicBezTo>
                    <a:pt x="4826" y="22879"/>
                    <a:pt x="4927" y="22906"/>
                    <a:pt x="5019" y="22934"/>
                  </a:cubicBezTo>
                  <a:cubicBezTo>
                    <a:pt x="5102" y="22955"/>
                    <a:pt x="5168" y="22975"/>
                    <a:pt x="5241" y="22975"/>
                  </a:cubicBezTo>
                  <a:cubicBezTo>
                    <a:pt x="5396" y="22975"/>
                    <a:pt x="5652" y="22848"/>
                    <a:pt x="5922" y="22640"/>
                  </a:cubicBezTo>
                  <a:cubicBezTo>
                    <a:pt x="6187" y="22436"/>
                    <a:pt x="6287" y="22243"/>
                    <a:pt x="6399" y="21911"/>
                  </a:cubicBezTo>
                  <a:cubicBezTo>
                    <a:pt x="6423" y="21842"/>
                    <a:pt x="6467" y="21742"/>
                    <a:pt x="6526" y="21624"/>
                  </a:cubicBezTo>
                  <a:cubicBezTo>
                    <a:pt x="6602" y="21472"/>
                    <a:pt x="6775" y="21112"/>
                    <a:pt x="6744" y="21016"/>
                  </a:cubicBezTo>
                  <a:cubicBezTo>
                    <a:pt x="6726" y="20960"/>
                    <a:pt x="6630" y="20867"/>
                    <a:pt x="6564" y="20801"/>
                  </a:cubicBezTo>
                  <a:cubicBezTo>
                    <a:pt x="6370" y="20614"/>
                    <a:pt x="6104" y="20359"/>
                    <a:pt x="6208" y="20024"/>
                  </a:cubicBezTo>
                  <a:cubicBezTo>
                    <a:pt x="6253" y="19844"/>
                    <a:pt x="6464" y="19751"/>
                    <a:pt x="6664" y="19657"/>
                  </a:cubicBezTo>
                  <a:cubicBezTo>
                    <a:pt x="6758" y="19616"/>
                    <a:pt x="6886" y="19557"/>
                    <a:pt x="6924" y="19515"/>
                  </a:cubicBezTo>
                  <a:cubicBezTo>
                    <a:pt x="7007" y="19432"/>
                    <a:pt x="7062" y="19329"/>
                    <a:pt x="7114" y="19229"/>
                  </a:cubicBezTo>
                  <a:cubicBezTo>
                    <a:pt x="7158" y="19146"/>
                    <a:pt x="7207" y="19056"/>
                    <a:pt x="7270" y="18984"/>
                  </a:cubicBezTo>
                  <a:cubicBezTo>
                    <a:pt x="7303" y="18941"/>
                    <a:pt x="7354" y="18918"/>
                    <a:pt x="7405" y="18918"/>
                  </a:cubicBezTo>
                  <a:cubicBezTo>
                    <a:pt x="7437" y="18918"/>
                    <a:pt x="7470" y="18927"/>
                    <a:pt x="7498" y="18945"/>
                  </a:cubicBezTo>
                  <a:cubicBezTo>
                    <a:pt x="7632" y="19022"/>
                    <a:pt x="7701" y="19125"/>
                    <a:pt x="7757" y="19212"/>
                  </a:cubicBezTo>
                  <a:cubicBezTo>
                    <a:pt x="7825" y="19312"/>
                    <a:pt x="7854" y="19349"/>
                    <a:pt x="7946" y="19363"/>
                  </a:cubicBezTo>
                  <a:cubicBezTo>
                    <a:pt x="7969" y="19366"/>
                    <a:pt x="7991" y="19368"/>
                    <a:pt x="8014" y="19368"/>
                  </a:cubicBezTo>
                  <a:cubicBezTo>
                    <a:pt x="8105" y="19368"/>
                    <a:pt x="8200" y="19347"/>
                    <a:pt x="8302" y="19322"/>
                  </a:cubicBezTo>
                  <a:cubicBezTo>
                    <a:pt x="8422" y="19296"/>
                    <a:pt x="8549" y="19268"/>
                    <a:pt x="8683" y="19268"/>
                  </a:cubicBezTo>
                  <a:cubicBezTo>
                    <a:pt x="8782" y="19268"/>
                    <a:pt x="8884" y="19283"/>
                    <a:pt x="8991" y="19325"/>
                  </a:cubicBezTo>
                  <a:cubicBezTo>
                    <a:pt x="9129" y="19388"/>
                    <a:pt x="9219" y="19485"/>
                    <a:pt x="9298" y="19571"/>
                  </a:cubicBezTo>
                  <a:cubicBezTo>
                    <a:pt x="9371" y="19651"/>
                    <a:pt x="9436" y="19716"/>
                    <a:pt x="9513" y="19740"/>
                  </a:cubicBezTo>
                  <a:cubicBezTo>
                    <a:pt x="9537" y="19746"/>
                    <a:pt x="9566" y="19749"/>
                    <a:pt x="9599" y="19749"/>
                  </a:cubicBezTo>
                  <a:cubicBezTo>
                    <a:pt x="9732" y="19749"/>
                    <a:pt x="9921" y="19704"/>
                    <a:pt x="10065" y="19668"/>
                  </a:cubicBezTo>
                  <a:lnTo>
                    <a:pt x="10165" y="19644"/>
                  </a:lnTo>
                  <a:cubicBezTo>
                    <a:pt x="10321" y="19606"/>
                    <a:pt x="10453" y="19526"/>
                    <a:pt x="10591" y="19443"/>
                  </a:cubicBezTo>
                  <a:cubicBezTo>
                    <a:pt x="10667" y="19398"/>
                    <a:pt x="10743" y="19349"/>
                    <a:pt x="10826" y="19308"/>
                  </a:cubicBezTo>
                  <a:cubicBezTo>
                    <a:pt x="11024" y="19218"/>
                    <a:pt x="11167" y="19194"/>
                    <a:pt x="11309" y="19194"/>
                  </a:cubicBezTo>
                  <a:cubicBezTo>
                    <a:pt x="11385" y="19194"/>
                    <a:pt x="11461" y="19201"/>
                    <a:pt x="11545" y="19208"/>
                  </a:cubicBezTo>
                  <a:lnTo>
                    <a:pt x="11690" y="19222"/>
                  </a:lnTo>
                  <a:cubicBezTo>
                    <a:pt x="11715" y="19224"/>
                    <a:pt x="11742" y="19225"/>
                    <a:pt x="11771" y="19225"/>
                  </a:cubicBezTo>
                  <a:cubicBezTo>
                    <a:pt x="12126" y="19225"/>
                    <a:pt x="12799" y="19053"/>
                    <a:pt x="12910" y="18810"/>
                  </a:cubicBezTo>
                  <a:cubicBezTo>
                    <a:pt x="12927" y="18773"/>
                    <a:pt x="12924" y="18727"/>
                    <a:pt x="12900" y="18676"/>
                  </a:cubicBezTo>
                  <a:cubicBezTo>
                    <a:pt x="12748" y="18676"/>
                    <a:pt x="12620" y="18596"/>
                    <a:pt x="12547" y="18458"/>
                  </a:cubicBezTo>
                  <a:cubicBezTo>
                    <a:pt x="12499" y="18368"/>
                    <a:pt x="12533" y="18258"/>
                    <a:pt x="12620" y="18213"/>
                  </a:cubicBezTo>
                  <a:cubicBezTo>
                    <a:pt x="12648" y="18198"/>
                    <a:pt x="12677" y="18191"/>
                    <a:pt x="12706" y="18191"/>
                  </a:cubicBezTo>
                  <a:cubicBezTo>
                    <a:pt x="12726" y="18191"/>
                    <a:pt x="12746" y="18195"/>
                    <a:pt x="12765" y="18202"/>
                  </a:cubicBezTo>
                  <a:cubicBezTo>
                    <a:pt x="12796" y="18182"/>
                    <a:pt x="12832" y="18172"/>
                    <a:pt x="12867" y="18172"/>
                  </a:cubicBezTo>
                  <a:cubicBezTo>
                    <a:pt x="12911" y="18172"/>
                    <a:pt x="12954" y="18187"/>
                    <a:pt x="12986" y="18220"/>
                  </a:cubicBezTo>
                  <a:cubicBezTo>
                    <a:pt x="13007" y="18237"/>
                    <a:pt x="13024" y="18254"/>
                    <a:pt x="13041" y="18271"/>
                  </a:cubicBezTo>
                  <a:cubicBezTo>
                    <a:pt x="13276" y="18140"/>
                    <a:pt x="13601" y="17781"/>
                    <a:pt x="13653" y="17636"/>
                  </a:cubicBezTo>
                  <a:cubicBezTo>
                    <a:pt x="13684" y="17583"/>
                    <a:pt x="13688" y="17563"/>
                    <a:pt x="13694" y="17518"/>
                  </a:cubicBezTo>
                  <a:cubicBezTo>
                    <a:pt x="13705" y="17449"/>
                    <a:pt x="13719" y="17355"/>
                    <a:pt x="13791" y="17248"/>
                  </a:cubicBezTo>
                  <a:cubicBezTo>
                    <a:pt x="13906" y="17086"/>
                    <a:pt x="14102" y="17017"/>
                    <a:pt x="14275" y="16958"/>
                  </a:cubicBezTo>
                  <a:cubicBezTo>
                    <a:pt x="14345" y="16934"/>
                    <a:pt x="14414" y="16910"/>
                    <a:pt x="14466" y="16882"/>
                  </a:cubicBezTo>
                  <a:cubicBezTo>
                    <a:pt x="14611" y="16799"/>
                    <a:pt x="14742" y="16682"/>
                    <a:pt x="14884" y="16560"/>
                  </a:cubicBezTo>
                  <a:cubicBezTo>
                    <a:pt x="14980" y="16478"/>
                    <a:pt x="15080" y="16395"/>
                    <a:pt x="15184" y="16315"/>
                  </a:cubicBezTo>
                  <a:cubicBezTo>
                    <a:pt x="15817" y="15814"/>
                    <a:pt x="16146" y="15399"/>
                    <a:pt x="15962" y="14787"/>
                  </a:cubicBezTo>
                  <a:cubicBezTo>
                    <a:pt x="15924" y="14659"/>
                    <a:pt x="15913" y="14514"/>
                    <a:pt x="15900" y="14376"/>
                  </a:cubicBezTo>
                  <a:cubicBezTo>
                    <a:pt x="15886" y="14172"/>
                    <a:pt x="15869" y="13941"/>
                    <a:pt x="15772" y="13892"/>
                  </a:cubicBezTo>
                  <a:cubicBezTo>
                    <a:pt x="15727" y="13871"/>
                    <a:pt x="15693" y="13830"/>
                    <a:pt x="15679" y="13782"/>
                  </a:cubicBezTo>
                  <a:cubicBezTo>
                    <a:pt x="15672" y="13757"/>
                    <a:pt x="15672" y="13733"/>
                    <a:pt x="15675" y="13709"/>
                  </a:cubicBezTo>
                  <a:cubicBezTo>
                    <a:pt x="15669" y="13657"/>
                    <a:pt x="15682" y="13602"/>
                    <a:pt x="15723" y="13560"/>
                  </a:cubicBezTo>
                  <a:cubicBezTo>
                    <a:pt x="15744" y="13539"/>
                    <a:pt x="15768" y="13515"/>
                    <a:pt x="15789" y="13498"/>
                  </a:cubicBezTo>
                  <a:cubicBezTo>
                    <a:pt x="15897" y="13319"/>
                    <a:pt x="15990" y="13142"/>
                    <a:pt x="16083" y="12914"/>
                  </a:cubicBezTo>
                  <a:cubicBezTo>
                    <a:pt x="16121" y="12824"/>
                    <a:pt x="16173" y="12713"/>
                    <a:pt x="16232" y="12596"/>
                  </a:cubicBezTo>
                  <a:cubicBezTo>
                    <a:pt x="16342" y="12368"/>
                    <a:pt x="16481" y="12088"/>
                    <a:pt x="16467" y="11925"/>
                  </a:cubicBezTo>
                  <a:cubicBezTo>
                    <a:pt x="16460" y="11767"/>
                    <a:pt x="16457" y="11767"/>
                    <a:pt x="16280" y="11749"/>
                  </a:cubicBezTo>
                  <a:cubicBezTo>
                    <a:pt x="16190" y="11738"/>
                    <a:pt x="16079" y="11728"/>
                    <a:pt x="15972" y="11680"/>
                  </a:cubicBezTo>
                  <a:cubicBezTo>
                    <a:pt x="15620" y="11524"/>
                    <a:pt x="15586" y="11224"/>
                    <a:pt x="15557" y="10979"/>
                  </a:cubicBezTo>
                  <a:cubicBezTo>
                    <a:pt x="15548" y="10875"/>
                    <a:pt x="15537" y="10771"/>
                    <a:pt x="15506" y="10674"/>
                  </a:cubicBezTo>
                  <a:cubicBezTo>
                    <a:pt x="15482" y="10647"/>
                    <a:pt x="15468" y="10615"/>
                    <a:pt x="15465" y="10577"/>
                  </a:cubicBezTo>
                  <a:lnTo>
                    <a:pt x="15461" y="10574"/>
                  </a:lnTo>
                  <a:cubicBezTo>
                    <a:pt x="15433" y="10515"/>
                    <a:pt x="15436" y="10449"/>
                    <a:pt x="15468" y="10398"/>
                  </a:cubicBezTo>
                  <a:cubicBezTo>
                    <a:pt x="15475" y="10297"/>
                    <a:pt x="15478" y="10197"/>
                    <a:pt x="15465" y="10121"/>
                  </a:cubicBezTo>
                  <a:cubicBezTo>
                    <a:pt x="15444" y="10073"/>
                    <a:pt x="15426" y="10066"/>
                    <a:pt x="15382" y="10042"/>
                  </a:cubicBezTo>
                  <a:cubicBezTo>
                    <a:pt x="15326" y="10017"/>
                    <a:pt x="15243" y="9976"/>
                    <a:pt x="15171" y="9869"/>
                  </a:cubicBezTo>
                  <a:cubicBezTo>
                    <a:pt x="14873" y="9489"/>
                    <a:pt x="14939" y="8873"/>
                    <a:pt x="14991" y="8379"/>
                  </a:cubicBezTo>
                  <a:cubicBezTo>
                    <a:pt x="15001" y="8251"/>
                    <a:pt x="15015" y="8134"/>
                    <a:pt x="15018" y="8030"/>
                  </a:cubicBezTo>
                  <a:cubicBezTo>
                    <a:pt x="15042" y="7709"/>
                    <a:pt x="15042" y="7342"/>
                    <a:pt x="15018" y="7027"/>
                  </a:cubicBezTo>
                  <a:cubicBezTo>
                    <a:pt x="15001" y="6844"/>
                    <a:pt x="14922" y="6678"/>
                    <a:pt x="14842" y="6502"/>
                  </a:cubicBezTo>
                  <a:cubicBezTo>
                    <a:pt x="14759" y="6330"/>
                    <a:pt x="14673" y="6146"/>
                    <a:pt x="14648" y="5939"/>
                  </a:cubicBezTo>
                  <a:cubicBezTo>
                    <a:pt x="14635" y="5762"/>
                    <a:pt x="14666" y="5625"/>
                    <a:pt x="14686" y="5504"/>
                  </a:cubicBezTo>
                  <a:cubicBezTo>
                    <a:pt x="14718" y="5365"/>
                    <a:pt x="14739" y="5258"/>
                    <a:pt x="14701" y="5130"/>
                  </a:cubicBezTo>
                  <a:cubicBezTo>
                    <a:pt x="14683" y="5057"/>
                    <a:pt x="14669" y="5006"/>
                    <a:pt x="14656" y="4961"/>
                  </a:cubicBezTo>
                  <a:cubicBezTo>
                    <a:pt x="14611" y="4805"/>
                    <a:pt x="14583" y="4701"/>
                    <a:pt x="14600" y="4456"/>
                  </a:cubicBezTo>
                  <a:cubicBezTo>
                    <a:pt x="14611" y="4387"/>
                    <a:pt x="14618" y="4331"/>
                    <a:pt x="14628" y="4287"/>
                  </a:cubicBezTo>
                  <a:cubicBezTo>
                    <a:pt x="14662" y="4079"/>
                    <a:pt x="14666" y="4049"/>
                    <a:pt x="14521" y="3858"/>
                  </a:cubicBezTo>
                  <a:cubicBezTo>
                    <a:pt x="14479" y="3800"/>
                    <a:pt x="14434" y="3747"/>
                    <a:pt x="14399" y="3696"/>
                  </a:cubicBezTo>
                  <a:cubicBezTo>
                    <a:pt x="14254" y="3519"/>
                    <a:pt x="14109" y="3333"/>
                    <a:pt x="14047" y="3039"/>
                  </a:cubicBezTo>
                  <a:cubicBezTo>
                    <a:pt x="14026" y="2945"/>
                    <a:pt x="14016" y="2876"/>
                    <a:pt x="14010" y="2818"/>
                  </a:cubicBezTo>
                  <a:cubicBezTo>
                    <a:pt x="13989" y="2669"/>
                    <a:pt x="13989" y="2648"/>
                    <a:pt x="13840" y="2500"/>
                  </a:cubicBezTo>
                  <a:cubicBezTo>
                    <a:pt x="13791" y="2458"/>
                    <a:pt x="13750" y="2424"/>
                    <a:pt x="13719" y="2396"/>
                  </a:cubicBezTo>
                  <a:cubicBezTo>
                    <a:pt x="13563" y="2268"/>
                    <a:pt x="13549" y="2227"/>
                    <a:pt x="13512" y="1988"/>
                  </a:cubicBezTo>
                  <a:cubicBezTo>
                    <a:pt x="13456" y="1680"/>
                    <a:pt x="13563" y="1387"/>
                    <a:pt x="13664" y="1104"/>
                  </a:cubicBezTo>
                  <a:cubicBezTo>
                    <a:pt x="13753" y="862"/>
                    <a:pt x="13844" y="606"/>
                    <a:pt x="13777" y="467"/>
                  </a:cubicBezTo>
                  <a:cubicBezTo>
                    <a:pt x="13674" y="243"/>
                    <a:pt x="12989" y="56"/>
                    <a:pt x="12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7558044" y="2075808"/>
              <a:ext cx="305496" cy="184635"/>
            </a:xfrm>
            <a:custGeom>
              <a:avLst/>
              <a:gdLst/>
              <a:ahLst/>
              <a:cxnLst/>
              <a:rect l="l" t="t" r="r" b="b"/>
              <a:pathLst>
                <a:path w="10146" h="6132" extrusionOk="0">
                  <a:moveTo>
                    <a:pt x="3678" y="1"/>
                  </a:moveTo>
                  <a:cubicBezTo>
                    <a:pt x="3633" y="1"/>
                    <a:pt x="3585" y="15"/>
                    <a:pt x="3530" y="45"/>
                  </a:cubicBezTo>
                  <a:cubicBezTo>
                    <a:pt x="3503" y="59"/>
                    <a:pt x="3474" y="65"/>
                    <a:pt x="3446" y="65"/>
                  </a:cubicBezTo>
                  <a:cubicBezTo>
                    <a:pt x="3396" y="65"/>
                    <a:pt x="3349" y="45"/>
                    <a:pt x="3316" y="7"/>
                  </a:cubicBezTo>
                  <a:cubicBezTo>
                    <a:pt x="3226" y="34"/>
                    <a:pt x="3116" y="48"/>
                    <a:pt x="2998" y="66"/>
                  </a:cubicBezTo>
                  <a:cubicBezTo>
                    <a:pt x="2556" y="125"/>
                    <a:pt x="2476" y="253"/>
                    <a:pt x="2282" y="560"/>
                  </a:cubicBezTo>
                  <a:cubicBezTo>
                    <a:pt x="2220" y="653"/>
                    <a:pt x="2154" y="760"/>
                    <a:pt x="2071" y="878"/>
                  </a:cubicBezTo>
                  <a:cubicBezTo>
                    <a:pt x="1909" y="1068"/>
                    <a:pt x="1805" y="1248"/>
                    <a:pt x="1774" y="1393"/>
                  </a:cubicBezTo>
                  <a:cubicBezTo>
                    <a:pt x="1760" y="1462"/>
                    <a:pt x="1760" y="1524"/>
                    <a:pt x="1757" y="1583"/>
                  </a:cubicBezTo>
                  <a:cubicBezTo>
                    <a:pt x="1754" y="1722"/>
                    <a:pt x="1750" y="1880"/>
                    <a:pt x="1623" y="2046"/>
                  </a:cubicBezTo>
                  <a:cubicBezTo>
                    <a:pt x="1560" y="2167"/>
                    <a:pt x="1449" y="2274"/>
                    <a:pt x="1353" y="2365"/>
                  </a:cubicBezTo>
                  <a:cubicBezTo>
                    <a:pt x="1249" y="2461"/>
                    <a:pt x="1159" y="2544"/>
                    <a:pt x="1111" y="2662"/>
                  </a:cubicBezTo>
                  <a:cubicBezTo>
                    <a:pt x="1076" y="2751"/>
                    <a:pt x="1052" y="2827"/>
                    <a:pt x="1031" y="2896"/>
                  </a:cubicBezTo>
                  <a:cubicBezTo>
                    <a:pt x="990" y="3041"/>
                    <a:pt x="948" y="3180"/>
                    <a:pt x="806" y="3360"/>
                  </a:cubicBezTo>
                  <a:cubicBezTo>
                    <a:pt x="727" y="3467"/>
                    <a:pt x="634" y="3581"/>
                    <a:pt x="533" y="3698"/>
                  </a:cubicBezTo>
                  <a:cubicBezTo>
                    <a:pt x="447" y="3805"/>
                    <a:pt x="353" y="3912"/>
                    <a:pt x="275" y="4024"/>
                  </a:cubicBezTo>
                  <a:cubicBezTo>
                    <a:pt x="187" y="4158"/>
                    <a:pt x="98" y="4241"/>
                    <a:pt x="1" y="4311"/>
                  </a:cubicBezTo>
                  <a:cubicBezTo>
                    <a:pt x="50" y="4348"/>
                    <a:pt x="98" y="4397"/>
                    <a:pt x="150" y="4442"/>
                  </a:cubicBezTo>
                  <a:cubicBezTo>
                    <a:pt x="184" y="4477"/>
                    <a:pt x="219" y="4504"/>
                    <a:pt x="240" y="4521"/>
                  </a:cubicBezTo>
                  <a:cubicBezTo>
                    <a:pt x="312" y="4555"/>
                    <a:pt x="326" y="4638"/>
                    <a:pt x="329" y="4694"/>
                  </a:cubicBezTo>
                  <a:cubicBezTo>
                    <a:pt x="367" y="4694"/>
                    <a:pt x="402" y="4691"/>
                    <a:pt x="436" y="4691"/>
                  </a:cubicBezTo>
                  <a:cubicBezTo>
                    <a:pt x="471" y="4691"/>
                    <a:pt x="509" y="4694"/>
                    <a:pt x="547" y="4705"/>
                  </a:cubicBezTo>
                  <a:cubicBezTo>
                    <a:pt x="679" y="4728"/>
                    <a:pt x="791" y="4748"/>
                    <a:pt x="892" y="4748"/>
                  </a:cubicBezTo>
                  <a:cubicBezTo>
                    <a:pt x="974" y="4748"/>
                    <a:pt x="1048" y="4734"/>
                    <a:pt x="1117" y="4697"/>
                  </a:cubicBezTo>
                  <a:cubicBezTo>
                    <a:pt x="1214" y="4649"/>
                    <a:pt x="1318" y="4493"/>
                    <a:pt x="1411" y="4355"/>
                  </a:cubicBezTo>
                  <a:cubicBezTo>
                    <a:pt x="1498" y="4228"/>
                    <a:pt x="1584" y="4092"/>
                    <a:pt x="1691" y="3995"/>
                  </a:cubicBezTo>
                  <a:cubicBezTo>
                    <a:pt x="1884" y="3836"/>
                    <a:pt x="2486" y="3548"/>
                    <a:pt x="2968" y="3548"/>
                  </a:cubicBezTo>
                  <a:cubicBezTo>
                    <a:pt x="3125" y="3548"/>
                    <a:pt x="3268" y="3578"/>
                    <a:pt x="3381" y="3654"/>
                  </a:cubicBezTo>
                  <a:cubicBezTo>
                    <a:pt x="3547" y="3740"/>
                    <a:pt x="3700" y="4203"/>
                    <a:pt x="3668" y="4394"/>
                  </a:cubicBezTo>
                  <a:cubicBezTo>
                    <a:pt x="3606" y="4632"/>
                    <a:pt x="3419" y="4763"/>
                    <a:pt x="3250" y="4881"/>
                  </a:cubicBezTo>
                  <a:cubicBezTo>
                    <a:pt x="3146" y="4957"/>
                    <a:pt x="3046" y="5029"/>
                    <a:pt x="2991" y="5109"/>
                  </a:cubicBezTo>
                  <a:cubicBezTo>
                    <a:pt x="2984" y="5129"/>
                    <a:pt x="2974" y="5157"/>
                    <a:pt x="2960" y="5188"/>
                  </a:cubicBezTo>
                  <a:cubicBezTo>
                    <a:pt x="2942" y="5244"/>
                    <a:pt x="2925" y="5292"/>
                    <a:pt x="2904" y="5333"/>
                  </a:cubicBezTo>
                  <a:lnTo>
                    <a:pt x="2904" y="5343"/>
                  </a:lnTo>
                  <a:cubicBezTo>
                    <a:pt x="2912" y="5343"/>
                    <a:pt x="2918" y="5343"/>
                    <a:pt x="2925" y="5348"/>
                  </a:cubicBezTo>
                  <a:cubicBezTo>
                    <a:pt x="2991" y="5361"/>
                    <a:pt x="3091" y="5378"/>
                    <a:pt x="3215" y="5434"/>
                  </a:cubicBezTo>
                  <a:cubicBezTo>
                    <a:pt x="3375" y="5485"/>
                    <a:pt x="3593" y="5606"/>
                    <a:pt x="3738" y="5776"/>
                  </a:cubicBezTo>
                  <a:cubicBezTo>
                    <a:pt x="3973" y="5610"/>
                    <a:pt x="4273" y="5473"/>
                    <a:pt x="4567" y="5473"/>
                  </a:cubicBezTo>
                  <a:cubicBezTo>
                    <a:pt x="4665" y="5473"/>
                    <a:pt x="4763" y="5489"/>
                    <a:pt x="4858" y="5523"/>
                  </a:cubicBezTo>
                  <a:cubicBezTo>
                    <a:pt x="5185" y="5675"/>
                    <a:pt x="5231" y="5921"/>
                    <a:pt x="5244" y="6131"/>
                  </a:cubicBezTo>
                  <a:cubicBezTo>
                    <a:pt x="5279" y="6063"/>
                    <a:pt x="5300" y="5976"/>
                    <a:pt x="5321" y="5873"/>
                  </a:cubicBezTo>
                  <a:cubicBezTo>
                    <a:pt x="5345" y="5745"/>
                    <a:pt x="5372" y="5596"/>
                    <a:pt x="5462" y="5468"/>
                  </a:cubicBezTo>
                  <a:cubicBezTo>
                    <a:pt x="5452" y="5447"/>
                    <a:pt x="5442" y="5426"/>
                    <a:pt x="5438" y="5402"/>
                  </a:cubicBezTo>
                  <a:cubicBezTo>
                    <a:pt x="5428" y="5343"/>
                    <a:pt x="5442" y="5281"/>
                    <a:pt x="5483" y="5240"/>
                  </a:cubicBezTo>
                  <a:cubicBezTo>
                    <a:pt x="5531" y="5192"/>
                    <a:pt x="5590" y="5150"/>
                    <a:pt x="5659" y="5119"/>
                  </a:cubicBezTo>
                  <a:cubicBezTo>
                    <a:pt x="5600" y="5012"/>
                    <a:pt x="5566" y="4895"/>
                    <a:pt x="5559" y="4783"/>
                  </a:cubicBezTo>
                  <a:cubicBezTo>
                    <a:pt x="5552" y="4635"/>
                    <a:pt x="5604" y="4504"/>
                    <a:pt x="5701" y="4418"/>
                  </a:cubicBezTo>
                  <a:cubicBezTo>
                    <a:pt x="5761" y="4369"/>
                    <a:pt x="5831" y="4350"/>
                    <a:pt x="5905" y="4350"/>
                  </a:cubicBezTo>
                  <a:cubicBezTo>
                    <a:pt x="6045" y="4350"/>
                    <a:pt x="6202" y="4418"/>
                    <a:pt x="6347" y="4480"/>
                  </a:cubicBezTo>
                  <a:cubicBezTo>
                    <a:pt x="6406" y="4507"/>
                    <a:pt x="6461" y="4531"/>
                    <a:pt x="6503" y="4542"/>
                  </a:cubicBezTo>
                  <a:lnTo>
                    <a:pt x="6586" y="4566"/>
                  </a:lnTo>
                  <a:cubicBezTo>
                    <a:pt x="6763" y="4611"/>
                    <a:pt x="7088" y="4693"/>
                    <a:pt x="7308" y="4693"/>
                  </a:cubicBezTo>
                  <a:cubicBezTo>
                    <a:pt x="7376" y="4693"/>
                    <a:pt x="7433" y="4685"/>
                    <a:pt x="7474" y="4667"/>
                  </a:cubicBezTo>
                  <a:cubicBezTo>
                    <a:pt x="7498" y="4656"/>
                    <a:pt x="7522" y="4651"/>
                    <a:pt x="7547" y="4651"/>
                  </a:cubicBezTo>
                  <a:cubicBezTo>
                    <a:pt x="7580" y="4651"/>
                    <a:pt x="7613" y="4660"/>
                    <a:pt x="7643" y="4680"/>
                  </a:cubicBezTo>
                  <a:cubicBezTo>
                    <a:pt x="7650" y="4687"/>
                    <a:pt x="7661" y="4691"/>
                    <a:pt x="7667" y="4697"/>
                  </a:cubicBezTo>
                  <a:cubicBezTo>
                    <a:pt x="7778" y="4676"/>
                    <a:pt x="7871" y="4638"/>
                    <a:pt x="7975" y="4597"/>
                  </a:cubicBezTo>
                  <a:cubicBezTo>
                    <a:pt x="8031" y="4576"/>
                    <a:pt x="8085" y="4555"/>
                    <a:pt x="8144" y="4539"/>
                  </a:cubicBezTo>
                  <a:cubicBezTo>
                    <a:pt x="8254" y="4499"/>
                    <a:pt x="8337" y="4481"/>
                    <a:pt x="8408" y="4481"/>
                  </a:cubicBezTo>
                  <a:cubicBezTo>
                    <a:pt x="8504" y="4481"/>
                    <a:pt x="8579" y="4512"/>
                    <a:pt x="8669" y="4559"/>
                  </a:cubicBezTo>
                  <a:cubicBezTo>
                    <a:pt x="8722" y="4587"/>
                    <a:pt x="8784" y="4618"/>
                    <a:pt x="8884" y="4652"/>
                  </a:cubicBezTo>
                  <a:cubicBezTo>
                    <a:pt x="8981" y="4687"/>
                    <a:pt x="9081" y="4694"/>
                    <a:pt x="9185" y="4694"/>
                  </a:cubicBezTo>
                  <a:cubicBezTo>
                    <a:pt x="9240" y="4694"/>
                    <a:pt x="9296" y="4692"/>
                    <a:pt x="9354" y="4691"/>
                  </a:cubicBezTo>
                  <a:cubicBezTo>
                    <a:pt x="9416" y="4689"/>
                    <a:pt x="9479" y="4687"/>
                    <a:pt x="9543" y="4687"/>
                  </a:cubicBezTo>
                  <a:cubicBezTo>
                    <a:pt x="9590" y="4687"/>
                    <a:pt x="9638" y="4688"/>
                    <a:pt x="9686" y="4691"/>
                  </a:cubicBezTo>
                  <a:cubicBezTo>
                    <a:pt x="9776" y="4701"/>
                    <a:pt x="9842" y="4725"/>
                    <a:pt x="9900" y="4742"/>
                  </a:cubicBezTo>
                  <a:cubicBezTo>
                    <a:pt x="9952" y="4760"/>
                    <a:pt x="9979" y="4770"/>
                    <a:pt x="10000" y="4770"/>
                  </a:cubicBezTo>
                  <a:cubicBezTo>
                    <a:pt x="10022" y="4770"/>
                    <a:pt x="10036" y="4759"/>
                    <a:pt x="10063" y="4735"/>
                  </a:cubicBezTo>
                  <a:cubicBezTo>
                    <a:pt x="10087" y="4715"/>
                    <a:pt x="10118" y="4701"/>
                    <a:pt x="10146" y="4694"/>
                  </a:cubicBezTo>
                  <a:cubicBezTo>
                    <a:pt x="10139" y="4659"/>
                    <a:pt x="10125" y="4632"/>
                    <a:pt x="10097" y="4597"/>
                  </a:cubicBezTo>
                  <a:cubicBezTo>
                    <a:pt x="10049" y="4545"/>
                    <a:pt x="9983" y="4518"/>
                    <a:pt x="9907" y="4490"/>
                  </a:cubicBezTo>
                  <a:cubicBezTo>
                    <a:pt x="9793" y="4445"/>
                    <a:pt x="9634" y="4383"/>
                    <a:pt x="9551" y="4199"/>
                  </a:cubicBezTo>
                  <a:cubicBezTo>
                    <a:pt x="9545" y="4179"/>
                    <a:pt x="9537" y="4155"/>
                    <a:pt x="9537" y="4127"/>
                  </a:cubicBezTo>
                  <a:lnTo>
                    <a:pt x="9537" y="3591"/>
                  </a:lnTo>
                  <a:cubicBezTo>
                    <a:pt x="9527" y="3515"/>
                    <a:pt x="9537" y="3408"/>
                    <a:pt x="9551" y="3304"/>
                  </a:cubicBezTo>
                  <a:cubicBezTo>
                    <a:pt x="9561" y="3207"/>
                    <a:pt x="9575" y="3087"/>
                    <a:pt x="9551" y="3035"/>
                  </a:cubicBezTo>
                  <a:cubicBezTo>
                    <a:pt x="9524" y="2973"/>
                    <a:pt x="9468" y="2917"/>
                    <a:pt x="9406" y="2855"/>
                  </a:cubicBezTo>
                  <a:cubicBezTo>
                    <a:pt x="9302" y="2751"/>
                    <a:pt x="9175" y="2623"/>
                    <a:pt x="9122" y="2395"/>
                  </a:cubicBezTo>
                  <a:cubicBezTo>
                    <a:pt x="9057" y="2191"/>
                    <a:pt x="9071" y="1988"/>
                    <a:pt x="9081" y="1805"/>
                  </a:cubicBezTo>
                  <a:cubicBezTo>
                    <a:pt x="9095" y="1562"/>
                    <a:pt x="9098" y="1414"/>
                    <a:pt x="8980" y="1289"/>
                  </a:cubicBezTo>
                  <a:cubicBezTo>
                    <a:pt x="8946" y="1258"/>
                    <a:pt x="8873" y="1224"/>
                    <a:pt x="8798" y="1186"/>
                  </a:cubicBezTo>
                  <a:cubicBezTo>
                    <a:pt x="8715" y="1144"/>
                    <a:pt x="8618" y="1096"/>
                    <a:pt x="8532" y="1023"/>
                  </a:cubicBezTo>
                  <a:cubicBezTo>
                    <a:pt x="8487" y="988"/>
                    <a:pt x="8435" y="934"/>
                    <a:pt x="8379" y="871"/>
                  </a:cubicBezTo>
                  <a:cubicBezTo>
                    <a:pt x="8317" y="802"/>
                    <a:pt x="8231" y="702"/>
                    <a:pt x="8176" y="688"/>
                  </a:cubicBezTo>
                  <a:cubicBezTo>
                    <a:pt x="8126" y="667"/>
                    <a:pt x="8060" y="660"/>
                    <a:pt x="7990" y="660"/>
                  </a:cubicBezTo>
                  <a:cubicBezTo>
                    <a:pt x="7899" y="660"/>
                    <a:pt x="7800" y="672"/>
                    <a:pt x="7712" y="681"/>
                  </a:cubicBezTo>
                  <a:lnTo>
                    <a:pt x="7616" y="691"/>
                  </a:lnTo>
                  <a:cubicBezTo>
                    <a:pt x="7506" y="703"/>
                    <a:pt x="7399" y="708"/>
                    <a:pt x="7295" y="708"/>
                  </a:cubicBezTo>
                  <a:cubicBezTo>
                    <a:pt x="7117" y="708"/>
                    <a:pt x="6947" y="694"/>
                    <a:pt x="6779" y="681"/>
                  </a:cubicBezTo>
                  <a:cubicBezTo>
                    <a:pt x="6612" y="670"/>
                    <a:pt x="6452" y="660"/>
                    <a:pt x="6291" y="660"/>
                  </a:cubicBezTo>
                  <a:cubicBezTo>
                    <a:pt x="6203" y="660"/>
                    <a:pt x="6115" y="663"/>
                    <a:pt x="6026" y="671"/>
                  </a:cubicBezTo>
                  <a:cubicBezTo>
                    <a:pt x="5921" y="679"/>
                    <a:pt x="5821" y="685"/>
                    <a:pt x="5721" y="685"/>
                  </a:cubicBezTo>
                  <a:cubicBezTo>
                    <a:pt x="5545" y="685"/>
                    <a:pt x="5370" y="667"/>
                    <a:pt x="5175" y="619"/>
                  </a:cubicBezTo>
                  <a:cubicBezTo>
                    <a:pt x="5137" y="615"/>
                    <a:pt x="5061" y="615"/>
                    <a:pt x="4978" y="612"/>
                  </a:cubicBezTo>
                  <a:cubicBezTo>
                    <a:pt x="4785" y="605"/>
                    <a:pt x="4588" y="598"/>
                    <a:pt x="4446" y="540"/>
                  </a:cubicBezTo>
                  <a:cubicBezTo>
                    <a:pt x="4298" y="481"/>
                    <a:pt x="4177" y="363"/>
                    <a:pt x="4059" y="249"/>
                  </a:cubicBezTo>
                  <a:cubicBezTo>
                    <a:pt x="3892" y="89"/>
                    <a:pt x="3791" y="1"/>
                    <a:pt x="36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6406016" y="2937406"/>
              <a:ext cx="1008083" cy="787828"/>
            </a:xfrm>
            <a:custGeom>
              <a:avLst/>
              <a:gdLst/>
              <a:ahLst/>
              <a:cxnLst/>
              <a:rect l="l" t="t" r="r" b="b"/>
              <a:pathLst>
                <a:path w="33480" h="26165" extrusionOk="0">
                  <a:moveTo>
                    <a:pt x="20467" y="1"/>
                  </a:moveTo>
                  <a:cubicBezTo>
                    <a:pt x="20357" y="1"/>
                    <a:pt x="20313" y="25"/>
                    <a:pt x="20196" y="86"/>
                  </a:cubicBezTo>
                  <a:cubicBezTo>
                    <a:pt x="20155" y="110"/>
                    <a:pt x="20107" y="134"/>
                    <a:pt x="20051" y="162"/>
                  </a:cubicBezTo>
                  <a:cubicBezTo>
                    <a:pt x="19927" y="231"/>
                    <a:pt x="19778" y="259"/>
                    <a:pt x="19636" y="283"/>
                  </a:cubicBezTo>
                  <a:cubicBezTo>
                    <a:pt x="19523" y="304"/>
                    <a:pt x="19408" y="324"/>
                    <a:pt x="19343" y="366"/>
                  </a:cubicBezTo>
                  <a:cubicBezTo>
                    <a:pt x="19291" y="397"/>
                    <a:pt x="19263" y="418"/>
                    <a:pt x="19250" y="431"/>
                  </a:cubicBezTo>
                  <a:cubicBezTo>
                    <a:pt x="19246" y="452"/>
                    <a:pt x="19225" y="501"/>
                    <a:pt x="19163" y="591"/>
                  </a:cubicBezTo>
                  <a:cubicBezTo>
                    <a:pt x="18901" y="1005"/>
                    <a:pt x="18679" y="1099"/>
                    <a:pt x="18344" y="1240"/>
                  </a:cubicBezTo>
                  <a:cubicBezTo>
                    <a:pt x="18278" y="1268"/>
                    <a:pt x="18209" y="1299"/>
                    <a:pt x="18133" y="1331"/>
                  </a:cubicBezTo>
                  <a:cubicBezTo>
                    <a:pt x="17746" y="1514"/>
                    <a:pt x="17441" y="1773"/>
                    <a:pt x="17144" y="2028"/>
                  </a:cubicBezTo>
                  <a:cubicBezTo>
                    <a:pt x="16844" y="2270"/>
                    <a:pt x="16492" y="2377"/>
                    <a:pt x="16152" y="2475"/>
                  </a:cubicBezTo>
                  <a:cubicBezTo>
                    <a:pt x="15800" y="2582"/>
                    <a:pt x="15468" y="2679"/>
                    <a:pt x="15281" y="2913"/>
                  </a:cubicBezTo>
                  <a:cubicBezTo>
                    <a:pt x="15243" y="2958"/>
                    <a:pt x="15188" y="2979"/>
                    <a:pt x="15136" y="2979"/>
                  </a:cubicBezTo>
                  <a:cubicBezTo>
                    <a:pt x="15109" y="2996"/>
                    <a:pt x="15081" y="3003"/>
                    <a:pt x="15047" y="3003"/>
                  </a:cubicBezTo>
                  <a:cubicBezTo>
                    <a:pt x="15029" y="3003"/>
                    <a:pt x="15015" y="3000"/>
                    <a:pt x="14998" y="2996"/>
                  </a:cubicBezTo>
                  <a:cubicBezTo>
                    <a:pt x="14905" y="2969"/>
                    <a:pt x="14849" y="2869"/>
                    <a:pt x="14874" y="2775"/>
                  </a:cubicBezTo>
                  <a:cubicBezTo>
                    <a:pt x="14922" y="2599"/>
                    <a:pt x="14946" y="2357"/>
                    <a:pt x="14932" y="2232"/>
                  </a:cubicBezTo>
                  <a:cubicBezTo>
                    <a:pt x="14895" y="2212"/>
                    <a:pt x="14863" y="2173"/>
                    <a:pt x="14853" y="2129"/>
                  </a:cubicBezTo>
                  <a:cubicBezTo>
                    <a:pt x="14822" y="2132"/>
                    <a:pt x="14774" y="2149"/>
                    <a:pt x="14736" y="2157"/>
                  </a:cubicBezTo>
                  <a:cubicBezTo>
                    <a:pt x="14680" y="2173"/>
                    <a:pt x="14614" y="2194"/>
                    <a:pt x="14542" y="2208"/>
                  </a:cubicBezTo>
                  <a:cubicBezTo>
                    <a:pt x="14532" y="2210"/>
                    <a:pt x="14522" y="2210"/>
                    <a:pt x="14512" y="2210"/>
                  </a:cubicBezTo>
                  <a:cubicBezTo>
                    <a:pt x="14424" y="2210"/>
                    <a:pt x="14360" y="2155"/>
                    <a:pt x="14335" y="2074"/>
                  </a:cubicBezTo>
                  <a:cubicBezTo>
                    <a:pt x="14321" y="2015"/>
                    <a:pt x="14317" y="1945"/>
                    <a:pt x="14317" y="1870"/>
                  </a:cubicBezTo>
                  <a:cubicBezTo>
                    <a:pt x="14317" y="1842"/>
                    <a:pt x="14314" y="1797"/>
                    <a:pt x="14310" y="1763"/>
                  </a:cubicBezTo>
                  <a:cubicBezTo>
                    <a:pt x="14259" y="1763"/>
                    <a:pt x="14210" y="1769"/>
                    <a:pt x="14158" y="1769"/>
                  </a:cubicBezTo>
                  <a:cubicBezTo>
                    <a:pt x="14061" y="1769"/>
                    <a:pt x="13954" y="1752"/>
                    <a:pt x="13868" y="1669"/>
                  </a:cubicBezTo>
                  <a:cubicBezTo>
                    <a:pt x="13761" y="1589"/>
                    <a:pt x="13771" y="1444"/>
                    <a:pt x="13775" y="1369"/>
                  </a:cubicBezTo>
                  <a:cubicBezTo>
                    <a:pt x="13775" y="1358"/>
                    <a:pt x="13775" y="1351"/>
                    <a:pt x="13778" y="1344"/>
                  </a:cubicBezTo>
                  <a:cubicBezTo>
                    <a:pt x="13752" y="1323"/>
                    <a:pt x="13727" y="1318"/>
                    <a:pt x="13682" y="1318"/>
                  </a:cubicBezTo>
                  <a:cubicBezTo>
                    <a:pt x="13661" y="1318"/>
                    <a:pt x="13636" y="1319"/>
                    <a:pt x="13605" y="1320"/>
                  </a:cubicBezTo>
                  <a:lnTo>
                    <a:pt x="13595" y="1320"/>
                  </a:lnTo>
                  <a:cubicBezTo>
                    <a:pt x="13595" y="1344"/>
                    <a:pt x="13612" y="1379"/>
                    <a:pt x="13643" y="1441"/>
                  </a:cubicBezTo>
                  <a:cubicBezTo>
                    <a:pt x="13699" y="1555"/>
                    <a:pt x="13796" y="1749"/>
                    <a:pt x="13664" y="1963"/>
                  </a:cubicBezTo>
                  <a:cubicBezTo>
                    <a:pt x="13564" y="2146"/>
                    <a:pt x="13445" y="2191"/>
                    <a:pt x="13344" y="2191"/>
                  </a:cubicBezTo>
                  <a:cubicBezTo>
                    <a:pt x="13281" y="2191"/>
                    <a:pt x="13225" y="2173"/>
                    <a:pt x="13187" y="2160"/>
                  </a:cubicBezTo>
                  <a:cubicBezTo>
                    <a:pt x="13149" y="2149"/>
                    <a:pt x="13121" y="2139"/>
                    <a:pt x="13091" y="2139"/>
                  </a:cubicBezTo>
                  <a:cubicBezTo>
                    <a:pt x="12966" y="2157"/>
                    <a:pt x="12907" y="2170"/>
                    <a:pt x="12883" y="2181"/>
                  </a:cubicBezTo>
                  <a:cubicBezTo>
                    <a:pt x="12893" y="2184"/>
                    <a:pt x="12896" y="2208"/>
                    <a:pt x="12900" y="2229"/>
                  </a:cubicBezTo>
                  <a:cubicBezTo>
                    <a:pt x="12914" y="2315"/>
                    <a:pt x="12931" y="2454"/>
                    <a:pt x="12893" y="2626"/>
                  </a:cubicBezTo>
                  <a:cubicBezTo>
                    <a:pt x="12834" y="2810"/>
                    <a:pt x="12703" y="3097"/>
                    <a:pt x="12593" y="3307"/>
                  </a:cubicBezTo>
                  <a:cubicBezTo>
                    <a:pt x="12862" y="3529"/>
                    <a:pt x="13024" y="4016"/>
                    <a:pt x="13059" y="4210"/>
                  </a:cubicBezTo>
                  <a:cubicBezTo>
                    <a:pt x="13169" y="4853"/>
                    <a:pt x="12686" y="4952"/>
                    <a:pt x="12368" y="5015"/>
                  </a:cubicBezTo>
                  <a:lnTo>
                    <a:pt x="12223" y="5049"/>
                  </a:lnTo>
                  <a:cubicBezTo>
                    <a:pt x="11918" y="5105"/>
                    <a:pt x="11490" y="5305"/>
                    <a:pt x="11438" y="5447"/>
                  </a:cubicBezTo>
                  <a:cubicBezTo>
                    <a:pt x="11427" y="5478"/>
                    <a:pt x="11435" y="5520"/>
                    <a:pt x="11448" y="5571"/>
                  </a:cubicBezTo>
                  <a:cubicBezTo>
                    <a:pt x="11469" y="5675"/>
                    <a:pt x="11504" y="5834"/>
                    <a:pt x="11403" y="6010"/>
                  </a:cubicBezTo>
                  <a:cubicBezTo>
                    <a:pt x="11300" y="6183"/>
                    <a:pt x="11113" y="6280"/>
                    <a:pt x="10947" y="6367"/>
                  </a:cubicBezTo>
                  <a:lnTo>
                    <a:pt x="10940" y="6367"/>
                  </a:lnTo>
                  <a:cubicBezTo>
                    <a:pt x="11110" y="6595"/>
                    <a:pt x="11213" y="6860"/>
                    <a:pt x="11314" y="7120"/>
                  </a:cubicBezTo>
                  <a:cubicBezTo>
                    <a:pt x="11403" y="7355"/>
                    <a:pt x="11497" y="7580"/>
                    <a:pt x="11625" y="7745"/>
                  </a:cubicBezTo>
                  <a:cubicBezTo>
                    <a:pt x="11660" y="7794"/>
                    <a:pt x="11690" y="7832"/>
                    <a:pt x="11718" y="7863"/>
                  </a:cubicBezTo>
                  <a:cubicBezTo>
                    <a:pt x="11925" y="8115"/>
                    <a:pt x="11991" y="8267"/>
                    <a:pt x="11749" y="8655"/>
                  </a:cubicBezTo>
                  <a:cubicBezTo>
                    <a:pt x="11583" y="8883"/>
                    <a:pt x="11373" y="9042"/>
                    <a:pt x="11169" y="9190"/>
                  </a:cubicBezTo>
                  <a:cubicBezTo>
                    <a:pt x="11071" y="9263"/>
                    <a:pt x="10975" y="9336"/>
                    <a:pt x="10888" y="9408"/>
                  </a:cubicBezTo>
                  <a:cubicBezTo>
                    <a:pt x="10947" y="9457"/>
                    <a:pt x="11017" y="9487"/>
                    <a:pt x="11092" y="9519"/>
                  </a:cubicBezTo>
                  <a:cubicBezTo>
                    <a:pt x="11300" y="9609"/>
                    <a:pt x="11587" y="9736"/>
                    <a:pt x="11473" y="10276"/>
                  </a:cubicBezTo>
                  <a:cubicBezTo>
                    <a:pt x="11459" y="10365"/>
                    <a:pt x="11431" y="10438"/>
                    <a:pt x="11403" y="10500"/>
                  </a:cubicBezTo>
                  <a:cubicBezTo>
                    <a:pt x="11383" y="10556"/>
                    <a:pt x="11365" y="10597"/>
                    <a:pt x="11358" y="10655"/>
                  </a:cubicBezTo>
                  <a:cubicBezTo>
                    <a:pt x="11358" y="10684"/>
                    <a:pt x="11376" y="10743"/>
                    <a:pt x="11390" y="10808"/>
                  </a:cubicBezTo>
                  <a:cubicBezTo>
                    <a:pt x="11417" y="10904"/>
                    <a:pt x="11445" y="11019"/>
                    <a:pt x="11427" y="11143"/>
                  </a:cubicBezTo>
                  <a:cubicBezTo>
                    <a:pt x="11376" y="11641"/>
                    <a:pt x="11065" y="11793"/>
                    <a:pt x="10764" y="11938"/>
                  </a:cubicBezTo>
                  <a:lnTo>
                    <a:pt x="10674" y="11979"/>
                  </a:lnTo>
                  <a:cubicBezTo>
                    <a:pt x="10487" y="12076"/>
                    <a:pt x="10481" y="12086"/>
                    <a:pt x="10453" y="12145"/>
                  </a:cubicBezTo>
                  <a:cubicBezTo>
                    <a:pt x="10425" y="12201"/>
                    <a:pt x="10387" y="12277"/>
                    <a:pt x="10294" y="12397"/>
                  </a:cubicBezTo>
                  <a:cubicBezTo>
                    <a:pt x="10204" y="12536"/>
                    <a:pt x="9744" y="12889"/>
                    <a:pt x="9468" y="12889"/>
                  </a:cubicBezTo>
                  <a:cubicBezTo>
                    <a:pt x="9454" y="12889"/>
                    <a:pt x="9441" y="12885"/>
                    <a:pt x="9427" y="12885"/>
                  </a:cubicBezTo>
                  <a:cubicBezTo>
                    <a:pt x="9254" y="12871"/>
                    <a:pt x="9133" y="12757"/>
                    <a:pt x="9039" y="12671"/>
                  </a:cubicBezTo>
                  <a:cubicBezTo>
                    <a:pt x="8977" y="12616"/>
                    <a:pt x="8929" y="12568"/>
                    <a:pt x="8877" y="12557"/>
                  </a:cubicBezTo>
                  <a:cubicBezTo>
                    <a:pt x="8683" y="12511"/>
                    <a:pt x="8450" y="12497"/>
                    <a:pt x="8206" y="12497"/>
                  </a:cubicBezTo>
                  <a:cubicBezTo>
                    <a:pt x="7971" y="12497"/>
                    <a:pt x="7727" y="12510"/>
                    <a:pt x="7498" y="12522"/>
                  </a:cubicBezTo>
                  <a:lnTo>
                    <a:pt x="7222" y="12539"/>
                  </a:lnTo>
                  <a:cubicBezTo>
                    <a:pt x="7066" y="12550"/>
                    <a:pt x="6924" y="12574"/>
                    <a:pt x="6789" y="12598"/>
                  </a:cubicBezTo>
                  <a:cubicBezTo>
                    <a:pt x="6610" y="12630"/>
                    <a:pt x="6426" y="12658"/>
                    <a:pt x="6218" y="12658"/>
                  </a:cubicBezTo>
                  <a:cubicBezTo>
                    <a:pt x="6196" y="12658"/>
                    <a:pt x="6175" y="12658"/>
                    <a:pt x="6153" y="12657"/>
                  </a:cubicBezTo>
                  <a:lnTo>
                    <a:pt x="6011" y="12643"/>
                  </a:lnTo>
                  <a:cubicBezTo>
                    <a:pt x="5951" y="12635"/>
                    <a:pt x="5905" y="12629"/>
                    <a:pt x="5864" y="12629"/>
                  </a:cubicBezTo>
                  <a:cubicBezTo>
                    <a:pt x="5779" y="12629"/>
                    <a:pt x="5713" y="12653"/>
                    <a:pt x="5576" y="12729"/>
                  </a:cubicBezTo>
                  <a:cubicBezTo>
                    <a:pt x="5490" y="12778"/>
                    <a:pt x="5413" y="12837"/>
                    <a:pt x="5344" y="12892"/>
                  </a:cubicBezTo>
                  <a:cubicBezTo>
                    <a:pt x="5185" y="13016"/>
                    <a:pt x="5019" y="13144"/>
                    <a:pt x="4788" y="13144"/>
                  </a:cubicBezTo>
                  <a:cubicBezTo>
                    <a:pt x="4681" y="13144"/>
                    <a:pt x="4604" y="13069"/>
                    <a:pt x="4542" y="13006"/>
                  </a:cubicBezTo>
                  <a:cubicBezTo>
                    <a:pt x="4529" y="12996"/>
                    <a:pt x="4512" y="12978"/>
                    <a:pt x="4501" y="12968"/>
                  </a:cubicBezTo>
                  <a:cubicBezTo>
                    <a:pt x="4467" y="12978"/>
                    <a:pt x="4414" y="12999"/>
                    <a:pt x="4384" y="13013"/>
                  </a:cubicBezTo>
                  <a:cubicBezTo>
                    <a:pt x="4325" y="13037"/>
                    <a:pt x="4269" y="13058"/>
                    <a:pt x="4228" y="13069"/>
                  </a:cubicBezTo>
                  <a:cubicBezTo>
                    <a:pt x="4007" y="13127"/>
                    <a:pt x="3775" y="13158"/>
                    <a:pt x="3551" y="13190"/>
                  </a:cubicBezTo>
                  <a:cubicBezTo>
                    <a:pt x="3194" y="13244"/>
                    <a:pt x="2828" y="13297"/>
                    <a:pt x="2531" y="13434"/>
                  </a:cubicBezTo>
                  <a:cubicBezTo>
                    <a:pt x="2178" y="13584"/>
                    <a:pt x="1943" y="13911"/>
                    <a:pt x="1691" y="14254"/>
                  </a:cubicBezTo>
                  <a:cubicBezTo>
                    <a:pt x="1522" y="14489"/>
                    <a:pt x="1349" y="14734"/>
                    <a:pt x="1128" y="14921"/>
                  </a:cubicBezTo>
                  <a:cubicBezTo>
                    <a:pt x="1007" y="15011"/>
                    <a:pt x="913" y="15018"/>
                    <a:pt x="858" y="15018"/>
                  </a:cubicBezTo>
                  <a:cubicBezTo>
                    <a:pt x="844" y="15021"/>
                    <a:pt x="834" y="15025"/>
                    <a:pt x="820" y="15059"/>
                  </a:cubicBezTo>
                  <a:cubicBezTo>
                    <a:pt x="806" y="15080"/>
                    <a:pt x="830" y="15170"/>
                    <a:pt x="844" y="15215"/>
                  </a:cubicBezTo>
                  <a:cubicBezTo>
                    <a:pt x="876" y="15322"/>
                    <a:pt x="910" y="15460"/>
                    <a:pt x="847" y="15585"/>
                  </a:cubicBezTo>
                  <a:cubicBezTo>
                    <a:pt x="716" y="15823"/>
                    <a:pt x="506" y="15857"/>
                    <a:pt x="326" y="15865"/>
                  </a:cubicBezTo>
                  <a:cubicBezTo>
                    <a:pt x="312" y="16023"/>
                    <a:pt x="222" y="16144"/>
                    <a:pt x="146" y="16242"/>
                  </a:cubicBezTo>
                  <a:cubicBezTo>
                    <a:pt x="83" y="16324"/>
                    <a:pt x="32" y="16393"/>
                    <a:pt x="25" y="16470"/>
                  </a:cubicBezTo>
                  <a:cubicBezTo>
                    <a:pt x="1" y="16618"/>
                    <a:pt x="25" y="16767"/>
                    <a:pt x="46" y="16926"/>
                  </a:cubicBezTo>
                  <a:cubicBezTo>
                    <a:pt x="46" y="16936"/>
                    <a:pt x="49" y="16943"/>
                    <a:pt x="49" y="16950"/>
                  </a:cubicBezTo>
                  <a:cubicBezTo>
                    <a:pt x="136" y="16894"/>
                    <a:pt x="236" y="16864"/>
                    <a:pt x="329" y="16832"/>
                  </a:cubicBezTo>
                  <a:cubicBezTo>
                    <a:pt x="402" y="16808"/>
                    <a:pt x="482" y="16784"/>
                    <a:pt x="560" y="16746"/>
                  </a:cubicBezTo>
                  <a:cubicBezTo>
                    <a:pt x="648" y="16711"/>
                    <a:pt x="723" y="16663"/>
                    <a:pt x="803" y="16607"/>
                  </a:cubicBezTo>
                  <a:cubicBezTo>
                    <a:pt x="896" y="16542"/>
                    <a:pt x="996" y="16480"/>
                    <a:pt x="1114" y="16435"/>
                  </a:cubicBezTo>
                  <a:cubicBezTo>
                    <a:pt x="1235" y="16397"/>
                    <a:pt x="1316" y="16372"/>
                    <a:pt x="1381" y="16372"/>
                  </a:cubicBezTo>
                  <a:cubicBezTo>
                    <a:pt x="1439" y="16372"/>
                    <a:pt x="1484" y="16392"/>
                    <a:pt x="1535" y="16441"/>
                  </a:cubicBezTo>
                  <a:cubicBezTo>
                    <a:pt x="1636" y="16466"/>
                    <a:pt x="1712" y="16518"/>
                    <a:pt x="1781" y="16563"/>
                  </a:cubicBezTo>
                  <a:cubicBezTo>
                    <a:pt x="1833" y="16601"/>
                    <a:pt x="1878" y="16632"/>
                    <a:pt x="1926" y="16636"/>
                  </a:cubicBezTo>
                  <a:cubicBezTo>
                    <a:pt x="2000" y="16650"/>
                    <a:pt x="2078" y="16655"/>
                    <a:pt x="2157" y="16655"/>
                  </a:cubicBezTo>
                  <a:cubicBezTo>
                    <a:pt x="2229" y="16655"/>
                    <a:pt x="2301" y="16651"/>
                    <a:pt x="2372" y="16646"/>
                  </a:cubicBezTo>
                  <a:cubicBezTo>
                    <a:pt x="2452" y="16639"/>
                    <a:pt x="2527" y="16636"/>
                    <a:pt x="2597" y="16636"/>
                  </a:cubicBezTo>
                  <a:cubicBezTo>
                    <a:pt x="2696" y="16632"/>
                    <a:pt x="2821" y="16621"/>
                    <a:pt x="2956" y="16612"/>
                  </a:cubicBezTo>
                  <a:cubicBezTo>
                    <a:pt x="3209" y="16592"/>
                    <a:pt x="3495" y="16570"/>
                    <a:pt x="3781" y="16570"/>
                  </a:cubicBezTo>
                  <a:cubicBezTo>
                    <a:pt x="4319" y="16570"/>
                    <a:pt x="4857" y="16648"/>
                    <a:pt x="5175" y="16964"/>
                  </a:cubicBezTo>
                  <a:cubicBezTo>
                    <a:pt x="5397" y="17167"/>
                    <a:pt x="5379" y="17392"/>
                    <a:pt x="5368" y="17558"/>
                  </a:cubicBezTo>
                  <a:cubicBezTo>
                    <a:pt x="5362" y="17658"/>
                    <a:pt x="5355" y="17748"/>
                    <a:pt x="5400" y="17835"/>
                  </a:cubicBezTo>
                  <a:cubicBezTo>
                    <a:pt x="5434" y="17921"/>
                    <a:pt x="5475" y="17955"/>
                    <a:pt x="5504" y="17955"/>
                  </a:cubicBezTo>
                  <a:cubicBezTo>
                    <a:pt x="5503" y="17956"/>
                    <a:pt x="5503" y="17956"/>
                    <a:pt x="5503" y="17956"/>
                  </a:cubicBezTo>
                  <a:cubicBezTo>
                    <a:pt x="5504" y="17956"/>
                    <a:pt x="5571" y="17920"/>
                    <a:pt x="5597" y="17831"/>
                  </a:cubicBezTo>
                  <a:cubicBezTo>
                    <a:pt x="5611" y="17786"/>
                    <a:pt x="5645" y="17745"/>
                    <a:pt x="5690" y="17724"/>
                  </a:cubicBezTo>
                  <a:cubicBezTo>
                    <a:pt x="5714" y="17711"/>
                    <a:pt x="5741" y="17705"/>
                    <a:pt x="5767" y="17705"/>
                  </a:cubicBezTo>
                  <a:cubicBezTo>
                    <a:pt x="5790" y="17705"/>
                    <a:pt x="5813" y="17709"/>
                    <a:pt x="5835" y="17717"/>
                  </a:cubicBezTo>
                  <a:cubicBezTo>
                    <a:pt x="6032" y="17800"/>
                    <a:pt x="6105" y="18025"/>
                    <a:pt x="6174" y="18225"/>
                  </a:cubicBezTo>
                  <a:cubicBezTo>
                    <a:pt x="6195" y="18298"/>
                    <a:pt x="6233" y="18412"/>
                    <a:pt x="6263" y="18453"/>
                  </a:cubicBezTo>
                  <a:cubicBezTo>
                    <a:pt x="6263" y="18412"/>
                    <a:pt x="6336" y="18250"/>
                    <a:pt x="6336" y="17748"/>
                  </a:cubicBezTo>
                  <a:cubicBezTo>
                    <a:pt x="6336" y="17672"/>
                    <a:pt x="6381" y="17603"/>
                    <a:pt x="6454" y="17579"/>
                  </a:cubicBezTo>
                  <a:cubicBezTo>
                    <a:pt x="6584" y="17529"/>
                    <a:pt x="6722" y="17513"/>
                    <a:pt x="6864" y="17513"/>
                  </a:cubicBezTo>
                  <a:cubicBezTo>
                    <a:pt x="6986" y="17513"/>
                    <a:pt x="7110" y="17525"/>
                    <a:pt x="7235" y="17537"/>
                  </a:cubicBezTo>
                  <a:cubicBezTo>
                    <a:pt x="7354" y="17550"/>
                    <a:pt x="7469" y="17561"/>
                    <a:pt x="7579" y="17561"/>
                  </a:cubicBezTo>
                  <a:cubicBezTo>
                    <a:pt x="7644" y="17561"/>
                    <a:pt x="7707" y="17557"/>
                    <a:pt x="7767" y="17548"/>
                  </a:cubicBezTo>
                  <a:cubicBezTo>
                    <a:pt x="7923" y="17527"/>
                    <a:pt x="8058" y="17496"/>
                    <a:pt x="8189" y="17468"/>
                  </a:cubicBezTo>
                  <a:cubicBezTo>
                    <a:pt x="8366" y="17434"/>
                    <a:pt x="8549" y="17395"/>
                    <a:pt x="8742" y="17379"/>
                  </a:cubicBezTo>
                  <a:cubicBezTo>
                    <a:pt x="8790" y="17392"/>
                    <a:pt x="8867" y="17389"/>
                    <a:pt x="8929" y="17395"/>
                  </a:cubicBezTo>
                  <a:cubicBezTo>
                    <a:pt x="8978" y="17403"/>
                    <a:pt x="9032" y="17410"/>
                    <a:pt x="9073" y="17410"/>
                  </a:cubicBezTo>
                  <a:cubicBezTo>
                    <a:pt x="9090" y="17410"/>
                    <a:pt x="9104" y="17409"/>
                    <a:pt x="9115" y="17406"/>
                  </a:cubicBezTo>
                  <a:cubicBezTo>
                    <a:pt x="9160" y="17395"/>
                    <a:pt x="9188" y="17371"/>
                    <a:pt x="9229" y="17323"/>
                  </a:cubicBezTo>
                  <a:cubicBezTo>
                    <a:pt x="9271" y="17275"/>
                    <a:pt x="9323" y="17220"/>
                    <a:pt x="9412" y="17181"/>
                  </a:cubicBezTo>
                  <a:cubicBezTo>
                    <a:pt x="9466" y="17155"/>
                    <a:pt x="9533" y="17146"/>
                    <a:pt x="9611" y="17146"/>
                  </a:cubicBezTo>
                  <a:cubicBezTo>
                    <a:pt x="9683" y="17146"/>
                    <a:pt x="9765" y="17154"/>
                    <a:pt x="9851" y="17161"/>
                  </a:cubicBezTo>
                  <a:cubicBezTo>
                    <a:pt x="9912" y="17164"/>
                    <a:pt x="10001" y="17172"/>
                    <a:pt x="10075" y="17172"/>
                  </a:cubicBezTo>
                  <a:cubicBezTo>
                    <a:pt x="10132" y="17172"/>
                    <a:pt x="10181" y="17167"/>
                    <a:pt x="10204" y="17154"/>
                  </a:cubicBezTo>
                  <a:cubicBezTo>
                    <a:pt x="10215" y="17084"/>
                    <a:pt x="10259" y="17040"/>
                    <a:pt x="10328" y="17022"/>
                  </a:cubicBezTo>
                  <a:cubicBezTo>
                    <a:pt x="10341" y="17018"/>
                    <a:pt x="10354" y="17017"/>
                    <a:pt x="10366" y="17017"/>
                  </a:cubicBezTo>
                  <a:cubicBezTo>
                    <a:pt x="10424" y="17017"/>
                    <a:pt x="10475" y="17053"/>
                    <a:pt x="10512" y="17102"/>
                  </a:cubicBezTo>
                  <a:cubicBezTo>
                    <a:pt x="10585" y="17202"/>
                    <a:pt x="10712" y="17312"/>
                    <a:pt x="10837" y="17413"/>
                  </a:cubicBezTo>
                  <a:cubicBezTo>
                    <a:pt x="11003" y="17558"/>
                    <a:pt x="11178" y="17700"/>
                    <a:pt x="11269" y="17869"/>
                  </a:cubicBezTo>
                  <a:cubicBezTo>
                    <a:pt x="11358" y="18018"/>
                    <a:pt x="11362" y="18170"/>
                    <a:pt x="11373" y="18305"/>
                  </a:cubicBezTo>
                  <a:cubicBezTo>
                    <a:pt x="11376" y="18349"/>
                    <a:pt x="11379" y="18395"/>
                    <a:pt x="11383" y="18446"/>
                  </a:cubicBezTo>
                  <a:cubicBezTo>
                    <a:pt x="11386" y="18491"/>
                    <a:pt x="11400" y="18775"/>
                    <a:pt x="11403" y="18893"/>
                  </a:cubicBezTo>
                  <a:cubicBezTo>
                    <a:pt x="11438" y="18927"/>
                    <a:pt x="11480" y="18934"/>
                    <a:pt x="11545" y="18941"/>
                  </a:cubicBezTo>
                  <a:cubicBezTo>
                    <a:pt x="11625" y="18951"/>
                    <a:pt x="11743" y="18968"/>
                    <a:pt x="11811" y="19079"/>
                  </a:cubicBezTo>
                  <a:cubicBezTo>
                    <a:pt x="11888" y="19193"/>
                    <a:pt x="11860" y="19342"/>
                    <a:pt x="11797" y="19528"/>
                  </a:cubicBezTo>
                  <a:cubicBezTo>
                    <a:pt x="11743" y="19677"/>
                    <a:pt x="11655" y="19794"/>
                    <a:pt x="11583" y="19895"/>
                  </a:cubicBezTo>
                  <a:cubicBezTo>
                    <a:pt x="11577" y="19905"/>
                    <a:pt x="11566" y="19916"/>
                    <a:pt x="11559" y="19926"/>
                  </a:cubicBezTo>
                  <a:cubicBezTo>
                    <a:pt x="11601" y="19936"/>
                    <a:pt x="11639" y="19960"/>
                    <a:pt x="11673" y="19995"/>
                  </a:cubicBezTo>
                  <a:cubicBezTo>
                    <a:pt x="11797" y="20120"/>
                    <a:pt x="11797" y="20289"/>
                    <a:pt x="11797" y="20423"/>
                  </a:cubicBezTo>
                  <a:cubicBezTo>
                    <a:pt x="11801" y="20482"/>
                    <a:pt x="11801" y="20544"/>
                    <a:pt x="11811" y="20586"/>
                  </a:cubicBezTo>
                  <a:cubicBezTo>
                    <a:pt x="11870" y="20894"/>
                    <a:pt x="12043" y="21021"/>
                    <a:pt x="12295" y="21184"/>
                  </a:cubicBezTo>
                  <a:cubicBezTo>
                    <a:pt x="12419" y="21264"/>
                    <a:pt x="12589" y="21326"/>
                    <a:pt x="12755" y="21381"/>
                  </a:cubicBezTo>
                  <a:cubicBezTo>
                    <a:pt x="12952" y="21450"/>
                    <a:pt x="13153" y="21522"/>
                    <a:pt x="13308" y="21630"/>
                  </a:cubicBezTo>
                  <a:cubicBezTo>
                    <a:pt x="13740" y="21931"/>
                    <a:pt x="13630" y="22173"/>
                    <a:pt x="13460" y="22414"/>
                  </a:cubicBezTo>
                  <a:lnTo>
                    <a:pt x="13402" y="22505"/>
                  </a:lnTo>
                  <a:cubicBezTo>
                    <a:pt x="13211" y="22760"/>
                    <a:pt x="13153" y="22957"/>
                    <a:pt x="13174" y="23234"/>
                  </a:cubicBezTo>
                  <a:cubicBezTo>
                    <a:pt x="13180" y="23296"/>
                    <a:pt x="13194" y="23361"/>
                    <a:pt x="13204" y="23424"/>
                  </a:cubicBezTo>
                  <a:cubicBezTo>
                    <a:pt x="13236" y="23575"/>
                    <a:pt x="13273" y="23749"/>
                    <a:pt x="13211" y="23949"/>
                  </a:cubicBezTo>
                  <a:cubicBezTo>
                    <a:pt x="13180" y="24063"/>
                    <a:pt x="13118" y="24143"/>
                    <a:pt x="13066" y="24205"/>
                  </a:cubicBezTo>
                  <a:cubicBezTo>
                    <a:pt x="13032" y="24250"/>
                    <a:pt x="13011" y="24277"/>
                    <a:pt x="13003" y="24301"/>
                  </a:cubicBezTo>
                  <a:cubicBezTo>
                    <a:pt x="13018" y="24336"/>
                    <a:pt x="13118" y="24644"/>
                    <a:pt x="13163" y="24703"/>
                  </a:cubicBezTo>
                  <a:cubicBezTo>
                    <a:pt x="13163" y="24706"/>
                    <a:pt x="13166" y="24709"/>
                    <a:pt x="13166" y="24713"/>
                  </a:cubicBezTo>
                  <a:cubicBezTo>
                    <a:pt x="13196" y="24707"/>
                    <a:pt x="13229" y="24701"/>
                    <a:pt x="13268" y="24701"/>
                  </a:cubicBezTo>
                  <a:cubicBezTo>
                    <a:pt x="13314" y="24701"/>
                    <a:pt x="13367" y="24709"/>
                    <a:pt x="13429" y="24734"/>
                  </a:cubicBezTo>
                  <a:cubicBezTo>
                    <a:pt x="13699" y="24851"/>
                    <a:pt x="13903" y="25100"/>
                    <a:pt x="13937" y="25363"/>
                  </a:cubicBezTo>
                  <a:cubicBezTo>
                    <a:pt x="13957" y="25501"/>
                    <a:pt x="13927" y="25633"/>
                    <a:pt x="13854" y="25750"/>
                  </a:cubicBezTo>
                  <a:cubicBezTo>
                    <a:pt x="13962" y="25864"/>
                    <a:pt x="14030" y="26009"/>
                    <a:pt x="14051" y="26161"/>
                  </a:cubicBezTo>
                  <a:cubicBezTo>
                    <a:pt x="14081" y="26163"/>
                    <a:pt x="14111" y="26165"/>
                    <a:pt x="14141" y="26165"/>
                  </a:cubicBezTo>
                  <a:cubicBezTo>
                    <a:pt x="14372" y="26165"/>
                    <a:pt x="14583" y="26097"/>
                    <a:pt x="14801" y="26033"/>
                  </a:cubicBezTo>
                  <a:cubicBezTo>
                    <a:pt x="14922" y="26002"/>
                    <a:pt x="15043" y="25968"/>
                    <a:pt x="15171" y="25940"/>
                  </a:cubicBezTo>
                  <a:cubicBezTo>
                    <a:pt x="15209" y="25927"/>
                    <a:pt x="15247" y="25922"/>
                    <a:pt x="15284" y="25922"/>
                  </a:cubicBezTo>
                  <a:cubicBezTo>
                    <a:pt x="15335" y="25922"/>
                    <a:pt x="15382" y="25931"/>
                    <a:pt x="15420" y="25936"/>
                  </a:cubicBezTo>
                  <a:cubicBezTo>
                    <a:pt x="15452" y="25941"/>
                    <a:pt x="15471" y="25944"/>
                    <a:pt x="15483" y="25944"/>
                  </a:cubicBezTo>
                  <a:cubicBezTo>
                    <a:pt x="15497" y="25944"/>
                    <a:pt x="15502" y="25941"/>
                    <a:pt x="15509" y="25933"/>
                  </a:cubicBezTo>
                  <a:cubicBezTo>
                    <a:pt x="15530" y="25916"/>
                    <a:pt x="15538" y="25853"/>
                    <a:pt x="15544" y="25799"/>
                  </a:cubicBezTo>
                  <a:cubicBezTo>
                    <a:pt x="15562" y="25670"/>
                    <a:pt x="15589" y="25456"/>
                    <a:pt x="15828" y="25384"/>
                  </a:cubicBezTo>
                  <a:cubicBezTo>
                    <a:pt x="15863" y="25372"/>
                    <a:pt x="15897" y="25368"/>
                    <a:pt x="15930" y="25368"/>
                  </a:cubicBezTo>
                  <a:cubicBezTo>
                    <a:pt x="16038" y="25368"/>
                    <a:pt x="16131" y="25420"/>
                    <a:pt x="16197" y="25459"/>
                  </a:cubicBezTo>
                  <a:cubicBezTo>
                    <a:pt x="16218" y="25473"/>
                    <a:pt x="16249" y="25491"/>
                    <a:pt x="16264" y="25494"/>
                  </a:cubicBezTo>
                  <a:cubicBezTo>
                    <a:pt x="16356" y="25494"/>
                    <a:pt x="16415" y="25456"/>
                    <a:pt x="16508" y="25390"/>
                  </a:cubicBezTo>
                  <a:cubicBezTo>
                    <a:pt x="16564" y="25352"/>
                    <a:pt x="16619" y="25314"/>
                    <a:pt x="16688" y="25280"/>
                  </a:cubicBezTo>
                  <a:cubicBezTo>
                    <a:pt x="16940" y="25114"/>
                    <a:pt x="17255" y="25014"/>
                    <a:pt x="17559" y="24914"/>
                  </a:cubicBezTo>
                  <a:cubicBezTo>
                    <a:pt x="17725" y="24858"/>
                    <a:pt x="17894" y="24807"/>
                    <a:pt x="18050" y="24737"/>
                  </a:cubicBezTo>
                  <a:lnTo>
                    <a:pt x="18109" y="24713"/>
                  </a:lnTo>
                  <a:cubicBezTo>
                    <a:pt x="18223" y="24658"/>
                    <a:pt x="18291" y="24632"/>
                    <a:pt x="18367" y="24632"/>
                  </a:cubicBezTo>
                  <a:cubicBezTo>
                    <a:pt x="18432" y="24632"/>
                    <a:pt x="18503" y="24651"/>
                    <a:pt x="18614" y="24689"/>
                  </a:cubicBezTo>
                  <a:lnTo>
                    <a:pt x="18617" y="24689"/>
                  </a:lnTo>
                  <a:cubicBezTo>
                    <a:pt x="19025" y="24309"/>
                    <a:pt x="19485" y="24250"/>
                    <a:pt x="19968" y="24191"/>
                  </a:cubicBezTo>
                  <a:cubicBezTo>
                    <a:pt x="20142" y="24167"/>
                    <a:pt x="20324" y="24146"/>
                    <a:pt x="20515" y="24105"/>
                  </a:cubicBezTo>
                  <a:cubicBezTo>
                    <a:pt x="20753" y="24032"/>
                    <a:pt x="20898" y="23949"/>
                    <a:pt x="21102" y="23828"/>
                  </a:cubicBezTo>
                  <a:lnTo>
                    <a:pt x="21233" y="23749"/>
                  </a:lnTo>
                  <a:cubicBezTo>
                    <a:pt x="21482" y="23617"/>
                    <a:pt x="21724" y="23596"/>
                    <a:pt x="21952" y="23575"/>
                  </a:cubicBezTo>
                  <a:cubicBezTo>
                    <a:pt x="22091" y="23566"/>
                    <a:pt x="22219" y="23555"/>
                    <a:pt x="22350" y="23524"/>
                  </a:cubicBezTo>
                  <a:cubicBezTo>
                    <a:pt x="22444" y="23500"/>
                    <a:pt x="22530" y="23472"/>
                    <a:pt x="22613" y="23441"/>
                  </a:cubicBezTo>
                  <a:cubicBezTo>
                    <a:pt x="22782" y="23379"/>
                    <a:pt x="22955" y="23331"/>
                    <a:pt x="23149" y="23327"/>
                  </a:cubicBezTo>
                  <a:cubicBezTo>
                    <a:pt x="23297" y="23327"/>
                    <a:pt x="23432" y="23382"/>
                    <a:pt x="23549" y="23434"/>
                  </a:cubicBezTo>
                  <a:cubicBezTo>
                    <a:pt x="23639" y="23472"/>
                    <a:pt x="23722" y="23510"/>
                    <a:pt x="23808" y="23517"/>
                  </a:cubicBezTo>
                  <a:cubicBezTo>
                    <a:pt x="23846" y="23523"/>
                    <a:pt x="23882" y="23525"/>
                    <a:pt x="23919" y="23525"/>
                  </a:cubicBezTo>
                  <a:cubicBezTo>
                    <a:pt x="24239" y="23525"/>
                    <a:pt x="24520" y="23333"/>
                    <a:pt x="24821" y="23144"/>
                  </a:cubicBezTo>
                  <a:cubicBezTo>
                    <a:pt x="25046" y="23002"/>
                    <a:pt x="25281" y="22857"/>
                    <a:pt x="25537" y="22777"/>
                  </a:cubicBezTo>
                  <a:cubicBezTo>
                    <a:pt x="25689" y="22733"/>
                    <a:pt x="25816" y="22712"/>
                    <a:pt x="25928" y="22698"/>
                  </a:cubicBezTo>
                  <a:cubicBezTo>
                    <a:pt x="26169" y="22663"/>
                    <a:pt x="26169" y="22663"/>
                    <a:pt x="26156" y="22300"/>
                  </a:cubicBezTo>
                  <a:lnTo>
                    <a:pt x="26156" y="22203"/>
                  </a:lnTo>
                  <a:cubicBezTo>
                    <a:pt x="26152" y="21958"/>
                    <a:pt x="26148" y="21682"/>
                    <a:pt x="26297" y="21436"/>
                  </a:cubicBezTo>
                  <a:cubicBezTo>
                    <a:pt x="26359" y="21326"/>
                    <a:pt x="26442" y="21246"/>
                    <a:pt x="26515" y="21177"/>
                  </a:cubicBezTo>
                  <a:cubicBezTo>
                    <a:pt x="26595" y="21104"/>
                    <a:pt x="26649" y="21045"/>
                    <a:pt x="26674" y="20962"/>
                  </a:cubicBezTo>
                  <a:cubicBezTo>
                    <a:pt x="26705" y="20884"/>
                    <a:pt x="26705" y="20807"/>
                    <a:pt x="26702" y="20718"/>
                  </a:cubicBezTo>
                  <a:cubicBezTo>
                    <a:pt x="26698" y="20576"/>
                    <a:pt x="26691" y="20396"/>
                    <a:pt x="26823" y="20227"/>
                  </a:cubicBezTo>
                  <a:cubicBezTo>
                    <a:pt x="26916" y="20078"/>
                    <a:pt x="27068" y="20005"/>
                    <a:pt x="27193" y="19950"/>
                  </a:cubicBezTo>
                  <a:cubicBezTo>
                    <a:pt x="27247" y="19926"/>
                    <a:pt x="27303" y="19901"/>
                    <a:pt x="27351" y="19867"/>
                  </a:cubicBezTo>
                  <a:cubicBezTo>
                    <a:pt x="27442" y="19798"/>
                    <a:pt x="27500" y="19715"/>
                    <a:pt x="27562" y="19629"/>
                  </a:cubicBezTo>
                  <a:cubicBezTo>
                    <a:pt x="27638" y="19528"/>
                    <a:pt x="27718" y="19421"/>
                    <a:pt x="27845" y="19335"/>
                  </a:cubicBezTo>
                  <a:cubicBezTo>
                    <a:pt x="27839" y="19328"/>
                    <a:pt x="27836" y="19321"/>
                    <a:pt x="27828" y="19314"/>
                  </a:cubicBezTo>
                  <a:cubicBezTo>
                    <a:pt x="27763" y="19245"/>
                    <a:pt x="27690" y="19169"/>
                    <a:pt x="27656" y="19065"/>
                  </a:cubicBezTo>
                  <a:cubicBezTo>
                    <a:pt x="27562" y="18785"/>
                    <a:pt x="27704" y="18236"/>
                    <a:pt x="27842" y="18042"/>
                  </a:cubicBezTo>
                  <a:cubicBezTo>
                    <a:pt x="27975" y="17813"/>
                    <a:pt x="28425" y="17625"/>
                    <a:pt x="28764" y="17625"/>
                  </a:cubicBezTo>
                  <a:cubicBezTo>
                    <a:pt x="28813" y="17625"/>
                    <a:pt x="28860" y="17629"/>
                    <a:pt x="28903" y="17638"/>
                  </a:cubicBezTo>
                  <a:cubicBezTo>
                    <a:pt x="28989" y="17658"/>
                    <a:pt x="29062" y="17693"/>
                    <a:pt x="29117" y="17741"/>
                  </a:cubicBezTo>
                  <a:cubicBezTo>
                    <a:pt x="29204" y="17599"/>
                    <a:pt x="29256" y="17416"/>
                    <a:pt x="29304" y="17226"/>
                  </a:cubicBezTo>
                  <a:cubicBezTo>
                    <a:pt x="29366" y="16995"/>
                    <a:pt x="29432" y="16757"/>
                    <a:pt x="29567" y="16556"/>
                  </a:cubicBezTo>
                  <a:cubicBezTo>
                    <a:pt x="29629" y="16452"/>
                    <a:pt x="29739" y="16373"/>
                    <a:pt x="29843" y="16290"/>
                  </a:cubicBezTo>
                  <a:cubicBezTo>
                    <a:pt x="29940" y="16217"/>
                    <a:pt x="30061" y="16127"/>
                    <a:pt x="30075" y="16055"/>
                  </a:cubicBezTo>
                  <a:cubicBezTo>
                    <a:pt x="30079" y="16041"/>
                    <a:pt x="30047" y="15993"/>
                    <a:pt x="30016" y="15937"/>
                  </a:cubicBezTo>
                  <a:cubicBezTo>
                    <a:pt x="29978" y="15868"/>
                    <a:pt x="29926" y="15782"/>
                    <a:pt x="29909" y="15674"/>
                  </a:cubicBezTo>
                  <a:cubicBezTo>
                    <a:pt x="29889" y="15471"/>
                    <a:pt x="29933" y="15284"/>
                    <a:pt x="29978" y="15104"/>
                  </a:cubicBezTo>
                  <a:lnTo>
                    <a:pt x="30023" y="14907"/>
                  </a:lnTo>
                  <a:cubicBezTo>
                    <a:pt x="30079" y="14669"/>
                    <a:pt x="30109" y="14544"/>
                    <a:pt x="30037" y="14437"/>
                  </a:cubicBezTo>
                  <a:lnTo>
                    <a:pt x="30037" y="14437"/>
                  </a:lnTo>
                  <a:cubicBezTo>
                    <a:pt x="30023" y="14482"/>
                    <a:pt x="29999" y="14517"/>
                    <a:pt x="29957" y="14544"/>
                  </a:cubicBezTo>
                  <a:cubicBezTo>
                    <a:pt x="29919" y="14562"/>
                    <a:pt x="29892" y="14568"/>
                    <a:pt x="29857" y="14568"/>
                  </a:cubicBezTo>
                  <a:cubicBezTo>
                    <a:pt x="29798" y="14568"/>
                    <a:pt x="29739" y="14541"/>
                    <a:pt x="29705" y="14485"/>
                  </a:cubicBezTo>
                  <a:cubicBezTo>
                    <a:pt x="29619" y="14344"/>
                    <a:pt x="29511" y="14139"/>
                    <a:pt x="29584" y="13950"/>
                  </a:cubicBezTo>
                  <a:cubicBezTo>
                    <a:pt x="29661" y="13756"/>
                    <a:pt x="29857" y="13701"/>
                    <a:pt x="30037" y="13649"/>
                  </a:cubicBezTo>
                  <a:cubicBezTo>
                    <a:pt x="30089" y="13635"/>
                    <a:pt x="30144" y="13618"/>
                    <a:pt x="30189" y="13600"/>
                  </a:cubicBezTo>
                  <a:lnTo>
                    <a:pt x="30189" y="13587"/>
                  </a:lnTo>
                  <a:lnTo>
                    <a:pt x="30182" y="13497"/>
                  </a:lnTo>
                  <a:cubicBezTo>
                    <a:pt x="30141" y="12858"/>
                    <a:pt x="30061" y="12713"/>
                    <a:pt x="30020" y="12684"/>
                  </a:cubicBezTo>
                  <a:cubicBezTo>
                    <a:pt x="29995" y="12694"/>
                    <a:pt x="29969" y="12699"/>
                    <a:pt x="29943" y="12699"/>
                  </a:cubicBezTo>
                  <a:cubicBezTo>
                    <a:pt x="29922" y="12699"/>
                    <a:pt x="29900" y="12696"/>
                    <a:pt x="29878" y="12688"/>
                  </a:cubicBezTo>
                  <a:cubicBezTo>
                    <a:pt x="29833" y="12671"/>
                    <a:pt x="29798" y="12640"/>
                    <a:pt x="29785" y="12595"/>
                  </a:cubicBezTo>
                  <a:cubicBezTo>
                    <a:pt x="29477" y="11831"/>
                    <a:pt x="30251" y="11506"/>
                    <a:pt x="30714" y="11312"/>
                  </a:cubicBezTo>
                  <a:cubicBezTo>
                    <a:pt x="30739" y="11302"/>
                    <a:pt x="30755" y="11292"/>
                    <a:pt x="30776" y="11285"/>
                  </a:cubicBezTo>
                  <a:cubicBezTo>
                    <a:pt x="30763" y="11215"/>
                    <a:pt x="30787" y="11140"/>
                    <a:pt x="30849" y="11095"/>
                  </a:cubicBezTo>
                  <a:cubicBezTo>
                    <a:pt x="31181" y="10853"/>
                    <a:pt x="31506" y="10860"/>
                    <a:pt x="31813" y="10853"/>
                  </a:cubicBezTo>
                  <a:cubicBezTo>
                    <a:pt x="31889" y="10853"/>
                    <a:pt x="31976" y="10856"/>
                    <a:pt x="32062" y="10863"/>
                  </a:cubicBezTo>
                  <a:cubicBezTo>
                    <a:pt x="32133" y="10868"/>
                    <a:pt x="32218" y="10875"/>
                    <a:pt x="32295" y="10875"/>
                  </a:cubicBezTo>
                  <a:cubicBezTo>
                    <a:pt x="32381" y="10875"/>
                    <a:pt x="32455" y="10866"/>
                    <a:pt x="32484" y="10839"/>
                  </a:cubicBezTo>
                  <a:cubicBezTo>
                    <a:pt x="32498" y="10821"/>
                    <a:pt x="32505" y="10777"/>
                    <a:pt x="32502" y="10722"/>
                  </a:cubicBezTo>
                  <a:cubicBezTo>
                    <a:pt x="32477" y="10587"/>
                    <a:pt x="32422" y="10566"/>
                    <a:pt x="32245" y="10514"/>
                  </a:cubicBezTo>
                  <a:cubicBezTo>
                    <a:pt x="32135" y="10480"/>
                    <a:pt x="32014" y="10445"/>
                    <a:pt x="31907" y="10352"/>
                  </a:cubicBezTo>
                  <a:cubicBezTo>
                    <a:pt x="31786" y="10227"/>
                    <a:pt x="31758" y="10065"/>
                    <a:pt x="31738" y="9930"/>
                  </a:cubicBezTo>
                  <a:cubicBezTo>
                    <a:pt x="31730" y="9875"/>
                    <a:pt x="31717" y="9792"/>
                    <a:pt x="31703" y="9771"/>
                  </a:cubicBezTo>
                  <a:cubicBezTo>
                    <a:pt x="31687" y="9774"/>
                    <a:pt x="31672" y="9775"/>
                    <a:pt x="31656" y="9775"/>
                  </a:cubicBezTo>
                  <a:cubicBezTo>
                    <a:pt x="31613" y="9775"/>
                    <a:pt x="31571" y="9764"/>
                    <a:pt x="31540" y="9733"/>
                  </a:cubicBezTo>
                  <a:cubicBezTo>
                    <a:pt x="31495" y="9695"/>
                    <a:pt x="31468" y="9643"/>
                    <a:pt x="31478" y="9588"/>
                  </a:cubicBezTo>
                  <a:cubicBezTo>
                    <a:pt x="31510" y="9325"/>
                    <a:pt x="31554" y="8827"/>
                    <a:pt x="31478" y="8430"/>
                  </a:cubicBezTo>
                  <a:cubicBezTo>
                    <a:pt x="31465" y="8358"/>
                    <a:pt x="31499" y="8281"/>
                    <a:pt x="31561" y="8243"/>
                  </a:cubicBezTo>
                  <a:cubicBezTo>
                    <a:pt x="31655" y="7967"/>
                    <a:pt x="31869" y="7814"/>
                    <a:pt x="32118" y="7659"/>
                  </a:cubicBezTo>
                  <a:cubicBezTo>
                    <a:pt x="32176" y="7614"/>
                    <a:pt x="32245" y="7586"/>
                    <a:pt x="32298" y="7570"/>
                  </a:cubicBezTo>
                  <a:cubicBezTo>
                    <a:pt x="32336" y="7552"/>
                    <a:pt x="32342" y="7549"/>
                    <a:pt x="32346" y="7545"/>
                  </a:cubicBezTo>
                  <a:cubicBezTo>
                    <a:pt x="32346" y="7545"/>
                    <a:pt x="32346" y="7487"/>
                    <a:pt x="32349" y="7448"/>
                  </a:cubicBezTo>
                  <a:cubicBezTo>
                    <a:pt x="32352" y="7355"/>
                    <a:pt x="32357" y="7227"/>
                    <a:pt x="32439" y="7106"/>
                  </a:cubicBezTo>
                  <a:cubicBezTo>
                    <a:pt x="32532" y="7005"/>
                    <a:pt x="32626" y="6971"/>
                    <a:pt x="32698" y="6947"/>
                  </a:cubicBezTo>
                  <a:cubicBezTo>
                    <a:pt x="32743" y="6930"/>
                    <a:pt x="32788" y="6913"/>
                    <a:pt x="32809" y="6895"/>
                  </a:cubicBezTo>
                  <a:cubicBezTo>
                    <a:pt x="32840" y="6864"/>
                    <a:pt x="32850" y="6833"/>
                    <a:pt x="32875" y="6774"/>
                  </a:cubicBezTo>
                  <a:cubicBezTo>
                    <a:pt x="32896" y="6712"/>
                    <a:pt x="32920" y="6640"/>
                    <a:pt x="32982" y="6563"/>
                  </a:cubicBezTo>
                  <a:cubicBezTo>
                    <a:pt x="33030" y="6498"/>
                    <a:pt x="33096" y="6442"/>
                    <a:pt x="33161" y="6387"/>
                  </a:cubicBezTo>
                  <a:cubicBezTo>
                    <a:pt x="33210" y="6349"/>
                    <a:pt x="33310" y="6263"/>
                    <a:pt x="33317" y="6228"/>
                  </a:cubicBezTo>
                  <a:cubicBezTo>
                    <a:pt x="33317" y="6228"/>
                    <a:pt x="33310" y="6211"/>
                    <a:pt x="33272" y="6173"/>
                  </a:cubicBezTo>
                  <a:cubicBezTo>
                    <a:pt x="33207" y="6104"/>
                    <a:pt x="33207" y="5986"/>
                    <a:pt x="33272" y="5917"/>
                  </a:cubicBezTo>
                  <a:cubicBezTo>
                    <a:pt x="33311" y="5881"/>
                    <a:pt x="33360" y="5863"/>
                    <a:pt x="33408" y="5863"/>
                  </a:cubicBezTo>
                  <a:cubicBezTo>
                    <a:pt x="33416" y="5863"/>
                    <a:pt x="33423" y="5864"/>
                    <a:pt x="33431" y="5865"/>
                  </a:cubicBezTo>
                  <a:cubicBezTo>
                    <a:pt x="33480" y="5810"/>
                    <a:pt x="33476" y="5769"/>
                    <a:pt x="33472" y="5755"/>
                  </a:cubicBezTo>
                  <a:cubicBezTo>
                    <a:pt x="33445" y="5492"/>
                    <a:pt x="32819" y="5056"/>
                    <a:pt x="31910" y="4670"/>
                  </a:cubicBezTo>
                  <a:cubicBezTo>
                    <a:pt x="31615" y="4522"/>
                    <a:pt x="30855" y="4317"/>
                    <a:pt x="30568" y="4317"/>
                  </a:cubicBezTo>
                  <a:cubicBezTo>
                    <a:pt x="30539" y="4317"/>
                    <a:pt x="30515" y="4319"/>
                    <a:pt x="30497" y="4324"/>
                  </a:cubicBezTo>
                  <a:cubicBezTo>
                    <a:pt x="30507" y="4324"/>
                    <a:pt x="30476" y="4372"/>
                    <a:pt x="30455" y="4403"/>
                  </a:cubicBezTo>
                  <a:cubicBezTo>
                    <a:pt x="30382" y="4510"/>
                    <a:pt x="30283" y="4662"/>
                    <a:pt x="30103" y="4721"/>
                  </a:cubicBezTo>
                  <a:cubicBezTo>
                    <a:pt x="30058" y="4730"/>
                    <a:pt x="29949" y="4741"/>
                    <a:pt x="29825" y="4741"/>
                  </a:cubicBezTo>
                  <a:cubicBezTo>
                    <a:pt x="29662" y="4741"/>
                    <a:pt x="29475" y="4721"/>
                    <a:pt x="29377" y="4649"/>
                  </a:cubicBezTo>
                  <a:cubicBezTo>
                    <a:pt x="29259" y="4534"/>
                    <a:pt x="29214" y="4358"/>
                    <a:pt x="29163" y="4120"/>
                  </a:cubicBezTo>
                  <a:cubicBezTo>
                    <a:pt x="29152" y="4075"/>
                    <a:pt x="29142" y="4030"/>
                    <a:pt x="29131" y="3995"/>
                  </a:cubicBezTo>
                  <a:cubicBezTo>
                    <a:pt x="29034" y="3840"/>
                    <a:pt x="28910" y="3671"/>
                    <a:pt x="28790" y="3521"/>
                  </a:cubicBezTo>
                  <a:cubicBezTo>
                    <a:pt x="28737" y="3446"/>
                    <a:pt x="28707" y="3390"/>
                    <a:pt x="28672" y="3335"/>
                  </a:cubicBezTo>
                  <a:cubicBezTo>
                    <a:pt x="28488" y="3024"/>
                    <a:pt x="28385" y="2869"/>
                    <a:pt x="28091" y="2841"/>
                  </a:cubicBezTo>
                  <a:cubicBezTo>
                    <a:pt x="27794" y="2816"/>
                    <a:pt x="27600" y="2741"/>
                    <a:pt x="27410" y="2665"/>
                  </a:cubicBezTo>
                  <a:cubicBezTo>
                    <a:pt x="27223" y="2592"/>
                    <a:pt x="27047" y="2523"/>
                    <a:pt x="26736" y="2489"/>
                  </a:cubicBezTo>
                  <a:cubicBezTo>
                    <a:pt x="26608" y="2475"/>
                    <a:pt x="26491" y="2468"/>
                    <a:pt x="26380" y="2464"/>
                  </a:cubicBezTo>
                  <a:cubicBezTo>
                    <a:pt x="25944" y="2440"/>
                    <a:pt x="25571" y="2422"/>
                    <a:pt x="25194" y="1956"/>
                  </a:cubicBezTo>
                  <a:cubicBezTo>
                    <a:pt x="25049" y="1766"/>
                    <a:pt x="25001" y="1755"/>
                    <a:pt x="24901" y="1738"/>
                  </a:cubicBezTo>
                  <a:cubicBezTo>
                    <a:pt x="24811" y="1725"/>
                    <a:pt x="24693" y="1701"/>
                    <a:pt x="24524" y="1604"/>
                  </a:cubicBezTo>
                  <a:cubicBezTo>
                    <a:pt x="24420" y="1562"/>
                    <a:pt x="24358" y="1476"/>
                    <a:pt x="24313" y="1414"/>
                  </a:cubicBezTo>
                  <a:cubicBezTo>
                    <a:pt x="24275" y="1355"/>
                    <a:pt x="24248" y="1320"/>
                    <a:pt x="24171" y="1286"/>
                  </a:cubicBezTo>
                  <a:cubicBezTo>
                    <a:pt x="23928" y="1195"/>
                    <a:pt x="23679" y="1143"/>
                    <a:pt x="23531" y="1143"/>
                  </a:cubicBezTo>
                  <a:cubicBezTo>
                    <a:pt x="23480" y="1143"/>
                    <a:pt x="23442" y="1149"/>
                    <a:pt x="23418" y="1161"/>
                  </a:cubicBezTo>
                  <a:cubicBezTo>
                    <a:pt x="23369" y="1185"/>
                    <a:pt x="23363" y="1199"/>
                    <a:pt x="23380" y="1385"/>
                  </a:cubicBezTo>
                  <a:cubicBezTo>
                    <a:pt x="23387" y="1452"/>
                    <a:pt x="23390" y="1517"/>
                    <a:pt x="23390" y="1589"/>
                  </a:cubicBezTo>
                  <a:cubicBezTo>
                    <a:pt x="23390" y="1669"/>
                    <a:pt x="23339" y="1738"/>
                    <a:pt x="23262" y="1759"/>
                  </a:cubicBezTo>
                  <a:cubicBezTo>
                    <a:pt x="23247" y="1763"/>
                    <a:pt x="23231" y="1765"/>
                    <a:pt x="23215" y="1765"/>
                  </a:cubicBezTo>
                  <a:cubicBezTo>
                    <a:pt x="23167" y="1765"/>
                    <a:pt x="23116" y="1746"/>
                    <a:pt x="23082" y="1711"/>
                  </a:cubicBezTo>
                  <a:cubicBezTo>
                    <a:pt x="23035" y="1732"/>
                    <a:pt x="22979" y="1750"/>
                    <a:pt x="22913" y="1750"/>
                  </a:cubicBezTo>
                  <a:cubicBezTo>
                    <a:pt x="22883" y="1750"/>
                    <a:pt x="22851" y="1747"/>
                    <a:pt x="22817" y="1738"/>
                  </a:cubicBezTo>
                  <a:cubicBezTo>
                    <a:pt x="22661" y="1686"/>
                    <a:pt x="22605" y="1638"/>
                    <a:pt x="22551" y="1586"/>
                  </a:cubicBezTo>
                  <a:cubicBezTo>
                    <a:pt x="22527" y="1562"/>
                    <a:pt x="22512" y="1545"/>
                    <a:pt x="22454" y="1517"/>
                  </a:cubicBezTo>
                  <a:cubicBezTo>
                    <a:pt x="22334" y="1431"/>
                    <a:pt x="22236" y="1401"/>
                    <a:pt x="22108" y="1401"/>
                  </a:cubicBezTo>
                  <a:cubicBezTo>
                    <a:pt x="22022" y="1401"/>
                    <a:pt x="21922" y="1415"/>
                    <a:pt x="21793" y="1434"/>
                  </a:cubicBezTo>
                  <a:lnTo>
                    <a:pt x="21745" y="1441"/>
                  </a:lnTo>
                  <a:cubicBezTo>
                    <a:pt x="21735" y="1442"/>
                    <a:pt x="21724" y="1443"/>
                    <a:pt x="21715" y="1443"/>
                  </a:cubicBezTo>
                  <a:cubicBezTo>
                    <a:pt x="21652" y="1443"/>
                    <a:pt x="21609" y="1414"/>
                    <a:pt x="21576" y="1372"/>
                  </a:cubicBezTo>
                  <a:cubicBezTo>
                    <a:pt x="21538" y="1320"/>
                    <a:pt x="21527" y="1251"/>
                    <a:pt x="21552" y="1192"/>
                  </a:cubicBezTo>
                  <a:cubicBezTo>
                    <a:pt x="21583" y="1116"/>
                    <a:pt x="21555" y="1016"/>
                    <a:pt x="21520" y="902"/>
                  </a:cubicBezTo>
                  <a:cubicBezTo>
                    <a:pt x="21475" y="733"/>
                    <a:pt x="21413" y="525"/>
                    <a:pt x="21541" y="324"/>
                  </a:cubicBezTo>
                  <a:cubicBezTo>
                    <a:pt x="21576" y="272"/>
                    <a:pt x="21634" y="242"/>
                    <a:pt x="21696" y="242"/>
                  </a:cubicBezTo>
                  <a:cubicBezTo>
                    <a:pt x="21708" y="242"/>
                    <a:pt x="21719" y="243"/>
                    <a:pt x="21731" y="245"/>
                  </a:cubicBezTo>
                  <a:cubicBezTo>
                    <a:pt x="21783" y="256"/>
                    <a:pt x="21831" y="252"/>
                    <a:pt x="21890" y="259"/>
                  </a:cubicBezTo>
                  <a:cubicBezTo>
                    <a:pt x="21904" y="207"/>
                    <a:pt x="21918" y="152"/>
                    <a:pt x="21918" y="128"/>
                  </a:cubicBezTo>
                  <a:lnTo>
                    <a:pt x="21914" y="128"/>
                  </a:lnTo>
                  <a:cubicBezTo>
                    <a:pt x="21914" y="128"/>
                    <a:pt x="21897" y="117"/>
                    <a:pt x="21855" y="96"/>
                  </a:cubicBezTo>
                  <a:cubicBezTo>
                    <a:pt x="21750" y="36"/>
                    <a:pt x="21567" y="21"/>
                    <a:pt x="21385" y="21"/>
                  </a:cubicBezTo>
                  <a:cubicBezTo>
                    <a:pt x="21304" y="21"/>
                    <a:pt x="21224" y="24"/>
                    <a:pt x="21150" y="27"/>
                  </a:cubicBezTo>
                  <a:cubicBezTo>
                    <a:pt x="21070" y="29"/>
                    <a:pt x="20994" y="31"/>
                    <a:pt x="20922" y="31"/>
                  </a:cubicBezTo>
                  <a:cubicBezTo>
                    <a:pt x="20836" y="31"/>
                    <a:pt x="20757" y="28"/>
                    <a:pt x="20687" y="17"/>
                  </a:cubicBezTo>
                  <a:cubicBezTo>
                    <a:pt x="20588" y="7"/>
                    <a:pt x="20520" y="1"/>
                    <a:pt x="20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6156383" y="4008441"/>
              <a:ext cx="464898" cy="296042"/>
            </a:xfrm>
            <a:custGeom>
              <a:avLst/>
              <a:gdLst/>
              <a:ahLst/>
              <a:cxnLst/>
              <a:rect l="l" t="t" r="r" b="b"/>
              <a:pathLst>
                <a:path w="15440" h="9832" extrusionOk="0">
                  <a:moveTo>
                    <a:pt x="14853" y="0"/>
                  </a:moveTo>
                  <a:cubicBezTo>
                    <a:pt x="14774" y="0"/>
                    <a:pt x="14688" y="4"/>
                    <a:pt x="14603" y="8"/>
                  </a:cubicBezTo>
                  <a:lnTo>
                    <a:pt x="14489" y="15"/>
                  </a:lnTo>
                  <a:cubicBezTo>
                    <a:pt x="14189" y="36"/>
                    <a:pt x="13946" y="174"/>
                    <a:pt x="13691" y="322"/>
                  </a:cubicBezTo>
                  <a:cubicBezTo>
                    <a:pt x="13449" y="467"/>
                    <a:pt x="13193" y="617"/>
                    <a:pt x="12875" y="665"/>
                  </a:cubicBezTo>
                  <a:cubicBezTo>
                    <a:pt x="12824" y="670"/>
                    <a:pt x="12775" y="672"/>
                    <a:pt x="12727" y="672"/>
                  </a:cubicBezTo>
                  <a:cubicBezTo>
                    <a:pt x="12403" y="672"/>
                    <a:pt x="12139" y="558"/>
                    <a:pt x="11879" y="440"/>
                  </a:cubicBezTo>
                  <a:cubicBezTo>
                    <a:pt x="11689" y="354"/>
                    <a:pt x="11510" y="271"/>
                    <a:pt x="11313" y="243"/>
                  </a:cubicBezTo>
                  <a:cubicBezTo>
                    <a:pt x="11271" y="238"/>
                    <a:pt x="11229" y="235"/>
                    <a:pt x="11185" y="235"/>
                  </a:cubicBezTo>
                  <a:cubicBezTo>
                    <a:pt x="11093" y="235"/>
                    <a:pt x="10995" y="247"/>
                    <a:pt x="10888" y="271"/>
                  </a:cubicBezTo>
                  <a:cubicBezTo>
                    <a:pt x="10867" y="336"/>
                    <a:pt x="10818" y="422"/>
                    <a:pt x="10701" y="451"/>
                  </a:cubicBezTo>
                  <a:cubicBezTo>
                    <a:pt x="10655" y="461"/>
                    <a:pt x="10609" y="465"/>
                    <a:pt x="10564" y="465"/>
                  </a:cubicBezTo>
                  <a:cubicBezTo>
                    <a:pt x="10419" y="465"/>
                    <a:pt x="10277" y="422"/>
                    <a:pt x="10137" y="384"/>
                  </a:cubicBezTo>
                  <a:cubicBezTo>
                    <a:pt x="10034" y="354"/>
                    <a:pt x="9934" y="322"/>
                    <a:pt x="9851" y="315"/>
                  </a:cubicBezTo>
                  <a:cubicBezTo>
                    <a:pt x="9817" y="312"/>
                    <a:pt x="9786" y="311"/>
                    <a:pt x="9757" y="311"/>
                  </a:cubicBezTo>
                  <a:cubicBezTo>
                    <a:pt x="9533" y="311"/>
                    <a:pt x="9427" y="399"/>
                    <a:pt x="9277" y="509"/>
                  </a:cubicBezTo>
                  <a:cubicBezTo>
                    <a:pt x="9142" y="612"/>
                    <a:pt x="8969" y="744"/>
                    <a:pt x="8686" y="803"/>
                  </a:cubicBezTo>
                  <a:lnTo>
                    <a:pt x="8506" y="824"/>
                  </a:lnTo>
                  <a:cubicBezTo>
                    <a:pt x="8350" y="841"/>
                    <a:pt x="8188" y="858"/>
                    <a:pt x="8015" y="875"/>
                  </a:cubicBezTo>
                  <a:lnTo>
                    <a:pt x="7888" y="889"/>
                  </a:lnTo>
                  <a:cubicBezTo>
                    <a:pt x="7853" y="893"/>
                    <a:pt x="7825" y="893"/>
                    <a:pt x="7805" y="896"/>
                  </a:cubicBezTo>
                  <a:cubicBezTo>
                    <a:pt x="7794" y="948"/>
                    <a:pt x="7787" y="990"/>
                    <a:pt x="7777" y="1041"/>
                  </a:cubicBezTo>
                  <a:cubicBezTo>
                    <a:pt x="7749" y="1131"/>
                    <a:pt x="7739" y="1228"/>
                    <a:pt x="7722" y="1318"/>
                  </a:cubicBezTo>
                  <a:cubicBezTo>
                    <a:pt x="7656" y="1712"/>
                    <a:pt x="7576" y="2206"/>
                    <a:pt x="6919" y="2276"/>
                  </a:cubicBezTo>
                  <a:cubicBezTo>
                    <a:pt x="6867" y="2283"/>
                    <a:pt x="6821" y="2286"/>
                    <a:pt x="6780" y="2286"/>
                  </a:cubicBezTo>
                  <a:cubicBezTo>
                    <a:pt x="6583" y="2286"/>
                    <a:pt x="6497" y="2211"/>
                    <a:pt x="6408" y="2120"/>
                  </a:cubicBezTo>
                  <a:cubicBezTo>
                    <a:pt x="6370" y="2078"/>
                    <a:pt x="6335" y="2040"/>
                    <a:pt x="6259" y="1999"/>
                  </a:cubicBezTo>
                  <a:cubicBezTo>
                    <a:pt x="6118" y="1926"/>
                    <a:pt x="5931" y="1909"/>
                    <a:pt x="5734" y="1892"/>
                  </a:cubicBezTo>
                  <a:cubicBezTo>
                    <a:pt x="5558" y="1877"/>
                    <a:pt x="5375" y="1861"/>
                    <a:pt x="5209" y="1802"/>
                  </a:cubicBezTo>
                  <a:cubicBezTo>
                    <a:pt x="4559" y="1553"/>
                    <a:pt x="3850" y="1480"/>
                    <a:pt x="3159" y="1411"/>
                  </a:cubicBezTo>
                  <a:lnTo>
                    <a:pt x="2751" y="1366"/>
                  </a:lnTo>
                  <a:cubicBezTo>
                    <a:pt x="2437" y="1346"/>
                    <a:pt x="2105" y="1325"/>
                    <a:pt x="1763" y="1166"/>
                  </a:cubicBezTo>
                  <a:cubicBezTo>
                    <a:pt x="1697" y="1135"/>
                    <a:pt x="1652" y="1114"/>
                    <a:pt x="1610" y="1089"/>
                  </a:cubicBezTo>
                  <a:cubicBezTo>
                    <a:pt x="1521" y="1045"/>
                    <a:pt x="1473" y="1021"/>
                    <a:pt x="1317" y="993"/>
                  </a:cubicBezTo>
                  <a:cubicBezTo>
                    <a:pt x="1148" y="954"/>
                    <a:pt x="957" y="936"/>
                    <a:pt x="735" y="936"/>
                  </a:cubicBezTo>
                  <a:cubicBezTo>
                    <a:pt x="626" y="936"/>
                    <a:pt x="509" y="940"/>
                    <a:pt x="384" y="948"/>
                  </a:cubicBezTo>
                  <a:cubicBezTo>
                    <a:pt x="325" y="958"/>
                    <a:pt x="273" y="965"/>
                    <a:pt x="232" y="969"/>
                  </a:cubicBezTo>
                  <a:cubicBezTo>
                    <a:pt x="214" y="1000"/>
                    <a:pt x="197" y="1031"/>
                    <a:pt x="173" y="1073"/>
                  </a:cubicBezTo>
                  <a:cubicBezTo>
                    <a:pt x="4" y="1366"/>
                    <a:pt x="58" y="1740"/>
                    <a:pt x="114" y="2096"/>
                  </a:cubicBezTo>
                  <a:cubicBezTo>
                    <a:pt x="128" y="2196"/>
                    <a:pt x="141" y="2289"/>
                    <a:pt x="152" y="2383"/>
                  </a:cubicBezTo>
                  <a:cubicBezTo>
                    <a:pt x="179" y="2652"/>
                    <a:pt x="117" y="2849"/>
                    <a:pt x="58" y="3039"/>
                  </a:cubicBezTo>
                  <a:cubicBezTo>
                    <a:pt x="38" y="3108"/>
                    <a:pt x="17" y="3174"/>
                    <a:pt x="0" y="3246"/>
                  </a:cubicBezTo>
                  <a:cubicBezTo>
                    <a:pt x="42" y="3250"/>
                    <a:pt x="79" y="3257"/>
                    <a:pt x="121" y="3264"/>
                  </a:cubicBezTo>
                  <a:lnTo>
                    <a:pt x="321" y="3292"/>
                  </a:lnTo>
                  <a:cubicBezTo>
                    <a:pt x="750" y="3337"/>
                    <a:pt x="1192" y="3350"/>
                    <a:pt x="1659" y="3367"/>
                  </a:cubicBezTo>
                  <a:cubicBezTo>
                    <a:pt x="2872" y="3412"/>
                    <a:pt x="4123" y="3458"/>
                    <a:pt x="5192" y="4034"/>
                  </a:cubicBezTo>
                  <a:cubicBezTo>
                    <a:pt x="5260" y="4072"/>
                    <a:pt x="5333" y="4111"/>
                    <a:pt x="5406" y="4152"/>
                  </a:cubicBezTo>
                  <a:cubicBezTo>
                    <a:pt x="5589" y="4252"/>
                    <a:pt x="5761" y="4345"/>
                    <a:pt x="5959" y="4391"/>
                  </a:cubicBezTo>
                  <a:cubicBezTo>
                    <a:pt x="6093" y="4422"/>
                    <a:pt x="6222" y="4436"/>
                    <a:pt x="6356" y="4446"/>
                  </a:cubicBezTo>
                  <a:cubicBezTo>
                    <a:pt x="6602" y="4470"/>
                    <a:pt x="6857" y="4491"/>
                    <a:pt x="7127" y="4643"/>
                  </a:cubicBezTo>
                  <a:cubicBezTo>
                    <a:pt x="7663" y="4947"/>
                    <a:pt x="8299" y="5562"/>
                    <a:pt x="8637" y="6105"/>
                  </a:cubicBezTo>
                  <a:cubicBezTo>
                    <a:pt x="8980" y="6665"/>
                    <a:pt x="9464" y="6859"/>
                    <a:pt x="10024" y="7087"/>
                  </a:cubicBezTo>
                  <a:cubicBezTo>
                    <a:pt x="10131" y="7132"/>
                    <a:pt x="10241" y="7177"/>
                    <a:pt x="10352" y="7225"/>
                  </a:cubicBezTo>
                  <a:cubicBezTo>
                    <a:pt x="10634" y="7339"/>
                    <a:pt x="11237" y="7497"/>
                    <a:pt x="11624" y="7497"/>
                  </a:cubicBezTo>
                  <a:cubicBezTo>
                    <a:pt x="11707" y="7497"/>
                    <a:pt x="11780" y="7490"/>
                    <a:pt x="11838" y="7474"/>
                  </a:cubicBezTo>
                  <a:cubicBezTo>
                    <a:pt x="11853" y="7470"/>
                    <a:pt x="11868" y="7468"/>
                    <a:pt x="11882" y="7468"/>
                  </a:cubicBezTo>
                  <a:cubicBezTo>
                    <a:pt x="11962" y="7468"/>
                    <a:pt x="12039" y="7520"/>
                    <a:pt x="12059" y="7598"/>
                  </a:cubicBezTo>
                  <a:cubicBezTo>
                    <a:pt x="12063" y="7609"/>
                    <a:pt x="12066" y="7619"/>
                    <a:pt x="12066" y="7633"/>
                  </a:cubicBezTo>
                  <a:cubicBezTo>
                    <a:pt x="12070" y="7636"/>
                    <a:pt x="12073" y="7643"/>
                    <a:pt x="12077" y="7650"/>
                  </a:cubicBezTo>
                  <a:cubicBezTo>
                    <a:pt x="12087" y="7674"/>
                    <a:pt x="12097" y="7698"/>
                    <a:pt x="12107" y="7726"/>
                  </a:cubicBezTo>
                  <a:cubicBezTo>
                    <a:pt x="12115" y="7751"/>
                    <a:pt x="12118" y="7767"/>
                    <a:pt x="12136" y="7788"/>
                  </a:cubicBezTo>
                  <a:cubicBezTo>
                    <a:pt x="12149" y="7813"/>
                    <a:pt x="12160" y="7837"/>
                    <a:pt x="12166" y="7864"/>
                  </a:cubicBezTo>
                  <a:cubicBezTo>
                    <a:pt x="12219" y="8207"/>
                    <a:pt x="11962" y="8338"/>
                    <a:pt x="11814" y="8418"/>
                  </a:cubicBezTo>
                  <a:cubicBezTo>
                    <a:pt x="11762" y="8442"/>
                    <a:pt x="11717" y="8466"/>
                    <a:pt x="11683" y="8493"/>
                  </a:cubicBezTo>
                  <a:cubicBezTo>
                    <a:pt x="11531" y="8622"/>
                    <a:pt x="11493" y="8721"/>
                    <a:pt x="11437" y="8895"/>
                  </a:cubicBezTo>
                  <a:cubicBezTo>
                    <a:pt x="11413" y="8960"/>
                    <a:pt x="11392" y="9029"/>
                    <a:pt x="11357" y="9105"/>
                  </a:cubicBezTo>
                  <a:cubicBezTo>
                    <a:pt x="11330" y="9198"/>
                    <a:pt x="11241" y="9347"/>
                    <a:pt x="11137" y="9517"/>
                  </a:cubicBezTo>
                  <a:cubicBezTo>
                    <a:pt x="11099" y="9582"/>
                    <a:pt x="11046" y="9672"/>
                    <a:pt x="10998" y="9751"/>
                  </a:cubicBezTo>
                  <a:cubicBezTo>
                    <a:pt x="11026" y="9734"/>
                    <a:pt x="11054" y="9713"/>
                    <a:pt x="11081" y="9696"/>
                  </a:cubicBezTo>
                  <a:cubicBezTo>
                    <a:pt x="11188" y="9620"/>
                    <a:pt x="11309" y="9537"/>
                    <a:pt x="11455" y="9523"/>
                  </a:cubicBezTo>
                  <a:cubicBezTo>
                    <a:pt x="11469" y="9521"/>
                    <a:pt x="11484" y="9521"/>
                    <a:pt x="11499" y="9521"/>
                  </a:cubicBezTo>
                  <a:cubicBezTo>
                    <a:pt x="11649" y="9521"/>
                    <a:pt x="11796" y="9617"/>
                    <a:pt x="11925" y="9796"/>
                  </a:cubicBezTo>
                  <a:cubicBezTo>
                    <a:pt x="11932" y="9807"/>
                    <a:pt x="11941" y="9820"/>
                    <a:pt x="11949" y="9831"/>
                  </a:cubicBezTo>
                  <a:cubicBezTo>
                    <a:pt x="11973" y="9783"/>
                    <a:pt x="12000" y="9727"/>
                    <a:pt x="12045" y="9665"/>
                  </a:cubicBezTo>
                  <a:cubicBezTo>
                    <a:pt x="12160" y="9517"/>
                    <a:pt x="12298" y="9406"/>
                    <a:pt x="12433" y="9306"/>
                  </a:cubicBezTo>
                  <a:cubicBezTo>
                    <a:pt x="12519" y="9240"/>
                    <a:pt x="12598" y="9174"/>
                    <a:pt x="12675" y="9105"/>
                  </a:cubicBezTo>
                  <a:cubicBezTo>
                    <a:pt x="12978" y="8797"/>
                    <a:pt x="13324" y="8539"/>
                    <a:pt x="13659" y="8290"/>
                  </a:cubicBezTo>
                  <a:cubicBezTo>
                    <a:pt x="13849" y="8148"/>
                    <a:pt x="14040" y="8006"/>
                    <a:pt x="14223" y="7854"/>
                  </a:cubicBezTo>
                  <a:cubicBezTo>
                    <a:pt x="14393" y="7730"/>
                    <a:pt x="14496" y="7609"/>
                    <a:pt x="14627" y="7456"/>
                  </a:cubicBezTo>
                  <a:cubicBezTo>
                    <a:pt x="14714" y="7357"/>
                    <a:pt x="14803" y="7280"/>
                    <a:pt x="14897" y="7204"/>
                  </a:cubicBezTo>
                  <a:cubicBezTo>
                    <a:pt x="15022" y="7104"/>
                    <a:pt x="15149" y="6997"/>
                    <a:pt x="15205" y="6890"/>
                  </a:cubicBezTo>
                  <a:cubicBezTo>
                    <a:pt x="15326" y="6661"/>
                    <a:pt x="15298" y="6320"/>
                    <a:pt x="15274" y="5988"/>
                  </a:cubicBezTo>
                  <a:cubicBezTo>
                    <a:pt x="15260" y="5814"/>
                    <a:pt x="15250" y="5645"/>
                    <a:pt x="15253" y="5490"/>
                  </a:cubicBezTo>
                  <a:lnTo>
                    <a:pt x="15267" y="5376"/>
                  </a:lnTo>
                  <a:cubicBezTo>
                    <a:pt x="15288" y="5103"/>
                    <a:pt x="15309" y="4809"/>
                    <a:pt x="15350" y="4519"/>
                  </a:cubicBezTo>
                  <a:cubicBezTo>
                    <a:pt x="15395" y="4294"/>
                    <a:pt x="15440" y="4072"/>
                    <a:pt x="15419" y="3862"/>
                  </a:cubicBezTo>
                  <a:cubicBezTo>
                    <a:pt x="15412" y="3782"/>
                    <a:pt x="15374" y="3717"/>
                    <a:pt x="15329" y="3637"/>
                  </a:cubicBezTo>
                  <a:cubicBezTo>
                    <a:pt x="15288" y="3565"/>
                    <a:pt x="15243" y="3482"/>
                    <a:pt x="15215" y="3375"/>
                  </a:cubicBezTo>
                  <a:cubicBezTo>
                    <a:pt x="15135" y="3112"/>
                    <a:pt x="15132" y="2831"/>
                    <a:pt x="15132" y="2562"/>
                  </a:cubicBezTo>
                  <a:cubicBezTo>
                    <a:pt x="15129" y="2327"/>
                    <a:pt x="15125" y="2106"/>
                    <a:pt x="15077" y="1906"/>
                  </a:cubicBezTo>
                  <a:cubicBezTo>
                    <a:pt x="15001" y="1584"/>
                    <a:pt x="14924" y="1252"/>
                    <a:pt x="15004" y="931"/>
                  </a:cubicBezTo>
                  <a:cubicBezTo>
                    <a:pt x="15015" y="834"/>
                    <a:pt x="15063" y="727"/>
                    <a:pt x="15108" y="623"/>
                  </a:cubicBezTo>
                  <a:cubicBezTo>
                    <a:pt x="15146" y="540"/>
                    <a:pt x="15181" y="461"/>
                    <a:pt x="15187" y="395"/>
                  </a:cubicBezTo>
                  <a:cubicBezTo>
                    <a:pt x="15194" y="350"/>
                    <a:pt x="15197" y="309"/>
                    <a:pt x="15197" y="274"/>
                  </a:cubicBezTo>
                  <a:cubicBezTo>
                    <a:pt x="15191" y="267"/>
                    <a:pt x="15184" y="260"/>
                    <a:pt x="15181" y="257"/>
                  </a:cubicBezTo>
                  <a:cubicBezTo>
                    <a:pt x="15108" y="174"/>
                    <a:pt x="15073" y="94"/>
                    <a:pt x="15060" y="18"/>
                  </a:cubicBezTo>
                  <a:cubicBezTo>
                    <a:pt x="15004" y="4"/>
                    <a:pt x="14932" y="0"/>
                    <a:pt x="14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6209766" y="2770241"/>
              <a:ext cx="658686" cy="634357"/>
            </a:xfrm>
            <a:custGeom>
              <a:avLst/>
              <a:gdLst/>
              <a:ahLst/>
              <a:cxnLst/>
              <a:rect l="l" t="t" r="r" b="b"/>
              <a:pathLst>
                <a:path w="21876" h="21068" extrusionOk="0">
                  <a:moveTo>
                    <a:pt x="17336" y="8748"/>
                  </a:moveTo>
                  <a:cubicBezTo>
                    <a:pt x="17463" y="8748"/>
                    <a:pt x="17583" y="8771"/>
                    <a:pt x="17655" y="8863"/>
                  </a:cubicBezTo>
                  <a:cubicBezTo>
                    <a:pt x="17749" y="8984"/>
                    <a:pt x="17701" y="9126"/>
                    <a:pt x="17655" y="9260"/>
                  </a:cubicBezTo>
                  <a:cubicBezTo>
                    <a:pt x="17634" y="9322"/>
                    <a:pt x="17607" y="9395"/>
                    <a:pt x="17593" y="9482"/>
                  </a:cubicBezTo>
                  <a:cubicBezTo>
                    <a:pt x="17583" y="9568"/>
                    <a:pt x="17604" y="9696"/>
                    <a:pt x="17621" y="9834"/>
                  </a:cubicBezTo>
                  <a:cubicBezTo>
                    <a:pt x="17672" y="10166"/>
                    <a:pt x="17742" y="10625"/>
                    <a:pt x="17286" y="10847"/>
                  </a:cubicBezTo>
                  <a:cubicBezTo>
                    <a:pt x="17157" y="10916"/>
                    <a:pt x="16999" y="10933"/>
                    <a:pt x="16822" y="10933"/>
                  </a:cubicBezTo>
                  <a:cubicBezTo>
                    <a:pt x="16680" y="10933"/>
                    <a:pt x="16529" y="10919"/>
                    <a:pt x="16383" y="10906"/>
                  </a:cubicBezTo>
                  <a:cubicBezTo>
                    <a:pt x="16269" y="10895"/>
                    <a:pt x="16190" y="10888"/>
                    <a:pt x="16085" y="10888"/>
                  </a:cubicBezTo>
                  <a:cubicBezTo>
                    <a:pt x="16026" y="10888"/>
                    <a:pt x="15958" y="10890"/>
                    <a:pt x="15872" y="10895"/>
                  </a:cubicBezTo>
                  <a:cubicBezTo>
                    <a:pt x="15646" y="10907"/>
                    <a:pt x="15446" y="10914"/>
                    <a:pt x="15271" y="10914"/>
                  </a:cubicBezTo>
                  <a:cubicBezTo>
                    <a:pt x="14813" y="10914"/>
                    <a:pt x="14524" y="10864"/>
                    <a:pt x="14389" y="10708"/>
                  </a:cubicBezTo>
                  <a:cubicBezTo>
                    <a:pt x="14327" y="10629"/>
                    <a:pt x="14254" y="10525"/>
                    <a:pt x="14292" y="10401"/>
                  </a:cubicBezTo>
                  <a:cubicBezTo>
                    <a:pt x="14330" y="10276"/>
                    <a:pt x="14448" y="10239"/>
                    <a:pt x="14510" y="10218"/>
                  </a:cubicBezTo>
                  <a:cubicBezTo>
                    <a:pt x="14510" y="10214"/>
                    <a:pt x="14510" y="10214"/>
                    <a:pt x="14514" y="10214"/>
                  </a:cubicBezTo>
                  <a:cubicBezTo>
                    <a:pt x="14520" y="10183"/>
                    <a:pt x="14528" y="10152"/>
                    <a:pt x="14534" y="10118"/>
                  </a:cubicBezTo>
                  <a:lnTo>
                    <a:pt x="14555" y="10021"/>
                  </a:lnTo>
                  <a:cubicBezTo>
                    <a:pt x="14569" y="9907"/>
                    <a:pt x="14569" y="9796"/>
                    <a:pt x="14562" y="9689"/>
                  </a:cubicBezTo>
                  <a:cubicBezTo>
                    <a:pt x="14548" y="9333"/>
                    <a:pt x="14586" y="9049"/>
                    <a:pt x="15177" y="8966"/>
                  </a:cubicBezTo>
                  <a:cubicBezTo>
                    <a:pt x="15295" y="8946"/>
                    <a:pt x="15405" y="8936"/>
                    <a:pt x="15509" y="8925"/>
                  </a:cubicBezTo>
                  <a:cubicBezTo>
                    <a:pt x="15512" y="8908"/>
                    <a:pt x="15512" y="8891"/>
                    <a:pt x="15523" y="8877"/>
                  </a:cubicBezTo>
                  <a:cubicBezTo>
                    <a:pt x="15547" y="8802"/>
                    <a:pt x="15614" y="8754"/>
                    <a:pt x="15687" y="8754"/>
                  </a:cubicBezTo>
                  <a:cubicBezTo>
                    <a:pt x="15708" y="8754"/>
                    <a:pt x="15730" y="8758"/>
                    <a:pt x="15751" y="8767"/>
                  </a:cubicBezTo>
                  <a:cubicBezTo>
                    <a:pt x="15943" y="8837"/>
                    <a:pt x="16109" y="8861"/>
                    <a:pt x="16271" y="8861"/>
                  </a:cubicBezTo>
                  <a:cubicBezTo>
                    <a:pt x="16433" y="8861"/>
                    <a:pt x="16591" y="8837"/>
                    <a:pt x="16767" y="8811"/>
                  </a:cubicBezTo>
                  <a:cubicBezTo>
                    <a:pt x="16902" y="8791"/>
                    <a:pt x="17037" y="8770"/>
                    <a:pt x="17189" y="8756"/>
                  </a:cubicBezTo>
                  <a:cubicBezTo>
                    <a:pt x="17237" y="8752"/>
                    <a:pt x="17287" y="8748"/>
                    <a:pt x="17336" y="8748"/>
                  </a:cubicBezTo>
                  <a:close/>
                  <a:moveTo>
                    <a:pt x="8949" y="1"/>
                  </a:moveTo>
                  <a:lnTo>
                    <a:pt x="8949" y="1"/>
                  </a:lnTo>
                  <a:cubicBezTo>
                    <a:pt x="8841" y="87"/>
                    <a:pt x="8734" y="173"/>
                    <a:pt x="8610" y="264"/>
                  </a:cubicBezTo>
                  <a:cubicBezTo>
                    <a:pt x="8606" y="267"/>
                    <a:pt x="8603" y="270"/>
                    <a:pt x="8600" y="274"/>
                  </a:cubicBezTo>
                  <a:cubicBezTo>
                    <a:pt x="8610" y="294"/>
                    <a:pt x="8617" y="315"/>
                    <a:pt x="8621" y="336"/>
                  </a:cubicBezTo>
                  <a:cubicBezTo>
                    <a:pt x="8662" y="519"/>
                    <a:pt x="8527" y="674"/>
                    <a:pt x="8420" y="799"/>
                  </a:cubicBezTo>
                  <a:cubicBezTo>
                    <a:pt x="8385" y="837"/>
                    <a:pt x="8351" y="875"/>
                    <a:pt x="8334" y="907"/>
                  </a:cubicBezTo>
                  <a:cubicBezTo>
                    <a:pt x="8216" y="1127"/>
                    <a:pt x="8144" y="1504"/>
                    <a:pt x="8081" y="1836"/>
                  </a:cubicBezTo>
                  <a:cubicBezTo>
                    <a:pt x="8053" y="1981"/>
                    <a:pt x="8029" y="2116"/>
                    <a:pt x="8002" y="2234"/>
                  </a:cubicBezTo>
                  <a:cubicBezTo>
                    <a:pt x="7957" y="2496"/>
                    <a:pt x="7853" y="2711"/>
                    <a:pt x="7750" y="2918"/>
                  </a:cubicBezTo>
                  <a:cubicBezTo>
                    <a:pt x="7694" y="3032"/>
                    <a:pt x="7643" y="3139"/>
                    <a:pt x="7597" y="3253"/>
                  </a:cubicBezTo>
                  <a:cubicBezTo>
                    <a:pt x="7480" y="3512"/>
                    <a:pt x="7394" y="3758"/>
                    <a:pt x="7293" y="4024"/>
                  </a:cubicBezTo>
                  <a:cubicBezTo>
                    <a:pt x="7182" y="4328"/>
                    <a:pt x="7148" y="4598"/>
                    <a:pt x="7113" y="4909"/>
                  </a:cubicBezTo>
                  <a:lnTo>
                    <a:pt x="7093" y="5061"/>
                  </a:lnTo>
                  <a:cubicBezTo>
                    <a:pt x="7065" y="5414"/>
                    <a:pt x="6944" y="5725"/>
                    <a:pt x="6826" y="6025"/>
                  </a:cubicBezTo>
                  <a:cubicBezTo>
                    <a:pt x="6761" y="6198"/>
                    <a:pt x="6695" y="6367"/>
                    <a:pt x="6643" y="6554"/>
                  </a:cubicBezTo>
                  <a:cubicBezTo>
                    <a:pt x="6619" y="6640"/>
                    <a:pt x="6606" y="6713"/>
                    <a:pt x="6588" y="6782"/>
                  </a:cubicBezTo>
                  <a:cubicBezTo>
                    <a:pt x="6533" y="7055"/>
                    <a:pt x="6477" y="7307"/>
                    <a:pt x="6035" y="7511"/>
                  </a:cubicBezTo>
                  <a:cubicBezTo>
                    <a:pt x="5910" y="7564"/>
                    <a:pt x="5789" y="7584"/>
                    <a:pt x="5672" y="7601"/>
                  </a:cubicBezTo>
                  <a:cubicBezTo>
                    <a:pt x="5551" y="7626"/>
                    <a:pt x="5440" y="7639"/>
                    <a:pt x="5336" y="7691"/>
                  </a:cubicBezTo>
                  <a:cubicBezTo>
                    <a:pt x="4773" y="7929"/>
                    <a:pt x="4397" y="8762"/>
                    <a:pt x="4258" y="9112"/>
                  </a:cubicBezTo>
                  <a:cubicBezTo>
                    <a:pt x="4221" y="9223"/>
                    <a:pt x="4207" y="9336"/>
                    <a:pt x="4186" y="9458"/>
                  </a:cubicBezTo>
                  <a:cubicBezTo>
                    <a:pt x="4151" y="9706"/>
                    <a:pt x="4110" y="9990"/>
                    <a:pt x="3809" y="10235"/>
                  </a:cubicBezTo>
                  <a:cubicBezTo>
                    <a:pt x="3609" y="10391"/>
                    <a:pt x="3401" y="10411"/>
                    <a:pt x="3218" y="10426"/>
                  </a:cubicBezTo>
                  <a:cubicBezTo>
                    <a:pt x="3073" y="10439"/>
                    <a:pt x="2948" y="10450"/>
                    <a:pt x="2841" y="10525"/>
                  </a:cubicBezTo>
                  <a:cubicBezTo>
                    <a:pt x="2758" y="10581"/>
                    <a:pt x="2693" y="10712"/>
                    <a:pt x="2630" y="10840"/>
                  </a:cubicBezTo>
                  <a:cubicBezTo>
                    <a:pt x="2575" y="10957"/>
                    <a:pt x="2516" y="11075"/>
                    <a:pt x="2430" y="11172"/>
                  </a:cubicBezTo>
                  <a:cubicBezTo>
                    <a:pt x="2319" y="11313"/>
                    <a:pt x="2198" y="11448"/>
                    <a:pt x="2077" y="11583"/>
                  </a:cubicBezTo>
                  <a:cubicBezTo>
                    <a:pt x="1863" y="11825"/>
                    <a:pt x="1656" y="12050"/>
                    <a:pt x="1500" y="12347"/>
                  </a:cubicBezTo>
                  <a:cubicBezTo>
                    <a:pt x="1331" y="12665"/>
                    <a:pt x="1096" y="12873"/>
                    <a:pt x="868" y="13076"/>
                  </a:cubicBezTo>
                  <a:cubicBezTo>
                    <a:pt x="595" y="13321"/>
                    <a:pt x="356" y="13529"/>
                    <a:pt x="252" y="13899"/>
                  </a:cubicBezTo>
                  <a:cubicBezTo>
                    <a:pt x="139" y="14279"/>
                    <a:pt x="142" y="14470"/>
                    <a:pt x="142" y="14815"/>
                  </a:cubicBezTo>
                  <a:lnTo>
                    <a:pt x="145" y="14995"/>
                  </a:lnTo>
                  <a:cubicBezTo>
                    <a:pt x="145" y="15078"/>
                    <a:pt x="121" y="15146"/>
                    <a:pt x="107" y="15209"/>
                  </a:cubicBezTo>
                  <a:cubicBezTo>
                    <a:pt x="90" y="15268"/>
                    <a:pt x="76" y="15306"/>
                    <a:pt x="90" y="15333"/>
                  </a:cubicBezTo>
                  <a:cubicBezTo>
                    <a:pt x="97" y="15375"/>
                    <a:pt x="104" y="15385"/>
                    <a:pt x="142" y="15424"/>
                  </a:cubicBezTo>
                  <a:cubicBezTo>
                    <a:pt x="180" y="15461"/>
                    <a:pt x="235" y="15516"/>
                    <a:pt x="273" y="15603"/>
                  </a:cubicBezTo>
                  <a:cubicBezTo>
                    <a:pt x="453" y="16042"/>
                    <a:pt x="211" y="16702"/>
                    <a:pt x="0" y="17107"/>
                  </a:cubicBezTo>
                  <a:cubicBezTo>
                    <a:pt x="62" y="17190"/>
                    <a:pt x="104" y="17234"/>
                    <a:pt x="263" y="17286"/>
                  </a:cubicBezTo>
                  <a:lnTo>
                    <a:pt x="367" y="17321"/>
                  </a:lnTo>
                  <a:cubicBezTo>
                    <a:pt x="625" y="17410"/>
                    <a:pt x="981" y="17531"/>
                    <a:pt x="1093" y="17780"/>
                  </a:cubicBezTo>
                  <a:cubicBezTo>
                    <a:pt x="1217" y="17998"/>
                    <a:pt x="1110" y="18154"/>
                    <a:pt x="1034" y="18254"/>
                  </a:cubicBezTo>
                  <a:cubicBezTo>
                    <a:pt x="1023" y="18271"/>
                    <a:pt x="1013" y="18285"/>
                    <a:pt x="1002" y="18299"/>
                  </a:cubicBezTo>
                  <a:cubicBezTo>
                    <a:pt x="1131" y="18361"/>
                    <a:pt x="1279" y="18389"/>
                    <a:pt x="1434" y="18423"/>
                  </a:cubicBezTo>
                  <a:cubicBezTo>
                    <a:pt x="1587" y="18455"/>
                    <a:pt x="1742" y="18489"/>
                    <a:pt x="1887" y="18551"/>
                  </a:cubicBezTo>
                  <a:cubicBezTo>
                    <a:pt x="2216" y="18679"/>
                    <a:pt x="2485" y="18893"/>
                    <a:pt x="2752" y="19098"/>
                  </a:cubicBezTo>
                  <a:lnTo>
                    <a:pt x="2859" y="19181"/>
                  </a:lnTo>
                  <a:cubicBezTo>
                    <a:pt x="3200" y="19433"/>
                    <a:pt x="3428" y="19502"/>
                    <a:pt x="3806" y="19616"/>
                  </a:cubicBezTo>
                  <a:lnTo>
                    <a:pt x="4041" y="19688"/>
                  </a:lnTo>
                  <a:cubicBezTo>
                    <a:pt x="4290" y="19761"/>
                    <a:pt x="4507" y="19889"/>
                    <a:pt x="4714" y="20013"/>
                  </a:cubicBezTo>
                  <a:cubicBezTo>
                    <a:pt x="4849" y="20090"/>
                    <a:pt x="4984" y="20168"/>
                    <a:pt x="5129" y="20231"/>
                  </a:cubicBezTo>
                  <a:cubicBezTo>
                    <a:pt x="5237" y="20276"/>
                    <a:pt x="5413" y="20318"/>
                    <a:pt x="5596" y="20355"/>
                  </a:cubicBezTo>
                  <a:cubicBezTo>
                    <a:pt x="5938" y="20431"/>
                    <a:pt x="6290" y="20508"/>
                    <a:pt x="6484" y="20684"/>
                  </a:cubicBezTo>
                  <a:cubicBezTo>
                    <a:pt x="6526" y="20728"/>
                    <a:pt x="6643" y="20898"/>
                    <a:pt x="6733" y="21068"/>
                  </a:cubicBezTo>
                  <a:cubicBezTo>
                    <a:pt x="6743" y="21064"/>
                    <a:pt x="6751" y="21064"/>
                    <a:pt x="6761" y="21064"/>
                  </a:cubicBezTo>
                  <a:cubicBezTo>
                    <a:pt x="6944" y="21060"/>
                    <a:pt x="7003" y="21047"/>
                    <a:pt x="7041" y="20977"/>
                  </a:cubicBezTo>
                  <a:cubicBezTo>
                    <a:pt x="7037" y="20971"/>
                    <a:pt x="7020" y="20908"/>
                    <a:pt x="7010" y="20870"/>
                  </a:cubicBezTo>
                  <a:cubicBezTo>
                    <a:pt x="6979" y="20749"/>
                    <a:pt x="6933" y="20591"/>
                    <a:pt x="7020" y="20438"/>
                  </a:cubicBezTo>
                  <a:cubicBezTo>
                    <a:pt x="7124" y="20248"/>
                    <a:pt x="7244" y="20224"/>
                    <a:pt x="7348" y="20217"/>
                  </a:cubicBezTo>
                  <a:cubicBezTo>
                    <a:pt x="7383" y="20214"/>
                    <a:pt x="7394" y="20214"/>
                    <a:pt x="7424" y="20193"/>
                  </a:cubicBezTo>
                  <a:cubicBezTo>
                    <a:pt x="7597" y="20044"/>
                    <a:pt x="7753" y="19827"/>
                    <a:pt x="7915" y="19599"/>
                  </a:cubicBezTo>
                  <a:cubicBezTo>
                    <a:pt x="8185" y="19229"/>
                    <a:pt x="8461" y="18849"/>
                    <a:pt x="8903" y="18659"/>
                  </a:cubicBezTo>
                  <a:cubicBezTo>
                    <a:pt x="9243" y="18506"/>
                    <a:pt x="9637" y="18447"/>
                    <a:pt x="10017" y="18389"/>
                  </a:cubicBezTo>
                  <a:cubicBezTo>
                    <a:pt x="10241" y="18361"/>
                    <a:pt x="10455" y="18327"/>
                    <a:pt x="10656" y="18278"/>
                  </a:cubicBezTo>
                  <a:cubicBezTo>
                    <a:pt x="10684" y="18271"/>
                    <a:pt x="10722" y="18254"/>
                    <a:pt x="10760" y="18236"/>
                  </a:cubicBezTo>
                  <a:cubicBezTo>
                    <a:pt x="10857" y="18195"/>
                    <a:pt x="10957" y="18154"/>
                    <a:pt x="11047" y="18154"/>
                  </a:cubicBezTo>
                  <a:cubicBezTo>
                    <a:pt x="11185" y="18182"/>
                    <a:pt x="11258" y="18254"/>
                    <a:pt x="11313" y="18309"/>
                  </a:cubicBezTo>
                  <a:cubicBezTo>
                    <a:pt x="11323" y="18316"/>
                    <a:pt x="11334" y="18330"/>
                    <a:pt x="11344" y="18337"/>
                  </a:cubicBezTo>
                  <a:cubicBezTo>
                    <a:pt x="11430" y="18323"/>
                    <a:pt x="11510" y="18261"/>
                    <a:pt x="11641" y="18164"/>
                  </a:cubicBezTo>
                  <a:cubicBezTo>
                    <a:pt x="11724" y="18099"/>
                    <a:pt x="11811" y="18029"/>
                    <a:pt x="11918" y="17967"/>
                  </a:cubicBezTo>
                  <a:cubicBezTo>
                    <a:pt x="12123" y="17857"/>
                    <a:pt x="12249" y="17827"/>
                    <a:pt x="12383" y="17827"/>
                  </a:cubicBezTo>
                  <a:cubicBezTo>
                    <a:pt x="12439" y="17827"/>
                    <a:pt x="12496" y="17832"/>
                    <a:pt x="12561" y="17839"/>
                  </a:cubicBezTo>
                  <a:lnTo>
                    <a:pt x="12695" y="17850"/>
                  </a:lnTo>
                  <a:cubicBezTo>
                    <a:pt x="12728" y="17853"/>
                    <a:pt x="12760" y="17854"/>
                    <a:pt x="12793" y="17854"/>
                  </a:cubicBezTo>
                  <a:cubicBezTo>
                    <a:pt x="12939" y="17854"/>
                    <a:pt x="13086" y="17827"/>
                    <a:pt x="13242" y="17801"/>
                  </a:cubicBezTo>
                  <a:cubicBezTo>
                    <a:pt x="13394" y="17770"/>
                    <a:pt x="13545" y="17746"/>
                    <a:pt x="13722" y="17735"/>
                  </a:cubicBezTo>
                  <a:lnTo>
                    <a:pt x="13995" y="17721"/>
                  </a:lnTo>
                  <a:cubicBezTo>
                    <a:pt x="14234" y="17706"/>
                    <a:pt x="14489" y="17691"/>
                    <a:pt x="14737" y="17691"/>
                  </a:cubicBezTo>
                  <a:cubicBezTo>
                    <a:pt x="14998" y="17691"/>
                    <a:pt x="15253" y="17708"/>
                    <a:pt x="15474" y="17760"/>
                  </a:cubicBezTo>
                  <a:cubicBezTo>
                    <a:pt x="15619" y="17794"/>
                    <a:pt x="15720" y="17887"/>
                    <a:pt x="15799" y="17964"/>
                  </a:cubicBezTo>
                  <a:cubicBezTo>
                    <a:pt x="15876" y="18037"/>
                    <a:pt x="15927" y="18078"/>
                    <a:pt x="15986" y="18085"/>
                  </a:cubicBezTo>
                  <a:cubicBezTo>
                    <a:pt x="16096" y="18081"/>
                    <a:pt x="16456" y="17839"/>
                    <a:pt x="16519" y="17746"/>
                  </a:cubicBezTo>
                  <a:cubicBezTo>
                    <a:pt x="16597" y="17643"/>
                    <a:pt x="16629" y="17587"/>
                    <a:pt x="16650" y="17542"/>
                  </a:cubicBezTo>
                  <a:cubicBezTo>
                    <a:pt x="16718" y="17404"/>
                    <a:pt x="16774" y="17345"/>
                    <a:pt x="17033" y="17217"/>
                  </a:cubicBezTo>
                  <a:lnTo>
                    <a:pt x="17123" y="17169"/>
                  </a:lnTo>
                  <a:cubicBezTo>
                    <a:pt x="17400" y="17034"/>
                    <a:pt x="17555" y="16961"/>
                    <a:pt x="17586" y="16660"/>
                  </a:cubicBezTo>
                  <a:cubicBezTo>
                    <a:pt x="17593" y="16598"/>
                    <a:pt x="17576" y="16526"/>
                    <a:pt x="17555" y="16450"/>
                  </a:cubicBezTo>
                  <a:cubicBezTo>
                    <a:pt x="17535" y="16370"/>
                    <a:pt x="17514" y="16284"/>
                    <a:pt x="17514" y="16187"/>
                  </a:cubicBezTo>
                  <a:cubicBezTo>
                    <a:pt x="17531" y="16056"/>
                    <a:pt x="17562" y="15987"/>
                    <a:pt x="17586" y="15921"/>
                  </a:cubicBezTo>
                  <a:cubicBezTo>
                    <a:pt x="17607" y="15869"/>
                    <a:pt x="17621" y="15824"/>
                    <a:pt x="17631" y="15765"/>
                  </a:cubicBezTo>
                  <a:cubicBezTo>
                    <a:pt x="17687" y="15502"/>
                    <a:pt x="17645" y="15482"/>
                    <a:pt x="17462" y="15403"/>
                  </a:cubicBezTo>
                  <a:cubicBezTo>
                    <a:pt x="17323" y="15344"/>
                    <a:pt x="17133" y="15258"/>
                    <a:pt x="17005" y="15046"/>
                  </a:cubicBezTo>
                  <a:cubicBezTo>
                    <a:pt x="16964" y="14977"/>
                    <a:pt x="16971" y="14888"/>
                    <a:pt x="17026" y="14829"/>
                  </a:cubicBezTo>
                  <a:cubicBezTo>
                    <a:pt x="17161" y="14684"/>
                    <a:pt x="17320" y="14569"/>
                    <a:pt x="17473" y="14455"/>
                  </a:cubicBezTo>
                  <a:cubicBezTo>
                    <a:pt x="17662" y="14314"/>
                    <a:pt x="17838" y="14183"/>
                    <a:pt x="17970" y="14006"/>
                  </a:cubicBezTo>
                  <a:cubicBezTo>
                    <a:pt x="18091" y="13813"/>
                    <a:pt x="18091" y="13813"/>
                    <a:pt x="17956" y="13650"/>
                  </a:cubicBezTo>
                  <a:cubicBezTo>
                    <a:pt x="17925" y="13612"/>
                    <a:pt x="17894" y="13570"/>
                    <a:pt x="17856" y="13522"/>
                  </a:cubicBezTo>
                  <a:cubicBezTo>
                    <a:pt x="17696" y="13315"/>
                    <a:pt x="17593" y="13055"/>
                    <a:pt x="17497" y="12803"/>
                  </a:cubicBezTo>
                  <a:cubicBezTo>
                    <a:pt x="17379" y="12513"/>
                    <a:pt x="17261" y="12209"/>
                    <a:pt x="17054" y="12002"/>
                  </a:cubicBezTo>
                  <a:cubicBezTo>
                    <a:pt x="17016" y="11964"/>
                    <a:pt x="16999" y="11911"/>
                    <a:pt x="17002" y="11860"/>
                  </a:cubicBezTo>
                  <a:cubicBezTo>
                    <a:pt x="17005" y="11804"/>
                    <a:pt x="17033" y="11759"/>
                    <a:pt x="17078" y="11728"/>
                  </a:cubicBezTo>
                  <a:cubicBezTo>
                    <a:pt x="17137" y="11683"/>
                    <a:pt x="17216" y="11642"/>
                    <a:pt x="17299" y="11597"/>
                  </a:cubicBezTo>
                  <a:cubicBezTo>
                    <a:pt x="17424" y="11535"/>
                    <a:pt x="17562" y="11462"/>
                    <a:pt x="17614" y="11380"/>
                  </a:cubicBezTo>
                  <a:cubicBezTo>
                    <a:pt x="17638" y="11334"/>
                    <a:pt x="17634" y="11289"/>
                    <a:pt x="17610" y="11200"/>
                  </a:cubicBezTo>
                  <a:cubicBezTo>
                    <a:pt x="17593" y="11110"/>
                    <a:pt x="17572" y="10992"/>
                    <a:pt x="17621" y="10871"/>
                  </a:cubicBezTo>
                  <a:cubicBezTo>
                    <a:pt x="17763" y="10491"/>
                    <a:pt x="18492" y="10280"/>
                    <a:pt x="18665" y="10249"/>
                  </a:cubicBezTo>
                  <a:cubicBezTo>
                    <a:pt x="18713" y="10239"/>
                    <a:pt x="18762" y="10225"/>
                    <a:pt x="18813" y="10218"/>
                  </a:cubicBezTo>
                  <a:cubicBezTo>
                    <a:pt x="19197" y="10139"/>
                    <a:pt x="19269" y="10100"/>
                    <a:pt x="19221" y="9827"/>
                  </a:cubicBezTo>
                  <a:cubicBezTo>
                    <a:pt x="19169" y="9540"/>
                    <a:pt x="18948" y="9132"/>
                    <a:pt x="18834" y="9112"/>
                  </a:cubicBezTo>
                  <a:cubicBezTo>
                    <a:pt x="18772" y="9098"/>
                    <a:pt x="18723" y="9063"/>
                    <a:pt x="18699" y="9005"/>
                  </a:cubicBezTo>
                  <a:cubicBezTo>
                    <a:pt x="18675" y="8953"/>
                    <a:pt x="18679" y="8891"/>
                    <a:pt x="18713" y="8839"/>
                  </a:cubicBezTo>
                  <a:cubicBezTo>
                    <a:pt x="18821" y="8663"/>
                    <a:pt x="19000" y="8279"/>
                    <a:pt x="19065" y="8082"/>
                  </a:cubicBezTo>
                  <a:cubicBezTo>
                    <a:pt x="19086" y="7992"/>
                    <a:pt x="19076" y="7912"/>
                    <a:pt x="19062" y="7833"/>
                  </a:cubicBezTo>
                  <a:cubicBezTo>
                    <a:pt x="19049" y="7736"/>
                    <a:pt x="19031" y="7618"/>
                    <a:pt x="19114" y="7511"/>
                  </a:cubicBezTo>
                  <a:cubicBezTo>
                    <a:pt x="19200" y="7398"/>
                    <a:pt x="19363" y="7360"/>
                    <a:pt x="19591" y="7331"/>
                  </a:cubicBezTo>
                  <a:lnTo>
                    <a:pt x="19598" y="7331"/>
                  </a:lnTo>
                  <a:cubicBezTo>
                    <a:pt x="19698" y="7331"/>
                    <a:pt x="19764" y="7352"/>
                    <a:pt x="19812" y="7366"/>
                  </a:cubicBezTo>
                  <a:cubicBezTo>
                    <a:pt x="19823" y="7370"/>
                    <a:pt x="19833" y="7377"/>
                    <a:pt x="19843" y="7380"/>
                  </a:cubicBezTo>
                  <a:cubicBezTo>
                    <a:pt x="19847" y="7370"/>
                    <a:pt x="19857" y="7352"/>
                    <a:pt x="19871" y="7331"/>
                  </a:cubicBezTo>
                  <a:cubicBezTo>
                    <a:pt x="19895" y="7290"/>
                    <a:pt x="19895" y="7269"/>
                    <a:pt x="19840" y="7156"/>
                  </a:cubicBezTo>
                  <a:cubicBezTo>
                    <a:pt x="19795" y="7066"/>
                    <a:pt x="19729" y="6937"/>
                    <a:pt x="19757" y="6789"/>
                  </a:cubicBezTo>
                  <a:cubicBezTo>
                    <a:pt x="19736" y="6758"/>
                    <a:pt x="19726" y="6720"/>
                    <a:pt x="19729" y="6679"/>
                  </a:cubicBezTo>
                  <a:cubicBezTo>
                    <a:pt x="19739" y="6583"/>
                    <a:pt x="19821" y="6516"/>
                    <a:pt x="19913" y="6516"/>
                  </a:cubicBezTo>
                  <a:cubicBezTo>
                    <a:pt x="19918" y="6516"/>
                    <a:pt x="19922" y="6516"/>
                    <a:pt x="19926" y="6516"/>
                  </a:cubicBezTo>
                  <a:cubicBezTo>
                    <a:pt x="19945" y="6517"/>
                    <a:pt x="19964" y="6517"/>
                    <a:pt x="19981" y="6517"/>
                  </a:cubicBezTo>
                  <a:cubicBezTo>
                    <a:pt x="20024" y="6517"/>
                    <a:pt x="20061" y="6515"/>
                    <a:pt x="20096" y="6513"/>
                  </a:cubicBezTo>
                  <a:cubicBezTo>
                    <a:pt x="20128" y="6511"/>
                    <a:pt x="20162" y="6509"/>
                    <a:pt x="20197" y="6509"/>
                  </a:cubicBezTo>
                  <a:cubicBezTo>
                    <a:pt x="20315" y="6509"/>
                    <a:pt x="20445" y="6531"/>
                    <a:pt x="20576" y="6661"/>
                  </a:cubicBezTo>
                  <a:cubicBezTo>
                    <a:pt x="20662" y="6751"/>
                    <a:pt x="20659" y="6869"/>
                    <a:pt x="20655" y="6937"/>
                  </a:cubicBezTo>
                  <a:lnTo>
                    <a:pt x="20655" y="6958"/>
                  </a:lnTo>
                  <a:cubicBezTo>
                    <a:pt x="20665" y="6959"/>
                    <a:pt x="20675" y="6960"/>
                    <a:pt x="20686" y="6960"/>
                  </a:cubicBezTo>
                  <a:cubicBezTo>
                    <a:pt x="20707" y="6960"/>
                    <a:pt x="20730" y="6958"/>
                    <a:pt x="20749" y="6958"/>
                  </a:cubicBezTo>
                  <a:cubicBezTo>
                    <a:pt x="20773" y="6957"/>
                    <a:pt x="20800" y="6956"/>
                    <a:pt x="20828" y="6956"/>
                  </a:cubicBezTo>
                  <a:cubicBezTo>
                    <a:pt x="20926" y="6956"/>
                    <a:pt x="21042" y="6971"/>
                    <a:pt x="21122" y="7073"/>
                  </a:cubicBezTo>
                  <a:cubicBezTo>
                    <a:pt x="21181" y="7156"/>
                    <a:pt x="21191" y="7248"/>
                    <a:pt x="21195" y="7352"/>
                  </a:cubicBezTo>
                  <a:cubicBezTo>
                    <a:pt x="21254" y="7334"/>
                    <a:pt x="21322" y="7319"/>
                    <a:pt x="21393" y="7319"/>
                  </a:cubicBezTo>
                  <a:cubicBezTo>
                    <a:pt x="21428" y="7319"/>
                    <a:pt x="21464" y="7322"/>
                    <a:pt x="21499" y="7331"/>
                  </a:cubicBezTo>
                  <a:cubicBezTo>
                    <a:pt x="21533" y="7190"/>
                    <a:pt x="21561" y="6990"/>
                    <a:pt x="21547" y="6879"/>
                  </a:cubicBezTo>
                  <a:cubicBezTo>
                    <a:pt x="21541" y="6800"/>
                    <a:pt x="21585" y="6723"/>
                    <a:pt x="21662" y="6693"/>
                  </a:cubicBezTo>
                  <a:cubicBezTo>
                    <a:pt x="21876" y="6602"/>
                    <a:pt x="21852" y="6382"/>
                    <a:pt x="21713" y="5942"/>
                  </a:cubicBezTo>
                  <a:lnTo>
                    <a:pt x="21672" y="5811"/>
                  </a:lnTo>
                  <a:cubicBezTo>
                    <a:pt x="21648" y="5752"/>
                    <a:pt x="21630" y="5690"/>
                    <a:pt x="21613" y="5638"/>
                  </a:cubicBezTo>
                  <a:cubicBezTo>
                    <a:pt x="21565" y="5486"/>
                    <a:pt x="21551" y="5441"/>
                    <a:pt x="21364" y="5296"/>
                  </a:cubicBezTo>
                  <a:cubicBezTo>
                    <a:pt x="21312" y="5254"/>
                    <a:pt x="21263" y="5220"/>
                    <a:pt x="21219" y="5189"/>
                  </a:cubicBezTo>
                  <a:cubicBezTo>
                    <a:pt x="21032" y="5047"/>
                    <a:pt x="20853" y="4912"/>
                    <a:pt x="20759" y="4573"/>
                  </a:cubicBezTo>
                  <a:cubicBezTo>
                    <a:pt x="20704" y="4300"/>
                    <a:pt x="20738" y="4021"/>
                    <a:pt x="20773" y="3748"/>
                  </a:cubicBezTo>
                  <a:cubicBezTo>
                    <a:pt x="20783" y="3644"/>
                    <a:pt x="20794" y="3540"/>
                    <a:pt x="20804" y="3440"/>
                  </a:cubicBezTo>
                  <a:cubicBezTo>
                    <a:pt x="20804" y="3381"/>
                    <a:pt x="20794" y="3305"/>
                    <a:pt x="20791" y="3225"/>
                  </a:cubicBezTo>
                  <a:cubicBezTo>
                    <a:pt x="20773" y="3011"/>
                    <a:pt x="20759" y="2769"/>
                    <a:pt x="20835" y="2552"/>
                  </a:cubicBezTo>
                  <a:cubicBezTo>
                    <a:pt x="20856" y="2493"/>
                    <a:pt x="20904" y="2448"/>
                    <a:pt x="20963" y="2434"/>
                  </a:cubicBezTo>
                  <a:cubicBezTo>
                    <a:pt x="20975" y="2432"/>
                    <a:pt x="20988" y="2431"/>
                    <a:pt x="21000" y="2431"/>
                  </a:cubicBezTo>
                  <a:cubicBezTo>
                    <a:pt x="21048" y="2431"/>
                    <a:pt x="21097" y="2447"/>
                    <a:pt x="21132" y="2483"/>
                  </a:cubicBezTo>
                  <a:cubicBezTo>
                    <a:pt x="21156" y="2510"/>
                    <a:pt x="21174" y="2517"/>
                    <a:pt x="21181" y="2517"/>
                  </a:cubicBezTo>
                  <a:cubicBezTo>
                    <a:pt x="21188" y="2513"/>
                    <a:pt x="21209" y="2479"/>
                    <a:pt x="21205" y="2437"/>
                  </a:cubicBezTo>
                  <a:cubicBezTo>
                    <a:pt x="21195" y="2375"/>
                    <a:pt x="21108" y="2354"/>
                    <a:pt x="21053" y="2348"/>
                  </a:cubicBezTo>
                  <a:cubicBezTo>
                    <a:pt x="21001" y="2341"/>
                    <a:pt x="20957" y="2313"/>
                    <a:pt x="20925" y="2268"/>
                  </a:cubicBezTo>
                  <a:cubicBezTo>
                    <a:pt x="20894" y="2223"/>
                    <a:pt x="20887" y="2172"/>
                    <a:pt x="20901" y="2119"/>
                  </a:cubicBezTo>
                  <a:cubicBezTo>
                    <a:pt x="20925" y="2030"/>
                    <a:pt x="20984" y="1929"/>
                    <a:pt x="21046" y="1826"/>
                  </a:cubicBezTo>
                  <a:cubicBezTo>
                    <a:pt x="21098" y="1729"/>
                    <a:pt x="21174" y="1598"/>
                    <a:pt x="21198" y="1501"/>
                  </a:cubicBezTo>
                  <a:lnTo>
                    <a:pt x="21198" y="1501"/>
                  </a:lnTo>
                  <a:cubicBezTo>
                    <a:pt x="21124" y="1530"/>
                    <a:pt x="21038" y="1539"/>
                    <a:pt x="20953" y="1539"/>
                  </a:cubicBezTo>
                  <a:cubicBezTo>
                    <a:pt x="20919" y="1539"/>
                    <a:pt x="20885" y="1537"/>
                    <a:pt x="20853" y="1535"/>
                  </a:cubicBezTo>
                  <a:cubicBezTo>
                    <a:pt x="20742" y="1518"/>
                    <a:pt x="20662" y="1480"/>
                    <a:pt x="20593" y="1449"/>
                  </a:cubicBezTo>
                  <a:cubicBezTo>
                    <a:pt x="20538" y="1421"/>
                    <a:pt x="20486" y="1400"/>
                    <a:pt x="20438" y="1394"/>
                  </a:cubicBezTo>
                  <a:cubicBezTo>
                    <a:pt x="20387" y="1384"/>
                    <a:pt x="20344" y="1379"/>
                    <a:pt x="20306" y="1379"/>
                  </a:cubicBezTo>
                  <a:cubicBezTo>
                    <a:pt x="20186" y="1379"/>
                    <a:pt x="20103" y="1427"/>
                    <a:pt x="19899" y="1542"/>
                  </a:cubicBezTo>
                  <a:lnTo>
                    <a:pt x="19833" y="1580"/>
                  </a:lnTo>
                  <a:cubicBezTo>
                    <a:pt x="19726" y="1636"/>
                    <a:pt x="19612" y="1698"/>
                    <a:pt x="19497" y="1760"/>
                  </a:cubicBezTo>
                  <a:cubicBezTo>
                    <a:pt x="19183" y="1936"/>
                    <a:pt x="18830" y="2130"/>
                    <a:pt x="18502" y="2202"/>
                  </a:cubicBezTo>
                  <a:cubicBezTo>
                    <a:pt x="18455" y="2212"/>
                    <a:pt x="18402" y="2215"/>
                    <a:pt x="18345" y="2215"/>
                  </a:cubicBezTo>
                  <a:cubicBezTo>
                    <a:pt x="18256" y="2215"/>
                    <a:pt x="18156" y="2206"/>
                    <a:pt x="18046" y="2196"/>
                  </a:cubicBezTo>
                  <a:cubicBezTo>
                    <a:pt x="17956" y="2188"/>
                    <a:pt x="17806" y="2176"/>
                    <a:pt x="17676" y="2176"/>
                  </a:cubicBezTo>
                  <a:cubicBezTo>
                    <a:pt x="17560" y="2176"/>
                    <a:pt x="17460" y="2186"/>
                    <a:pt x="17431" y="2216"/>
                  </a:cubicBezTo>
                  <a:cubicBezTo>
                    <a:pt x="17410" y="2241"/>
                    <a:pt x="17414" y="2351"/>
                    <a:pt x="17420" y="2406"/>
                  </a:cubicBezTo>
                  <a:cubicBezTo>
                    <a:pt x="17431" y="2572"/>
                    <a:pt x="17448" y="2804"/>
                    <a:pt x="17254" y="2976"/>
                  </a:cubicBezTo>
                  <a:cubicBezTo>
                    <a:pt x="17137" y="3097"/>
                    <a:pt x="17012" y="3139"/>
                    <a:pt x="16884" y="3139"/>
                  </a:cubicBezTo>
                  <a:cubicBezTo>
                    <a:pt x="16694" y="3139"/>
                    <a:pt x="16504" y="3046"/>
                    <a:pt x="16359" y="2970"/>
                  </a:cubicBezTo>
                  <a:cubicBezTo>
                    <a:pt x="16307" y="2942"/>
                    <a:pt x="16256" y="2918"/>
                    <a:pt x="16203" y="2898"/>
                  </a:cubicBezTo>
                  <a:cubicBezTo>
                    <a:pt x="15744" y="2686"/>
                    <a:pt x="15308" y="2655"/>
                    <a:pt x="14849" y="2617"/>
                  </a:cubicBezTo>
                  <a:cubicBezTo>
                    <a:pt x="14569" y="2596"/>
                    <a:pt x="14282" y="2572"/>
                    <a:pt x="13974" y="2513"/>
                  </a:cubicBezTo>
                  <a:cubicBezTo>
                    <a:pt x="13909" y="2499"/>
                    <a:pt x="13857" y="2451"/>
                    <a:pt x="13839" y="2389"/>
                  </a:cubicBezTo>
                  <a:cubicBezTo>
                    <a:pt x="13818" y="2323"/>
                    <a:pt x="13836" y="2255"/>
                    <a:pt x="13881" y="2206"/>
                  </a:cubicBezTo>
                  <a:cubicBezTo>
                    <a:pt x="13912" y="2182"/>
                    <a:pt x="13922" y="2151"/>
                    <a:pt x="13922" y="2113"/>
                  </a:cubicBezTo>
                  <a:cubicBezTo>
                    <a:pt x="13915" y="1957"/>
                    <a:pt x="13729" y="1695"/>
                    <a:pt x="13449" y="1442"/>
                  </a:cubicBezTo>
                  <a:cubicBezTo>
                    <a:pt x="13267" y="1290"/>
                    <a:pt x="13199" y="1271"/>
                    <a:pt x="13181" y="1271"/>
                  </a:cubicBezTo>
                  <a:cubicBezTo>
                    <a:pt x="13177" y="1271"/>
                    <a:pt x="13176" y="1272"/>
                    <a:pt x="13176" y="1272"/>
                  </a:cubicBezTo>
                  <a:cubicBezTo>
                    <a:pt x="13159" y="1276"/>
                    <a:pt x="13117" y="1321"/>
                    <a:pt x="13086" y="1349"/>
                  </a:cubicBezTo>
                  <a:cubicBezTo>
                    <a:pt x="12996" y="1442"/>
                    <a:pt x="12858" y="1580"/>
                    <a:pt x="12609" y="1646"/>
                  </a:cubicBezTo>
                  <a:cubicBezTo>
                    <a:pt x="12595" y="1649"/>
                    <a:pt x="12581" y="1650"/>
                    <a:pt x="12567" y="1650"/>
                  </a:cubicBezTo>
                  <a:cubicBezTo>
                    <a:pt x="12530" y="1650"/>
                    <a:pt x="12493" y="1640"/>
                    <a:pt x="12460" y="1618"/>
                  </a:cubicBezTo>
                  <a:cubicBezTo>
                    <a:pt x="12419" y="1587"/>
                    <a:pt x="12387" y="1542"/>
                    <a:pt x="12384" y="1491"/>
                  </a:cubicBezTo>
                  <a:cubicBezTo>
                    <a:pt x="12378" y="1435"/>
                    <a:pt x="12360" y="1379"/>
                    <a:pt x="12339" y="1328"/>
                  </a:cubicBezTo>
                  <a:cubicBezTo>
                    <a:pt x="12288" y="1400"/>
                    <a:pt x="12208" y="1442"/>
                    <a:pt x="12135" y="1480"/>
                  </a:cubicBezTo>
                  <a:cubicBezTo>
                    <a:pt x="12111" y="1494"/>
                    <a:pt x="12081" y="1511"/>
                    <a:pt x="12052" y="1529"/>
                  </a:cubicBezTo>
                  <a:cubicBezTo>
                    <a:pt x="11969" y="1584"/>
                    <a:pt x="11904" y="1622"/>
                    <a:pt x="11859" y="1649"/>
                  </a:cubicBezTo>
                  <a:cubicBezTo>
                    <a:pt x="11765" y="1705"/>
                    <a:pt x="11765" y="1705"/>
                    <a:pt x="11711" y="1929"/>
                  </a:cubicBezTo>
                  <a:cubicBezTo>
                    <a:pt x="11662" y="2147"/>
                    <a:pt x="11586" y="2379"/>
                    <a:pt x="11389" y="2448"/>
                  </a:cubicBezTo>
                  <a:cubicBezTo>
                    <a:pt x="11353" y="2461"/>
                    <a:pt x="11317" y="2467"/>
                    <a:pt x="11283" y="2467"/>
                  </a:cubicBezTo>
                  <a:cubicBezTo>
                    <a:pt x="11131" y="2467"/>
                    <a:pt x="10989" y="2352"/>
                    <a:pt x="10843" y="2234"/>
                  </a:cubicBezTo>
                  <a:cubicBezTo>
                    <a:pt x="10774" y="2175"/>
                    <a:pt x="10698" y="2116"/>
                    <a:pt x="10618" y="2064"/>
                  </a:cubicBezTo>
                  <a:cubicBezTo>
                    <a:pt x="10387" y="1902"/>
                    <a:pt x="10082" y="1753"/>
                    <a:pt x="9854" y="1691"/>
                  </a:cubicBezTo>
                  <a:cubicBezTo>
                    <a:pt x="9794" y="1668"/>
                    <a:pt x="9719" y="1660"/>
                    <a:pt x="9637" y="1660"/>
                  </a:cubicBezTo>
                  <a:cubicBezTo>
                    <a:pt x="9559" y="1660"/>
                    <a:pt x="9474" y="1667"/>
                    <a:pt x="9391" y="1674"/>
                  </a:cubicBezTo>
                  <a:cubicBezTo>
                    <a:pt x="9302" y="1680"/>
                    <a:pt x="9212" y="1686"/>
                    <a:pt x="9126" y="1686"/>
                  </a:cubicBezTo>
                  <a:cubicBezTo>
                    <a:pt x="8953" y="1686"/>
                    <a:pt x="8792" y="1662"/>
                    <a:pt x="8672" y="1563"/>
                  </a:cubicBezTo>
                  <a:cubicBezTo>
                    <a:pt x="8348" y="1297"/>
                    <a:pt x="8565" y="840"/>
                    <a:pt x="8772" y="398"/>
                  </a:cubicBezTo>
                  <a:cubicBezTo>
                    <a:pt x="8831" y="270"/>
                    <a:pt x="8900" y="132"/>
                    <a:pt x="89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7526219" y="2193534"/>
              <a:ext cx="352618" cy="189512"/>
            </a:xfrm>
            <a:custGeom>
              <a:avLst/>
              <a:gdLst/>
              <a:ahLst/>
              <a:cxnLst/>
              <a:rect l="l" t="t" r="r" b="b"/>
              <a:pathLst>
                <a:path w="11711" h="6294" extrusionOk="0">
                  <a:moveTo>
                    <a:pt x="4029" y="1"/>
                  </a:moveTo>
                  <a:cubicBezTo>
                    <a:pt x="3701" y="1"/>
                    <a:pt x="3178" y="207"/>
                    <a:pt x="2983" y="366"/>
                  </a:cubicBezTo>
                  <a:cubicBezTo>
                    <a:pt x="2918" y="425"/>
                    <a:pt x="2841" y="538"/>
                    <a:pt x="2769" y="649"/>
                  </a:cubicBezTo>
                  <a:cubicBezTo>
                    <a:pt x="2648" y="832"/>
                    <a:pt x="2520" y="1023"/>
                    <a:pt x="2344" y="1109"/>
                  </a:cubicBezTo>
                  <a:cubicBezTo>
                    <a:pt x="2218" y="1179"/>
                    <a:pt x="2090" y="1201"/>
                    <a:pt x="1960" y="1201"/>
                  </a:cubicBezTo>
                  <a:cubicBezTo>
                    <a:pt x="1825" y="1201"/>
                    <a:pt x="1688" y="1177"/>
                    <a:pt x="1552" y="1154"/>
                  </a:cubicBezTo>
                  <a:cubicBezTo>
                    <a:pt x="1527" y="1148"/>
                    <a:pt x="1504" y="1146"/>
                    <a:pt x="1485" y="1146"/>
                  </a:cubicBezTo>
                  <a:cubicBezTo>
                    <a:pt x="1470" y="1146"/>
                    <a:pt x="1458" y="1147"/>
                    <a:pt x="1448" y="1147"/>
                  </a:cubicBezTo>
                  <a:cubicBezTo>
                    <a:pt x="1427" y="1148"/>
                    <a:pt x="1402" y="1150"/>
                    <a:pt x="1376" y="1150"/>
                  </a:cubicBezTo>
                  <a:cubicBezTo>
                    <a:pt x="1316" y="1150"/>
                    <a:pt x="1247" y="1143"/>
                    <a:pt x="1179" y="1109"/>
                  </a:cubicBezTo>
                  <a:cubicBezTo>
                    <a:pt x="1051" y="1047"/>
                    <a:pt x="1030" y="929"/>
                    <a:pt x="1027" y="860"/>
                  </a:cubicBezTo>
                  <a:cubicBezTo>
                    <a:pt x="1006" y="843"/>
                    <a:pt x="989" y="822"/>
                    <a:pt x="965" y="801"/>
                  </a:cubicBezTo>
                  <a:cubicBezTo>
                    <a:pt x="920" y="760"/>
                    <a:pt x="826" y="674"/>
                    <a:pt x="775" y="642"/>
                  </a:cubicBezTo>
                  <a:cubicBezTo>
                    <a:pt x="636" y="687"/>
                    <a:pt x="616" y="822"/>
                    <a:pt x="650" y="1213"/>
                  </a:cubicBezTo>
                  <a:cubicBezTo>
                    <a:pt x="668" y="1382"/>
                    <a:pt x="681" y="1530"/>
                    <a:pt x="633" y="1645"/>
                  </a:cubicBezTo>
                  <a:cubicBezTo>
                    <a:pt x="585" y="1765"/>
                    <a:pt x="450" y="1856"/>
                    <a:pt x="242" y="1997"/>
                  </a:cubicBezTo>
                  <a:cubicBezTo>
                    <a:pt x="177" y="2042"/>
                    <a:pt x="73" y="2111"/>
                    <a:pt x="0" y="2170"/>
                  </a:cubicBezTo>
                  <a:cubicBezTo>
                    <a:pt x="0" y="2170"/>
                    <a:pt x="4" y="2170"/>
                    <a:pt x="8" y="2173"/>
                  </a:cubicBezTo>
                  <a:cubicBezTo>
                    <a:pt x="70" y="2184"/>
                    <a:pt x="125" y="2226"/>
                    <a:pt x="145" y="2288"/>
                  </a:cubicBezTo>
                  <a:cubicBezTo>
                    <a:pt x="170" y="2346"/>
                    <a:pt x="159" y="2416"/>
                    <a:pt x="118" y="2467"/>
                  </a:cubicBezTo>
                  <a:cubicBezTo>
                    <a:pt x="32" y="2567"/>
                    <a:pt x="101" y="2685"/>
                    <a:pt x="446" y="3000"/>
                  </a:cubicBezTo>
                  <a:cubicBezTo>
                    <a:pt x="633" y="3172"/>
                    <a:pt x="806" y="3335"/>
                    <a:pt x="875" y="3528"/>
                  </a:cubicBezTo>
                  <a:cubicBezTo>
                    <a:pt x="1003" y="3936"/>
                    <a:pt x="778" y="4123"/>
                    <a:pt x="598" y="4271"/>
                  </a:cubicBezTo>
                  <a:cubicBezTo>
                    <a:pt x="574" y="4289"/>
                    <a:pt x="550" y="4309"/>
                    <a:pt x="529" y="4327"/>
                  </a:cubicBezTo>
                  <a:cubicBezTo>
                    <a:pt x="574" y="4354"/>
                    <a:pt x="609" y="4399"/>
                    <a:pt x="619" y="4458"/>
                  </a:cubicBezTo>
                  <a:cubicBezTo>
                    <a:pt x="626" y="4482"/>
                    <a:pt x="626" y="4507"/>
                    <a:pt x="619" y="4531"/>
                  </a:cubicBezTo>
                  <a:cubicBezTo>
                    <a:pt x="733" y="4593"/>
                    <a:pt x="855" y="4620"/>
                    <a:pt x="1051" y="4645"/>
                  </a:cubicBezTo>
                  <a:cubicBezTo>
                    <a:pt x="1054" y="4645"/>
                    <a:pt x="1089" y="4652"/>
                    <a:pt x="1096" y="4655"/>
                  </a:cubicBezTo>
                  <a:cubicBezTo>
                    <a:pt x="1213" y="4677"/>
                    <a:pt x="1413" y="4717"/>
                    <a:pt x="1578" y="4717"/>
                  </a:cubicBezTo>
                  <a:cubicBezTo>
                    <a:pt x="1667" y="4717"/>
                    <a:pt x="1746" y="4705"/>
                    <a:pt x="1794" y="4673"/>
                  </a:cubicBezTo>
                  <a:cubicBezTo>
                    <a:pt x="1794" y="4673"/>
                    <a:pt x="1798" y="4659"/>
                    <a:pt x="1812" y="4606"/>
                  </a:cubicBezTo>
                  <a:cubicBezTo>
                    <a:pt x="1829" y="4538"/>
                    <a:pt x="1850" y="4448"/>
                    <a:pt x="1929" y="4368"/>
                  </a:cubicBezTo>
                  <a:cubicBezTo>
                    <a:pt x="2192" y="4105"/>
                    <a:pt x="2534" y="4040"/>
                    <a:pt x="2859" y="3974"/>
                  </a:cubicBezTo>
                  <a:cubicBezTo>
                    <a:pt x="3087" y="3929"/>
                    <a:pt x="3305" y="3888"/>
                    <a:pt x="3481" y="3784"/>
                  </a:cubicBezTo>
                  <a:cubicBezTo>
                    <a:pt x="3557" y="3735"/>
                    <a:pt x="3629" y="3687"/>
                    <a:pt x="3696" y="3642"/>
                  </a:cubicBezTo>
                  <a:cubicBezTo>
                    <a:pt x="3916" y="3490"/>
                    <a:pt x="4129" y="3345"/>
                    <a:pt x="4467" y="3345"/>
                  </a:cubicBezTo>
                  <a:cubicBezTo>
                    <a:pt x="4567" y="3345"/>
                    <a:pt x="4679" y="3357"/>
                    <a:pt x="4805" y="3387"/>
                  </a:cubicBezTo>
                  <a:cubicBezTo>
                    <a:pt x="4870" y="3404"/>
                    <a:pt x="4919" y="3456"/>
                    <a:pt x="4936" y="3518"/>
                  </a:cubicBezTo>
                  <a:cubicBezTo>
                    <a:pt x="4950" y="3539"/>
                    <a:pt x="5030" y="3587"/>
                    <a:pt x="5074" y="3615"/>
                  </a:cubicBezTo>
                  <a:cubicBezTo>
                    <a:pt x="5202" y="3691"/>
                    <a:pt x="5413" y="3818"/>
                    <a:pt x="5358" y="4046"/>
                  </a:cubicBezTo>
                  <a:cubicBezTo>
                    <a:pt x="5320" y="4226"/>
                    <a:pt x="5123" y="4247"/>
                    <a:pt x="4950" y="4268"/>
                  </a:cubicBezTo>
                  <a:cubicBezTo>
                    <a:pt x="4884" y="4275"/>
                    <a:pt x="4767" y="4289"/>
                    <a:pt x="4736" y="4309"/>
                  </a:cubicBezTo>
                  <a:cubicBezTo>
                    <a:pt x="4739" y="4313"/>
                    <a:pt x="4749" y="4351"/>
                    <a:pt x="4819" y="4472"/>
                  </a:cubicBezTo>
                  <a:cubicBezTo>
                    <a:pt x="4891" y="4593"/>
                    <a:pt x="4974" y="4742"/>
                    <a:pt x="4940" y="4925"/>
                  </a:cubicBezTo>
                  <a:cubicBezTo>
                    <a:pt x="4926" y="5059"/>
                    <a:pt x="4829" y="5160"/>
                    <a:pt x="4749" y="5239"/>
                  </a:cubicBezTo>
                  <a:cubicBezTo>
                    <a:pt x="4995" y="5322"/>
                    <a:pt x="5317" y="5495"/>
                    <a:pt x="5261" y="5906"/>
                  </a:cubicBezTo>
                  <a:cubicBezTo>
                    <a:pt x="5254" y="6010"/>
                    <a:pt x="5216" y="6104"/>
                    <a:pt x="5185" y="6179"/>
                  </a:cubicBezTo>
                  <a:cubicBezTo>
                    <a:pt x="5175" y="6207"/>
                    <a:pt x="5157" y="6241"/>
                    <a:pt x="5154" y="6265"/>
                  </a:cubicBezTo>
                  <a:cubicBezTo>
                    <a:pt x="5157" y="6265"/>
                    <a:pt x="5171" y="6273"/>
                    <a:pt x="5189" y="6283"/>
                  </a:cubicBezTo>
                  <a:cubicBezTo>
                    <a:pt x="5203" y="6290"/>
                    <a:pt x="5219" y="6294"/>
                    <a:pt x="5236" y="6294"/>
                  </a:cubicBezTo>
                  <a:cubicBezTo>
                    <a:pt x="5365" y="6294"/>
                    <a:pt x="5546" y="6088"/>
                    <a:pt x="5666" y="5965"/>
                  </a:cubicBezTo>
                  <a:cubicBezTo>
                    <a:pt x="5755" y="5876"/>
                    <a:pt x="5824" y="5799"/>
                    <a:pt x="5897" y="5754"/>
                  </a:cubicBezTo>
                  <a:cubicBezTo>
                    <a:pt x="6060" y="5647"/>
                    <a:pt x="6194" y="5627"/>
                    <a:pt x="6312" y="5609"/>
                  </a:cubicBezTo>
                  <a:cubicBezTo>
                    <a:pt x="6371" y="5602"/>
                    <a:pt x="6429" y="5595"/>
                    <a:pt x="6495" y="5574"/>
                  </a:cubicBezTo>
                  <a:cubicBezTo>
                    <a:pt x="6616" y="5536"/>
                    <a:pt x="6647" y="5519"/>
                    <a:pt x="6651" y="5516"/>
                  </a:cubicBezTo>
                  <a:cubicBezTo>
                    <a:pt x="6641" y="5447"/>
                    <a:pt x="6657" y="5332"/>
                    <a:pt x="6740" y="5166"/>
                  </a:cubicBezTo>
                  <a:cubicBezTo>
                    <a:pt x="6962" y="4762"/>
                    <a:pt x="7639" y="4638"/>
                    <a:pt x="8171" y="4606"/>
                  </a:cubicBezTo>
                  <a:lnTo>
                    <a:pt x="8179" y="4606"/>
                  </a:lnTo>
                  <a:cubicBezTo>
                    <a:pt x="8286" y="4606"/>
                    <a:pt x="8348" y="4624"/>
                    <a:pt x="8386" y="4635"/>
                  </a:cubicBezTo>
                  <a:cubicBezTo>
                    <a:pt x="8394" y="4636"/>
                    <a:pt x="8401" y="4638"/>
                    <a:pt x="8410" y="4638"/>
                  </a:cubicBezTo>
                  <a:cubicBezTo>
                    <a:pt x="8433" y="4638"/>
                    <a:pt x="8464" y="4629"/>
                    <a:pt x="8531" y="4600"/>
                  </a:cubicBezTo>
                  <a:cubicBezTo>
                    <a:pt x="8590" y="4569"/>
                    <a:pt x="8645" y="4523"/>
                    <a:pt x="8704" y="4479"/>
                  </a:cubicBezTo>
                  <a:cubicBezTo>
                    <a:pt x="8811" y="4396"/>
                    <a:pt x="8935" y="4295"/>
                    <a:pt x="9101" y="4261"/>
                  </a:cubicBezTo>
                  <a:cubicBezTo>
                    <a:pt x="9168" y="4238"/>
                    <a:pt x="9239" y="4231"/>
                    <a:pt x="9308" y="4231"/>
                  </a:cubicBezTo>
                  <a:cubicBezTo>
                    <a:pt x="9353" y="4231"/>
                    <a:pt x="9398" y="4234"/>
                    <a:pt x="9440" y="4237"/>
                  </a:cubicBezTo>
                  <a:cubicBezTo>
                    <a:pt x="9479" y="4240"/>
                    <a:pt x="9513" y="4241"/>
                    <a:pt x="9543" y="4241"/>
                  </a:cubicBezTo>
                  <a:cubicBezTo>
                    <a:pt x="9599" y="4241"/>
                    <a:pt x="9641" y="4235"/>
                    <a:pt x="9675" y="4212"/>
                  </a:cubicBezTo>
                  <a:cubicBezTo>
                    <a:pt x="9758" y="4171"/>
                    <a:pt x="9768" y="4150"/>
                    <a:pt x="9772" y="4150"/>
                  </a:cubicBezTo>
                  <a:cubicBezTo>
                    <a:pt x="9758" y="4071"/>
                    <a:pt x="9747" y="3968"/>
                    <a:pt x="9823" y="3836"/>
                  </a:cubicBezTo>
                  <a:cubicBezTo>
                    <a:pt x="9979" y="3570"/>
                    <a:pt x="10342" y="3452"/>
                    <a:pt x="10663" y="3452"/>
                  </a:cubicBezTo>
                  <a:cubicBezTo>
                    <a:pt x="10726" y="3452"/>
                    <a:pt x="10788" y="3457"/>
                    <a:pt x="10846" y="3466"/>
                  </a:cubicBezTo>
                  <a:cubicBezTo>
                    <a:pt x="11054" y="3494"/>
                    <a:pt x="11203" y="3622"/>
                    <a:pt x="11337" y="3740"/>
                  </a:cubicBezTo>
                  <a:cubicBezTo>
                    <a:pt x="11361" y="3760"/>
                    <a:pt x="11390" y="3784"/>
                    <a:pt x="11414" y="3802"/>
                  </a:cubicBezTo>
                  <a:cubicBezTo>
                    <a:pt x="11431" y="3795"/>
                    <a:pt x="11451" y="3792"/>
                    <a:pt x="11470" y="3792"/>
                  </a:cubicBezTo>
                  <a:cubicBezTo>
                    <a:pt x="11481" y="3792"/>
                    <a:pt x="11492" y="3793"/>
                    <a:pt x="11503" y="3794"/>
                  </a:cubicBezTo>
                  <a:cubicBezTo>
                    <a:pt x="11524" y="3684"/>
                    <a:pt x="11565" y="3587"/>
                    <a:pt x="11604" y="3507"/>
                  </a:cubicBezTo>
                  <a:cubicBezTo>
                    <a:pt x="11634" y="3435"/>
                    <a:pt x="11666" y="3366"/>
                    <a:pt x="11666" y="3321"/>
                  </a:cubicBezTo>
                  <a:cubicBezTo>
                    <a:pt x="11666" y="3258"/>
                    <a:pt x="11638" y="3207"/>
                    <a:pt x="11590" y="3127"/>
                  </a:cubicBezTo>
                  <a:cubicBezTo>
                    <a:pt x="11521" y="3010"/>
                    <a:pt x="11427" y="2851"/>
                    <a:pt x="11486" y="2623"/>
                  </a:cubicBezTo>
                  <a:cubicBezTo>
                    <a:pt x="11517" y="2478"/>
                    <a:pt x="11580" y="2384"/>
                    <a:pt x="11628" y="2315"/>
                  </a:cubicBezTo>
                  <a:cubicBezTo>
                    <a:pt x="11687" y="2226"/>
                    <a:pt x="11711" y="2187"/>
                    <a:pt x="11669" y="2035"/>
                  </a:cubicBezTo>
                  <a:cubicBezTo>
                    <a:pt x="11628" y="1832"/>
                    <a:pt x="11576" y="1817"/>
                    <a:pt x="11327" y="1738"/>
                  </a:cubicBezTo>
                  <a:lnTo>
                    <a:pt x="11258" y="1717"/>
                  </a:lnTo>
                  <a:cubicBezTo>
                    <a:pt x="11189" y="1696"/>
                    <a:pt x="11141" y="1641"/>
                    <a:pt x="11133" y="1575"/>
                  </a:cubicBezTo>
                  <a:cubicBezTo>
                    <a:pt x="11120" y="1506"/>
                    <a:pt x="11151" y="1438"/>
                    <a:pt x="11206" y="1399"/>
                  </a:cubicBezTo>
                  <a:cubicBezTo>
                    <a:pt x="11261" y="1361"/>
                    <a:pt x="11265" y="1323"/>
                    <a:pt x="11265" y="1302"/>
                  </a:cubicBezTo>
                  <a:lnTo>
                    <a:pt x="11265" y="1296"/>
                  </a:lnTo>
                  <a:cubicBezTo>
                    <a:pt x="11244" y="1261"/>
                    <a:pt x="11230" y="1223"/>
                    <a:pt x="11220" y="1189"/>
                  </a:cubicBezTo>
                  <a:cubicBezTo>
                    <a:pt x="11165" y="1212"/>
                    <a:pt x="11113" y="1220"/>
                    <a:pt x="11064" y="1220"/>
                  </a:cubicBezTo>
                  <a:cubicBezTo>
                    <a:pt x="10979" y="1220"/>
                    <a:pt x="10904" y="1195"/>
                    <a:pt x="10843" y="1178"/>
                  </a:cubicBezTo>
                  <a:cubicBezTo>
                    <a:pt x="10798" y="1160"/>
                    <a:pt x="10753" y="1147"/>
                    <a:pt x="10709" y="1143"/>
                  </a:cubicBezTo>
                  <a:cubicBezTo>
                    <a:pt x="10670" y="1140"/>
                    <a:pt x="10631" y="1139"/>
                    <a:pt x="10591" y="1139"/>
                  </a:cubicBezTo>
                  <a:cubicBezTo>
                    <a:pt x="10537" y="1139"/>
                    <a:pt x="10482" y="1141"/>
                    <a:pt x="10428" y="1143"/>
                  </a:cubicBezTo>
                  <a:cubicBezTo>
                    <a:pt x="10370" y="1145"/>
                    <a:pt x="10311" y="1148"/>
                    <a:pt x="10251" y="1148"/>
                  </a:cubicBezTo>
                  <a:cubicBezTo>
                    <a:pt x="10115" y="1148"/>
                    <a:pt x="9974" y="1136"/>
                    <a:pt x="9830" y="1088"/>
                  </a:cubicBezTo>
                  <a:cubicBezTo>
                    <a:pt x="9702" y="1047"/>
                    <a:pt x="9623" y="1002"/>
                    <a:pt x="9557" y="971"/>
                  </a:cubicBezTo>
                  <a:cubicBezTo>
                    <a:pt x="9513" y="946"/>
                    <a:pt x="9490" y="932"/>
                    <a:pt x="9458" y="932"/>
                  </a:cubicBezTo>
                  <a:cubicBezTo>
                    <a:pt x="9429" y="932"/>
                    <a:pt x="9391" y="944"/>
                    <a:pt x="9319" y="971"/>
                  </a:cubicBezTo>
                  <a:cubicBezTo>
                    <a:pt x="9260" y="988"/>
                    <a:pt x="9212" y="1009"/>
                    <a:pt x="9163" y="1029"/>
                  </a:cubicBezTo>
                  <a:cubicBezTo>
                    <a:pt x="9050" y="1071"/>
                    <a:pt x="8932" y="1116"/>
                    <a:pt x="8783" y="1143"/>
                  </a:cubicBezTo>
                  <a:cubicBezTo>
                    <a:pt x="8766" y="1226"/>
                    <a:pt x="8690" y="1288"/>
                    <a:pt x="8607" y="1288"/>
                  </a:cubicBezTo>
                  <a:lnTo>
                    <a:pt x="8420" y="1288"/>
                  </a:lnTo>
                  <a:cubicBezTo>
                    <a:pt x="8330" y="1288"/>
                    <a:pt x="8254" y="1223"/>
                    <a:pt x="8244" y="1136"/>
                  </a:cubicBezTo>
                  <a:cubicBezTo>
                    <a:pt x="8030" y="1119"/>
                    <a:pt x="7788" y="1064"/>
                    <a:pt x="7556" y="1002"/>
                  </a:cubicBezTo>
                  <a:lnTo>
                    <a:pt x="7466" y="981"/>
                  </a:lnTo>
                  <a:cubicBezTo>
                    <a:pt x="7408" y="964"/>
                    <a:pt x="7335" y="932"/>
                    <a:pt x="7259" y="902"/>
                  </a:cubicBezTo>
                  <a:cubicBezTo>
                    <a:pt x="7183" y="867"/>
                    <a:pt x="7030" y="801"/>
                    <a:pt x="6968" y="798"/>
                  </a:cubicBezTo>
                  <a:lnTo>
                    <a:pt x="6968" y="798"/>
                  </a:lnTo>
                  <a:cubicBezTo>
                    <a:pt x="6976" y="801"/>
                    <a:pt x="6972" y="829"/>
                    <a:pt x="6976" y="857"/>
                  </a:cubicBezTo>
                  <a:cubicBezTo>
                    <a:pt x="6982" y="967"/>
                    <a:pt x="7062" y="1102"/>
                    <a:pt x="7121" y="1151"/>
                  </a:cubicBezTo>
                  <a:cubicBezTo>
                    <a:pt x="7183" y="1192"/>
                    <a:pt x="7210" y="1261"/>
                    <a:pt x="7196" y="1334"/>
                  </a:cubicBezTo>
                  <a:cubicBezTo>
                    <a:pt x="7180" y="1403"/>
                    <a:pt x="7124" y="1458"/>
                    <a:pt x="7055" y="1472"/>
                  </a:cubicBezTo>
                  <a:cubicBezTo>
                    <a:pt x="7017" y="1479"/>
                    <a:pt x="6986" y="1489"/>
                    <a:pt x="6955" y="1500"/>
                  </a:cubicBezTo>
                  <a:cubicBezTo>
                    <a:pt x="6958" y="1510"/>
                    <a:pt x="6958" y="1524"/>
                    <a:pt x="6962" y="1537"/>
                  </a:cubicBezTo>
                  <a:cubicBezTo>
                    <a:pt x="6962" y="1599"/>
                    <a:pt x="6938" y="1672"/>
                    <a:pt x="6879" y="1703"/>
                  </a:cubicBezTo>
                  <a:cubicBezTo>
                    <a:pt x="6789" y="1765"/>
                    <a:pt x="6761" y="1862"/>
                    <a:pt x="6730" y="2035"/>
                  </a:cubicBezTo>
                  <a:cubicBezTo>
                    <a:pt x="6685" y="2263"/>
                    <a:pt x="6626" y="2578"/>
                    <a:pt x="6226" y="2744"/>
                  </a:cubicBezTo>
                  <a:cubicBezTo>
                    <a:pt x="6204" y="2753"/>
                    <a:pt x="6182" y="2757"/>
                    <a:pt x="6159" y="2757"/>
                  </a:cubicBezTo>
                  <a:cubicBezTo>
                    <a:pt x="6130" y="2757"/>
                    <a:pt x="6101" y="2750"/>
                    <a:pt x="6073" y="2737"/>
                  </a:cubicBezTo>
                  <a:cubicBezTo>
                    <a:pt x="6025" y="2713"/>
                    <a:pt x="5990" y="2668"/>
                    <a:pt x="5984" y="2615"/>
                  </a:cubicBezTo>
                  <a:cubicBezTo>
                    <a:pt x="5960" y="2508"/>
                    <a:pt x="5952" y="2405"/>
                    <a:pt x="5949" y="2312"/>
                  </a:cubicBezTo>
                  <a:cubicBezTo>
                    <a:pt x="5935" y="2087"/>
                    <a:pt x="5925" y="2018"/>
                    <a:pt x="5779" y="1949"/>
                  </a:cubicBezTo>
                  <a:cubicBezTo>
                    <a:pt x="5732" y="1931"/>
                    <a:pt x="5680" y="1923"/>
                    <a:pt x="5626" y="1923"/>
                  </a:cubicBezTo>
                  <a:cubicBezTo>
                    <a:pt x="5380" y="1923"/>
                    <a:pt x="5082" y="2086"/>
                    <a:pt x="4878" y="2270"/>
                  </a:cubicBezTo>
                  <a:cubicBezTo>
                    <a:pt x="4846" y="2300"/>
                    <a:pt x="4804" y="2316"/>
                    <a:pt x="4760" y="2316"/>
                  </a:cubicBezTo>
                  <a:cubicBezTo>
                    <a:pt x="4748" y="2316"/>
                    <a:pt x="4735" y="2315"/>
                    <a:pt x="4722" y="2312"/>
                  </a:cubicBezTo>
                  <a:cubicBezTo>
                    <a:pt x="4663" y="2301"/>
                    <a:pt x="4618" y="2260"/>
                    <a:pt x="4594" y="2208"/>
                  </a:cubicBezTo>
                  <a:cubicBezTo>
                    <a:pt x="4529" y="2060"/>
                    <a:pt x="4318" y="1921"/>
                    <a:pt x="4144" y="1862"/>
                  </a:cubicBezTo>
                  <a:cubicBezTo>
                    <a:pt x="4041" y="1817"/>
                    <a:pt x="3979" y="1803"/>
                    <a:pt x="3920" y="1797"/>
                  </a:cubicBezTo>
                  <a:cubicBezTo>
                    <a:pt x="3730" y="1759"/>
                    <a:pt x="3623" y="1686"/>
                    <a:pt x="3599" y="1406"/>
                  </a:cubicBezTo>
                  <a:lnTo>
                    <a:pt x="3599" y="1392"/>
                  </a:lnTo>
                  <a:cubicBezTo>
                    <a:pt x="3599" y="1347"/>
                    <a:pt x="3613" y="1309"/>
                    <a:pt x="3637" y="1282"/>
                  </a:cubicBezTo>
                  <a:cubicBezTo>
                    <a:pt x="3650" y="1247"/>
                    <a:pt x="3668" y="1199"/>
                    <a:pt x="3682" y="1157"/>
                  </a:cubicBezTo>
                  <a:cubicBezTo>
                    <a:pt x="3702" y="1106"/>
                    <a:pt x="3720" y="1053"/>
                    <a:pt x="3744" y="1015"/>
                  </a:cubicBezTo>
                  <a:lnTo>
                    <a:pt x="3744" y="1012"/>
                  </a:lnTo>
                  <a:cubicBezTo>
                    <a:pt x="3833" y="870"/>
                    <a:pt x="3979" y="770"/>
                    <a:pt x="4103" y="680"/>
                  </a:cubicBezTo>
                  <a:cubicBezTo>
                    <a:pt x="4231" y="594"/>
                    <a:pt x="4352" y="508"/>
                    <a:pt x="4376" y="414"/>
                  </a:cubicBezTo>
                  <a:cubicBezTo>
                    <a:pt x="4380" y="355"/>
                    <a:pt x="4290" y="100"/>
                    <a:pt x="4238" y="48"/>
                  </a:cubicBezTo>
                  <a:cubicBezTo>
                    <a:pt x="4188" y="15"/>
                    <a:pt x="4116" y="1"/>
                    <a:pt x="40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7305912" y="2304606"/>
              <a:ext cx="565556" cy="178311"/>
            </a:xfrm>
            <a:custGeom>
              <a:avLst/>
              <a:gdLst/>
              <a:ahLst/>
              <a:cxnLst/>
              <a:rect l="l" t="t" r="r" b="b"/>
              <a:pathLst>
                <a:path w="18783" h="5922" extrusionOk="0">
                  <a:moveTo>
                    <a:pt x="11772" y="1"/>
                  </a:moveTo>
                  <a:cubicBezTo>
                    <a:pt x="11553" y="1"/>
                    <a:pt x="11414" y="96"/>
                    <a:pt x="11209" y="237"/>
                  </a:cubicBezTo>
                  <a:cubicBezTo>
                    <a:pt x="11137" y="289"/>
                    <a:pt x="11061" y="337"/>
                    <a:pt x="10978" y="389"/>
                  </a:cubicBezTo>
                  <a:cubicBezTo>
                    <a:pt x="10746" y="527"/>
                    <a:pt x="10490" y="579"/>
                    <a:pt x="10241" y="627"/>
                  </a:cubicBezTo>
                  <a:cubicBezTo>
                    <a:pt x="9955" y="683"/>
                    <a:pt x="9678" y="738"/>
                    <a:pt x="9491" y="925"/>
                  </a:cubicBezTo>
                  <a:cubicBezTo>
                    <a:pt x="9488" y="931"/>
                    <a:pt x="9478" y="963"/>
                    <a:pt x="9474" y="990"/>
                  </a:cubicBezTo>
                  <a:cubicBezTo>
                    <a:pt x="9453" y="1063"/>
                    <a:pt x="9426" y="1174"/>
                    <a:pt x="9315" y="1263"/>
                  </a:cubicBezTo>
                  <a:cubicBezTo>
                    <a:pt x="9188" y="1347"/>
                    <a:pt x="9031" y="1376"/>
                    <a:pt x="8870" y="1376"/>
                  </a:cubicBezTo>
                  <a:cubicBezTo>
                    <a:pt x="8680" y="1376"/>
                    <a:pt x="8487" y="1337"/>
                    <a:pt x="8333" y="1305"/>
                  </a:cubicBezTo>
                  <a:cubicBezTo>
                    <a:pt x="7947" y="1260"/>
                    <a:pt x="7757" y="1174"/>
                    <a:pt x="7549" y="1004"/>
                  </a:cubicBezTo>
                  <a:cubicBezTo>
                    <a:pt x="7542" y="1008"/>
                    <a:pt x="7539" y="1008"/>
                    <a:pt x="7535" y="1008"/>
                  </a:cubicBezTo>
                  <a:cubicBezTo>
                    <a:pt x="7376" y="1018"/>
                    <a:pt x="7238" y="1029"/>
                    <a:pt x="7117" y="1111"/>
                  </a:cubicBezTo>
                  <a:cubicBezTo>
                    <a:pt x="7048" y="1166"/>
                    <a:pt x="7017" y="1267"/>
                    <a:pt x="6975" y="1381"/>
                  </a:cubicBezTo>
                  <a:cubicBezTo>
                    <a:pt x="6927" y="1526"/>
                    <a:pt x="6872" y="1685"/>
                    <a:pt x="6716" y="1793"/>
                  </a:cubicBezTo>
                  <a:cubicBezTo>
                    <a:pt x="6688" y="1806"/>
                    <a:pt x="6650" y="1817"/>
                    <a:pt x="6616" y="1817"/>
                  </a:cubicBezTo>
                  <a:cubicBezTo>
                    <a:pt x="6567" y="1817"/>
                    <a:pt x="6516" y="1796"/>
                    <a:pt x="6481" y="1754"/>
                  </a:cubicBezTo>
                  <a:cubicBezTo>
                    <a:pt x="6405" y="1664"/>
                    <a:pt x="6357" y="1554"/>
                    <a:pt x="6308" y="1447"/>
                  </a:cubicBezTo>
                  <a:cubicBezTo>
                    <a:pt x="6259" y="1336"/>
                    <a:pt x="6211" y="1222"/>
                    <a:pt x="6149" y="1184"/>
                  </a:cubicBezTo>
                  <a:cubicBezTo>
                    <a:pt x="6084" y="1136"/>
                    <a:pt x="6045" y="1129"/>
                    <a:pt x="5962" y="1118"/>
                  </a:cubicBezTo>
                  <a:cubicBezTo>
                    <a:pt x="5838" y="1104"/>
                    <a:pt x="5658" y="1083"/>
                    <a:pt x="5492" y="859"/>
                  </a:cubicBezTo>
                  <a:cubicBezTo>
                    <a:pt x="5437" y="783"/>
                    <a:pt x="5388" y="714"/>
                    <a:pt x="5344" y="648"/>
                  </a:cubicBezTo>
                  <a:cubicBezTo>
                    <a:pt x="5085" y="282"/>
                    <a:pt x="5012" y="185"/>
                    <a:pt x="4473" y="116"/>
                  </a:cubicBezTo>
                  <a:cubicBezTo>
                    <a:pt x="4288" y="79"/>
                    <a:pt x="4132" y="60"/>
                    <a:pt x="3968" y="60"/>
                  </a:cubicBezTo>
                  <a:cubicBezTo>
                    <a:pt x="3843" y="60"/>
                    <a:pt x="3714" y="71"/>
                    <a:pt x="3563" y="92"/>
                  </a:cubicBezTo>
                  <a:cubicBezTo>
                    <a:pt x="3460" y="109"/>
                    <a:pt x="3340" y="147"/>
                    <a:pt x="3218" y="182"/>
                  </a:cubicBezTo>
                  <a:cubicBezTo>
                    <a:pt x="3028" y="240"/>
                    <a:pt x="2831" y="303"/>
                    <a:pt x="2655" y="303"/>
                  </a:cubicBezTo>
                  <a:cubicBezTo>
                    <a:pt x="2406" y="292"/>
                    <a:pt x="2244" y="212"/>
                    <a:pt x="2123" y="154"/>
                  </a:cubicBezTo>
                  <a:cubicBezTo>
                    <a:pt x="2051" y="120"/>
                    <a:pt x="2001" y="96"/>
                    <a:pt x="1950" y="96"/>
                  </a:cubicBezTo>
                  <a:cubicBezTo>
                    <a:pt x="1899" y="96"/>
                    <a:pt x="1848" y="120"/>
                    <a:pt x="1773" y="185"/>
                  </a:cubicBezTo>
                  <a:cubicBezTo>
                    <a:pt x="1909" y="351"/>
                    <a:pt x="1925" y="603"/>
                    <a:pt x="1943" y="831"/>
                  </a:cubicBezTo>
                  <a:cubicBezTo>
                    <a:pt x="1953" y="959"/>
                    <a:pt x="1963" y="1077"/>
                    <a:pt x="1992" y="1170"/>
                  </a:cubicBezTo>
                  <a:cubicBezTo>
                    <a:pt x="2261" y="2058"/>
                    <a:pt x="1663" y="2625"/>
                    <a:pt x="1089" y="3085"/>
                  </a:cubicBezTo>
                  <a:cubicBezTo>
                    <a:pt x="985" y="3161"/>
                    <a:pt x="892" y="3240"/>
                    <a:pt x="802" y="3320"/>
                  </a:cubicBezTo>
                  <a:cubicBezTo>
                    <a:pt x="653" y="3444"/>
                    <a:pt x="505" y="3576"/>
                    <a:pt x="322" y="3683"/>
                  </a:cubicBezTo>
                  <a:cubicBezTo>
                    <a:pt x="242" y="3721"/>
                    <a:pt x="162" y="3752"/>
                    <a:pt x="79" y="3779"/>
                  </a:cubicBezTo>
                  <a:cubicBezTo>
                    <a:pt x="52" y="3787"/>
                    <a:pt x="28" y="3797"/>
                    <a:pt x="1" y="3807"/>
                  </a:cubicBezTo>
                  <a:lnTo>
                    <a:pt x="4" y="3807"/>
                  </a:lnTo>
                  <a:cubicBezTo>
                    <a:pt x="464" y="3846"/>
                    <a:pt x="975" y="3900"/>
                    <a:pt x="1210" y="4090"/>
                  </a:cubicBezTo>
                  <a:cubicBezTo>
                    <a:pt x="1466" y="4298"/>
                    <a:pt x="1452" y="4526"/>
                    <a:pt x="1442" y="4730"/>
                  </a:cubicBezTo>
                  <a:cubicBezTo>
                    <a:pt x="1435" y="4792"/>
                    <a:pt x="1432" y="4862"/>
                    <a:pt x="1438" y="4937"/>
                  </a:cubicBezTo>
                  <a:cubicBezTo>
                    <a:pt x="1438" y="4990"/>
                    <a:pt x="1427" y="5024"/>
                    <a:pt x="1421" y="5062"/>
                  </a:cubicBezTo>
                  <a:cubicBezTo>
                    <a:pt x="1417" y="5076"/>
                    <a:pt x="1414" y="5090"/>
                    <a:pt x="1411" y="5103"/>
                  </a:cubicBezTo>
                  <a:cubicBezTo>
                    <a:pt x="1427" y="5117"/>
                    <a:pt x="1442" y="5124"/>
                    <a:pt x="1456" y="5131"/>
                  </a:cubicBezTo>
                  <a:cubicBezTo>
                    <a:pt x="1518" y="5159"/>
                    <a:pt x="1607" y="5200"/>
                    <a:pt x="1666" y="5301"/>
                  </a:cubicBezTo>
                  <a:cubicBezTo>
                    <a:pt x="1805" y="5556"/>
                    <a:pt x="1718" y="5749"/>
                    <a:pt x="1622" y="5905"/>
                  </a:cubicBezTo>
                  <a:cubicBezTo>
                    <a:pt x="1703" y="5915"/>
                    <a:pt x="1787" y="5921"/>
                    <a:pt x="1866" y="5921"/>
                  </a:cubicBezTo>
                  <a:cubicBezTo>
                    <a:pt x="1977" y="5921"/>
                    <a:pt x="2078" y="5910"/>
                    <a:pt x="2147" y="5881"/>
                  </a:cubicBezTo>
                  <a:cubicBezTo>
                    <a:pt x="2174" y="5871"/>
                    <a:pt x="2236" y="5850"/>
                    <a:pt x="2278" y="5832"/>
                  </a:cubicBezTo>
                  <a:cubicBezTo>
                    <a:pt x="2282" y="5746"/>
                    <a:pt x="2288" y="5660"/>
                    <a:pt x="2319" y="5535"/>
                  </a:cubicBezTo>
                  <a:cubicBezTo>
                    <a:pt x="2413" y="5107"/>
                    <a:pt x="2671" y="4886"/>
                    <a:pt x="3067" y="4886"/>
                  </a:cubicBezTo>
                  <a:cubicBezTo>
                    <a:pt x="3096" y="4886"/>
                    <a:pt x="3126" y="4887"/>
                    <a:pt x="3156" y="4889"/>
                  </a:cubicBezTo>
                  <a:cubicBezTo>
                    <a:pt x="3284" y="4903"/>
                    <a:pt x="3367" y="4945"/>
                    <a:pt x="3422" y="4972"/>
                  </a:cubicBezTo>
                  <a:cubicBezTo>
                    <a:pt x="3439" y="4979"/>
                    <a:pt x="3460" y="4990"/>
                    <a:pt x="3467" y="4993"/>
                  </a:cubicBezTo>
                  <a:cubicBezTo>
                    <a:pt x="3467" y="4990"/>
                    <a:pt x="3485" y="4986"/>
                    <a:pt x="3512" y="4966"/>
                  </a:cubicBezTo>
                  <a:cubicBezTo>
                    <a:pt x="3574" y="4927"/>
                    <a:pt x="3633" y="4800"/>
                    <a:pt x="3688" y="4688"/>
                  </a:cubicBezTo>
                  <a:cubicBezTo>
                    <a:pt x="3743" y="4561"/>
                    <a:pt x="3809" y="4430"/>
                    <a:pt x="3903" y="4336"/>
                  </a:cubicBezTo>
                  <a:cubicBezTo>
                    <a:pt x="4138" y="4098"/>
                    <a:pt x="4580" y="3811"/>
                    <a:pt x="4843" y="3693"/>
                  </a:cubicBezTo>
                  <a:cubicBezTo>
                    <a:pt x="5024" y="3614"/>
                    <a:pt x="5288" y="3582"/>
                    <a:pt x="5563" y="3582"/>
                  </a:cubicBezTo>
                  <a:cubicBezTo>
                    <a:pt x="5923" y="3582"/>
                    <a:pt x="6300" y="3636"/>
                    <a:pt x="6533" y="3710"/>
                  </a:cubicBezTo>
                  <a:cubicBezTo>
                    <a:pt x="7079" y="3866"/>
                    <a:pt x="7670" y="4260"/>
                    <a:pt x="8140" y="4575"/>
                  </a:cubicBezTo>
                  <a:lnTo>
                    <a:pt x="8337" y="4709"/>
                  </a:lnTo>
                  <a:cubicBezTo>
                    <a:pt x="8596" y="4878"/>
                    <a:pt x="8790" y="5007"/>
                    <a:pt x="8990" y="5266"/>
                  </a:cubicBezTo>
                  <a:cubicBezTo>
                    <a:pt x="9080" y="5218"/>
                    <a:pt x="9180" y="5183"/>
                    <a:pt x="9277" y="5148"/>
                  </a:cubicBezTo>
                  <a:cubicBezTo>
                    <a:pt x="9432" y="5090"/>
                    <a:pt x="9602" y="5031"/>
                    <a:pt x="9678" y="4945"/>
                  </a:cubicBezTo>
                  <a:cubicBezTo>
                    <a:pt x="9740" y="4883"/>
                    <a:pt x="9764" y="4824"/>
                    <a:pt x="9796" y="4754"/>
                  </a:cubicBezTo>
                  <a:cubicBezTo>
                    <a:pt x="9858" y="4613"/>
                    <a:pt x="9938" y="4433"/>
                    <a:pt x="10255" y="4353"/>
                  </a:cubicBezTo>
                  <a:cubicBezTo>
                    <a:pt x="10355" y="4330"/>
                    <a:pt x="10447" y="4320"/>
                    <a:pt x="10533" y="4320"/>
                  </a:cubicBezTo>
                  <a:cubicBezTo>
                    <a:pt x="11009" y="4320"/>
                    <a:pt x="11292" y="4640"/>
                    <a:pt x="11520" y="4907"/>
                  </a:cubicBezTo>
                  <a:cubicBezTo>
                    <a:pt x="11648" y="5052"/>
                    <a:pt x="11769" y="5194"/>
                    <a:pt x="11911" y="5287"/>
                  </a:cubicBezTo>
                  <a:cubicBezTo>
                    <a:pt x="12049" y="5379"/>
                    <a:pt x="12291" y="5397"/>
                    <a:pt x="12528" y="5397"/>
                  </a:cubicBezTo>
                  <a:cubicBezTo>
                    <a:pt x="12602" y="5397"/>
                    <a:pt x="12675" y="5395"/>
                    <a:pt x="12744" y="5394"/>
                  </a:cubicBezTo>
                  <a:cubicBezTo>
                    <a:pt x="12812" y="5394"/>
                    <a:pt x="12876" y="5393"/>
                    <a:pt x="12938" y="5393"/>
                  </a:cubicBezTo>
                  <a:cubicBezTo>
                    <a:pt x="12999" y="5393"/>
                    <a:pt x="13057" y="5394"/>
                    <a:pt x="13111" y="5397"/>
                  </a:cubicBezTo>
                  <a:cubicBezTo>
                    <a:pt x="13130" y="5393"/>
                    <a:pt x="13152" y="5392"/>
                    <a:pt x="13176" y="5392"/>
                  </a:cubicBezTo>
                  <a:cubicBezTo>
                    <a:pt x="13240" y="5392"/>
                    <a:pt x="13319" y="5402"/>
                    <a:pt x="13398" y="5404"/>
                  </a:cubicBezTo>
                  <a:cubicBezTo>
                    <a:pt x="13513" y="5409"/>
                    <a:pt x="13636" y="5413"/>
                    <a:pt x="13755" y="5413"/>
                  </a:cubicBezTo>
                  <a:cubicBezTo>
                    <a:pt x="13920" y="5413"/>
                    <a:pt x="14078" y="5405"/>
                    <a:pt x="14202" y="5376"/>
                  </a:cubicBezTo>
                  <a:cubicBezTo>
                    <a:pt x="14368" y="5345"/>
                    <a:pt x="15132" y="4848"/>
                    <a:pt x="15243" y="4516"/>
                  </a:cubicBezTo>
                  <a:cubicBezTo>
                    <a:pt x="15264" y="4454"/>
                    <a:pt x="15243" y="4430"/>
                    <a:pt x="15229" y="4416"/>
                  </a:cubicBezTo>
                  <a:cubicBezTo>
                    <a:pt x="15184" y="4371"/>
                    <a:pt x="15170" y="4302"/>
                    <a:pt x="15188" y="4240"/>
                  </a:cubicBezTo>
                  <a:cubicBezTo>
                    <a:pt x="15208" y="4177"/>
                    <a:pt x="15260" y="4132"/>
                    <a:pt x="15322" y="4119"/>
                  </a:cubicBezTo>
                  <a:cubicBezTo>
                    <a:pt x="15384" y="4104"/>
                    <a:pt x="15464" y="4074"/>
                    <a:pt x="15547" y="4039"/>
                  </a:cubicBezTo>
                  <a:cubicBezTo>
                    <a:pt x="15725" y="3973"/>
                    <a:pt x="15922" y="3898"/>
                    <a:pt x="16104" y="3898"/>
                  </a:cubicBezTo>
                  <a:cubicBezTo>
                    <a:pt x="16141" y="3898"/>
                    <a:pt x="16178" y="3901"/>
                    <a:pt x="16214" y="3908"/>
                  </a:cubicBezTo>
                  <a:cubicBezTo>
                    <a:pt x="16304" y="3921"/>
                    <a:pt x="16380" y="3970"/>
                    <a:pt x="16453" y="4007"/>
                  </a:cubicBezTo>
                  <a:cubicBezTo>
                    <a:pt x="16518" y="4046"/>
                    <a:pt x="16577" y="4084"/>
                    <a:pt x="16643" y="4090"/>
                  </a:cubicBezTo>
                  <a:cubicBezTo>
                    <a:pt x="16705" y="4099"/>
                    <a:pt x="16770" y="4102"/>
                    <a:pt x="16839" y="4102"/>
                  </a:cubicBezTo>
                  <a:cubicBezTo>
                    <a:pt x="16932" y="4102"/>
                    <a:pt x="17031" y="4097"/>
                    <a:pt x="17134" y="4090"/>
                  </a:cubicBezTo>
                  <a:cubicBezTo>
                    <a:pt x="17244" y="4083"/>
                    <a:pt x="17355" y="4076"/>
                    <a:pt x="17466" y="4076"/>
                  </a:cubicBezTo>
                  <a:cubicBezTo>
                    <a:pt x="17550" y="4076"/>
                    <a:pt x="17634" y="4080"/>
                    <a:pt x="17718" y="4090"/>
                  </a:cubicBezTo>
                  <a:cubicBezTo>
                    <a:pt x="17773" y="4098"/>
                    <a:pt x="17811" y="4108"/>
                    <a:pt x="17842" y="4119"/>
                  </a:cubicBezTo>
                  <a:cubicBezTo>
                    <a:pt x="17956" y="3672"/>
                    <a:pt x="18150" y="3299"/>
                    <a:pt x="18354" y="2905"/>
                  </a:cubicBezTo>
                  <a:lnTo>
                    <a:pt x="18492" y="2629"/>
                  </a:lnTo>
                  <a:cubicBezTo>
                    <a:pt x="18624" y="2348"/>
                    <a:pt x="18782" y="990"/>
                    <a:pt x="18727" y="541"/>
                  </a:cubicBezTo>
                  <a:cubicBezTo>
                    <a:pt x="18606" y="493"/>
                    <a:pt x="18513" y="403"/>
                    <a:pt x="18420" y="323"/>
                  </a:cubicBezTo>
                  <a:cubicBezTo>
                    <a:pt x="18313" y="233"/>
                    <a:pt x="18216" y="147"/>
                    <a:pt x="18112" y="133"/>
                  </a:cubicBezTo>
                  <a:cubicBezTo>
                    <a:pt x="18070" y="127"/>
                    <a:pt x="18026" y="124"/>
                    <a:pt x="17983" y="124"/>
                  </a:cubicBezTo>
                  <a:cubicBezTo>
                    <a:pt x="17755" y="124"/>
                    <a:pt x="17524" y="205"/>
                    <a:pt x="17452" y="327"/>
                  </a:cubicBezTo>
                  <a:cubicBezTo>
                    <a:pt x="17434" y="357"/>
                    <a:pt x="17434" y="372"/>
                    <a:pt x="17442" y="416"/>
                  </a:cubicBezTo>
                  <a:cubicBezTo>
                    <a:pt x="17452" y="582"/>
                    <a:pt x="17410" y="707"/>
                    <a:pt x="17172" y="839"/>
                  </a:cubicBezTo>
                  <a:cubicBezTo>
                    <a:pt x="17073" y="899"/>
                    <a:pt x="16963" y="913"/>
                    <a:pt x="16860" y="913"/>
                  </a:cubicBezTo>
                  <a:cubicBezTo>
                    <a:pt x="16816" y="913"/>
                    <a:pt x="16772" y="910"/>
                    <a:pt x="16732" y="907"/>
                  </a:cubicBezTo>
                  <a:cubicBezTo>
                    <a:pt x="16695" y="906"/>
                    <a:pt x="16658" y="903"/>
                    <a:pt x="16623" y="903"/>
                  </a:cubicBezTo>
                  <a:cubicBezTo>
                    <a:pt x="16584" y="903"/>
                    <a:pt x="16546" y="906"/>
                    <a:pt x="16512" y="917"/>
                  </a:cubicBezTo>
                  <a:cubicBezTo>
                    <a:pt x="16408" y="942"/>
                    <a:pt x="16328" y="1004"/>
                    <a:pt x="16239" y="1077"/>
                  </a:cubicBezTo>
                  <a:cubicBezTo>
                    <a:pt x="16162" y="1136"/>
                    <a:pt x="16086" y="1194"/>
                    <a:pt x="16003" y="1236"/>
                  </a:cubicBezTo>
                  <a:cubicBezTo>
                    <a:pt x="15877" y="1292"/>
                    <a:pt x="15798" y="1313"/>
                    <a:pt x="15727" y="1313"/>
                  </a:cubicBezTo>
                  <a:cubicBezTo>
                    <a:pt x="15686" y="1313"/>
                    <a:pt x="15648" y="1306"/>
                    <a:pt x="15606" y="1295"/>
                  </a:cubicBezTo>
                  <a:cubicBezTo>
                    <a:pt x="15575" y="1284"/>
                    <a:pt x="15550" y="1277"/>
                    <a:pt x="15502" y="1277"/>
                  </a:cubicBezTo>
                  <a:cubicBezTo>
                    <a:pt x="14915" y="1311"/>
                    <a:pt x="14483" y="1453"/>
                    <a:pt x="14379" y="1651"/>
                  </a:cubicBezTo>
                  <a:cubicBezTo>
                    <a:pt x="14323" y="1754"/>
                    <a:pt x="14317" y="1813"/>
                    <a:pt x="14310" y="1865"/>
                  </a:cubicBezTo>
                  <a:cubicBezTo>
                    <a:pt x="14282" y="2086"/>
                    <a:pt x="14172" y="2152"/>
                    <a:pt x="13919" y="2224"/>
                  </a:cubicBezTo>
                  <a:cubicBezTo>
                    <a:pt x="13833" y="2255"/>
                    <a:pt x="13757" y="2265"/>
                    <a:pt x="13680" y="2276"/>
                  </a:cubicBezTo>
                  <a:cubicBezTo>
                    <a:pt x="13580" y="2290"/>
                    <a:pt x="13505" y="2300"/>
                    <a:pt x="13408" y="2366"/>
                  </a:cubicBezTo>
                  <a:cubicBezTo>
                    <a:pt x="13369" y="2390"/>
                    <a:pt x="13301" y="2459"/>
                    <a:pt x="13242" y="2522"/>
                  </a:cubicBezTo>
                  <a:cubicBezTo>
                    <a:pt x="13066" y="2708"/>
                    <a:pt x="12817" y="2967"/>
                    <a:pt x="12543" y="2967"/>
                  </a:cubicBezTo>
                  <a:cubicBezTo>
                    <a:pt x="12478" y="2967"/>
                    <a:pt x="12412" y="2954"/>
                    <a:pt x="12343" y="2919"/>
                  </a:cubicBezTo>
                  <a:cubicBezTo>
                    <a:pt x="12004" y="2750"/>
                    <a:pt x="12115" y="2484"/>
                    <a:pt x="12167" y="2352"/>
                  </a:cubicBezTo>
                  <a:cubicBezTo>
                    <a:pt x="12191" y="2294"/>
                    <a:pt x="12216" y="2238"/>
                    <a:pt x="12219" y="2182"/>
                  </a:cubicBezTo>
                  <a:cubicBezTo>
                    <a:pt x="12240" y="2041"/>
                    <a:pt x="12170" y="1965"/>
                    <a:pt x="11938" y="1889"/>
                  </a:cubicBezTo>
                  <a:cubicBezTo>
                    <a:pt x="11914" y="1934"/>
                    <a:pt x="11873" y="1972"/>
                    <a:pt x="11817" y="1983"/>
                  </a:cubicBezTo>
                  <a:cubicBezTo>
                    <a:pt x="11797" y="1979"/>
                    <a:pt x="11787" y="1979"/>
                    <a:pt x="11769" y="1979"/>
                  </a:cubicBezTo>
                  <a:cubicBezTo>
                    <a:pt x="11690" y="1979"/>
                    <a:pt x="11617" y="1924"/>
                    <a:pt x="11597" y="1841"/>
                  </a:cubicBezTo>
                  <a:cubicBezTo>
                    <a:pt x="11589" y="1813"/>
                    <a:pt x="11586" y="1793"/>
                    <a:pt x="11583" y="1768"/>
                  </a:cubicBezTo>
                  <a:cubicBezTo>
                    <a:pt x="11559" y="1747"/>
                    <a:pt x="11534" y="1723"/>
                    <a:pt x="11517" y="1689"/>
                  </a:cubicBezTo>
                  <a:cubicBezTo>
                    <a:pt x="11496" y="1643"/>
                    <a:pt x="11493" y="1571"/>
                    <a:pt x="11510" y="1523"/>
                  </a:cubicBezTo>
                  <a:cubicBezTo>
                    <a:pt x="11536" y="1455"/>
                    <a:pt x="11607" y="1411"/>
                    <a:pt x="11678" y="1411"/>
                  </a:cubicBezTo>
                  <a:cubicBezTo>
                    <a:pt x="11683" y="1411"/>
                    <a:pt x="11688" y="1411"/>
                    <a:pt x="11693" y="1412"/>
                  </a:cubicBezTo>
                  <a:cubicBezTo>
                    <a:pt x="11728" y="1364"/>
                    <a:pt x="11769" y="1326"/>
                    <a:pt x="11801" y="1291"/>
                  </a:cubicBezTo>
                  <a:cubicBezTo>
                    <a:pt x="11842" y="1253"/>
                    <a:pt x="11890" y="1198"/>
                    <a:pt x="11894" y="1174"/>
                  </a:cubicBezTo>
                  <a:cubicBezTo>
                    <a:pt x="11904" y="1108"/>
                    <a:pt x="11863" y="1032"/>
                    <a:pt x="11817" y="952"/>
                  </a:cubicBezTo>
                  <a:cubicBezTo>
                    <a:pt x="11739" y="818"/>
                    <a:pt x="11624" y="617"/>
                    <a:pt x="11755" y="399"/>
                  </a:cubicBezTo>
                  <a:cubicBezTo>
                    <a:pt x="11849" y="261"/>
                    <a:pt x="12025" y="233"/>
                    <a:pt x="12187" y="212"/>
                  </a:cubicBezTo>
                  <a:cubicBezTo>
                    <a:pt x="12104" y="164"/>
                    <a:pt x="12011" y="105"/>
                    <a:pt x="11953" y="19"/>
                  </a:cubicBezTo>
                  <a:cubicBezTo>
                    <a:pt x="11886" y="7"/>
                    <a:pt x="11827" y="1"/>
                    <a:pt x="11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7587401" y="2499261"/>
              <a:ext cx="139500" cy="177649"/>
            </a:xfrm>
            <a:custGeom>
              <a:avLst/>
              <a:gdLst/>
              <a:ahLst/>
              <a:cxnLst/>
              <a:rect l="l" t="t" r="r" b="b"/>
              <a:pathLst>
                <a:path w="4633" h="5900" extrusionOk="0">
                  <a:moveTo>
                    <a:pt x="278" y="0"/>
                  </a:moveTo>
                  <a:lnTo>
                    <a:pt x="278" y="0"/>
                  </a:lnTo>
                  <a:cubicBezTo>
                    <a:pt x="281" y="4"/>
                    <a:pt x="281" y="4"/>
                    <a:pt x="284" y="7"/>
                  </a:cubicBezTo>
                  <a:cubicBezTo>
                    <a:pt x="440" y="163"/>
                    <a:pt x="423" y="388"/>
                    <a:pt x="402" y="608"/>
                  </a:cubicBezTo>
                  <a:cubicBezTo>
                    <a:pt x="388" y="774"/>
                    <a:pt x="370" y="948"/>
                    <a:pt x="436" y="1031"/>
                  </a:cubicBezTo>
                  <a:cubicBezTo>
                    <a:pt x="488" y="1089"/>
                    <a:pt x="565" y="1109"/>
                    <a:pt x="678" y="1141"/>
                  </a:cubicBezTo>
                  <a:cubicBezTo>
                    <a:pt x="827" y="1182"/>
                    <a:pt x="1024" y="1234"/>
                    <a:pt x="1131" y="1459"/>
                  </a:cubicBezTo>
                  <a:cubicBezTo>
                    <a:pt x="1324" y="1819"/>
                    <a:pt x="1228" y="2392"/>
                    <a:pt x="1152" y="2856"/>
                  </a:cubicBezTo>
                  <a:cubicBezTo>
                    <a:pt x="1131" y="2969"/>
                    <a:pt x="1117" y="3080"/>
                    <a:pt x="1104" y="3170"/>
                  </a:cubicBezTo>
                  <a:cubicBezTo>
                    <a:pt x="1086" y="3287"/>
                    <a:pt x="1083" y="3384"/>
                    <a:pt x="1083" y="3470"/>
                  </a:cubicBezTo>
                  <a:cubicBezTo>
                    <a:pt x="1076" y="3702"/>
                    <a:pt x="1069" y="3989"/>
                    <a:pt x="692" y="4089"/>
                  </a:cubicBezTo>
                  <a:cubicBezTo>
                    <a:pt x="658" y="4097"/>
                    <a:pt x="623" y="4100"/>
                    <a:pt x="588" y="4100"/>
                  </a:cubicBezTo>
                  <a:cubicBezTo>
                    <a:pt x="479" y="4100"/>
                    <a:pt x="368" y="4068"/>
                    <a:pt x="253" y="4034"/>
                  </a:cubicBezTo>
                  <a:cubicBezTo>
                    <a:pt x="184" y="4013"/>
                    <a:pt x="63" y="3979"/>
                    <a:pt x="0" y="3979"/>
                  </a:cubicBezTo>
                  <a:cubicBezTo>
                    <a:pt x="29" y="4207"/>
                    <a:pt x="378" y="4919"/>
                    <a:pt x="495" y="5164"/>
                  </a:cubicBezTo>
                  <a:cubicBezTo>
                    <a:pt x="544" y="5257"/>
                    <a:pt x="581" y="5337"/>
                    <a:pt x="602" y="5386"/>
                  </a:cubicBezTo>
                  <a:cubicBezTo>
                    <a:pt x="775" y="5703"/>
                    <a:pt x="975" y="5876"/>
                    <a:pt x="1214" y="5897"/>
                  </a:cubicBezTo>
                  <a:cubicBezTo>
                    <a:pt x="1235" y="5900"/>
                    <a:pt x="1252" y="5900"/>
                    <a:pt x="1266" y="5900"/>
                  </a:cubicBezTo>
                  <a:cubicBezTo>
                    <a:pt x="1691" y="5900"/>
                    <a:pt x="2254" y="5461"/>
                    <a:pt x="2932" y="4601"/>
                  </a:cubicBezTo>
                  <a:cubicBezTo>
                    <a:pt x="3001" y="4525"/>
                    <a:pt x="3060" y="4448"/>
                    <a:pt x="3119" y="4376"/>
                  </a:cubicBezTo>
                  <a:cubicBezTo>
                    <a:pt x="3253" y="4210"/>
                    <a:pt x="3392" y="4038"/>
                    <a:pt x="3547" y="3917"/>
                  </a:cubicBezTo>
                  <a:cubicBezTo>
                    <a:pt x="3620" y="3868"/>
                    <a:pt x="3679" y="3834"/>
                    <a:pt x="3738" y="3802"/>
                  </a:cubicBezTo>
                  <a:cubicBezTo>
                    <a:pt x="3869" y="3727"/>
                    <a:pt x="3962" y="3674"/>
                    <a:pt x="4038" y="3547"/>
                  </a:cubicBezTo>
                  <a:cubicBezTo>
                    <a:pt x="4076" y="3478"/>
                    <a:pt x="4097" y="3422"/>
                    <a:pt x="4117" y="3374"/>
                  </a:cubicBezTo>
                  <a:cubicBezTo>
                    <a:pt x="4166" y="3239"/>
                    <a:pt x="4210" y="3146"/>
                    <a:pt x="4408" y="2987"/>
                  </a:cubicBezTo>
                  <a:cubicBezTo>
                    <a:pt x="4443" y="2955"/>
                    <a:pt x="4480" y="2928"/>
                    <a:pt x="4515" y="2900"/>
                  </a:cubicBezTo>
                  <a:cubicBezTo>
                    <a:pt x="4550" y="2869"/>
                    <a:pt x="4577" y="2848"/>
                    <a:pt x="4598" y="2831"/>
                  </a:cubicBezTo>
                  <a:cubicBezTo>
                    <a:pt x="4598" y="2789"/>
                    <a:pt x="4609" y="2748"/>
                    <a:pt x="4633" y="2717"/>
                  </a:cubicBezTo>
                  <a:cubicBezTo>
                    <a:pt x="4539" y="2540"/>
                    <a:pt x="4038" y="2250"/>
                    <a:pt x="3758" y="2084"/>
                  </a:cubicBezTo>
                  <a:cubicBezTo>
                    <a:pt x="3588" y="1985"/>
                    <a:pt x="3436" y="1894"/>
                    <a:pt x="3339" y="1822"/>
                  </a:cubicBezTo>
                  <a:cubicBezTo>
                    <a:pt x="3188" y="1715"/>
                    <a:pt x="3074" y="1559"/>
                    <a:pt x="2959" y="1411"/>
                  </a:cubicBezTo>
                  <a:cubicBezTo>
                    <a:pt x="2825" y="1227"/>
                    <a:pt x="2693" y="1055"/>
                    <a:pt x="2521" y="1013"/>
                  </a:cubicBezTo>
                  <a:cubicBezTo>
                    <a:pt x="2481" y="1000"/>
                    <a:pt x="2440" y="995"/>
                    <a:pt x="2397" y="995"/>
                  </a:cubicBezTo>
                  <a:cubicBezTo>
                    <a:pt x="2351" y="995"/>
                    <a:pt x="2303" y="1001"/>
                    <a:pt x="2254" y="1006"/>
                  </a:cubicBezTo>
                  <a:cubicBezTo>
                    <a:pt x="2197" y="1012"/>
                    <a:pt x="2138" y="1019"/>
                    <a:pt x="2076" y="1019"/>
                  </a:cubicBezTo>
                  <a:cubicBezTo>
                    <a:pt x="2008" y="1019"/>
                    <a:pt x="1938" y="1011"/>
                    <a:pt x="1867" y="985"/>
                  </a:cubicBezTo>
                  <a:cubicBezTo>
                    <a:pt x="1698" y="930"/>
                    <a:pt x="1539" y="809"/>
                    <a:pt x="1380" y="695"/>
                  </a:cubicBezTo>
                  <a:cubicBezTo>
                    <a:pt x="1252" y="602"/>
                    <a:pt x="1131" y="515"/>
                    <a:pt x="1021" y="471"/>
                  </a:cubicBezTo>
                  <a:cubicBezTo>
                    <a:pt x="851" y="398"/>
                    <a:pt x="685" y="280"/>
                    <a:pt x="523" y="166"/>
                  </a:cubicBezTo>
                  <a:cubicBezTo>
                    <a:pt x="440" y="107"/>
                    <a:pt x="361" y="52"/>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5431210" y="2308490"/>
              <a:ext cx="1044395" cy="968940"/>
            </a:xfrm>
            <a:custGeom>
              <a:avLst/>
              <a:gdLst/>
              <a:ahLst/>
              <a:cxnLst/>
              <a:rect l="l" t="t" r="r" b="b"/>
              <a:pathLst>
                <a:path w="34686" h="32180" extrusionOk="0">
                  <a:moveTo>
                    <a:pt x="10792" y="0"/>
                  </a:moveTo>
                  <a:cubicBezTo>
                    <a:pt x="10785" y="25"/>
                    <a:pt x="10771" y="53"/>
                    <a:pt x="10746" y="73"/>
                  </a:cubicBezTo>
                  <a:cubicBezTo>
                    <a:pt x="10730" y="91"/>
                    <a:pt x="10709" y="104"/>
                    <a:pt x="10684" y="115"/>
                  </a:cubicBezTo>
                  <a:cubicBezTo>
                    <a:pt x="10681" y="115"/>
                    <a:pt x="10681" y="118"/>
                    <a:pt x="10678" y="121"/>
                  </a:cubicBezTo>
                  <a:cubicBezTo>
                    <a:pt x="10419" y="622"/>
                    <a:pt x="10173" y="1093"/>
                    <a:pt x="10191" y="1618"/>
                  </a:cubicBezTo>
                  <a:cubicBezTo>
                    <a:pt x="10194" y="1715"/>
                    <a:pt x="10204" y="1822"/>
                    <a:pt x="10215" y="1933"/>
                  </a:cubicBezTo>
                  <a:cubicBezTo>
                    <a:pt x="10245" y="2323"/>
                    <a:pt x="10284" y="2763"/>
                    <a:pt x="10183" y="3119"/>
                  </a:cubicBezTo>
                  <a:cubicBezTo>
                    <a:pt x="10156" y="3243"/>
                    <a:pt x="10108" y="3350"/>
                    <a:pt x="10066" y="3440"/>
                  </a:cubicBezTo>
                  <a:cubicBezTo>
                    <a:pt x="9997" y="3588"/>
                    <a:pt x="9952" y="3685"/>
                    <a:pt x="9997" y="3865"/>
                  </a:cubicBezTo>
                  <a:cubicBezTo>
                    <a:pt x="10017" y="3941"/>
                    <a:pt x="9983" y="4020"/>
                    <a:pt x="9917" y="4062"/>
                  </a:cubicBezTo>
                  <a:cubicBezTo>
                    <a:pt x="9693" y="4200"/>
                    <a:pt x="9377" y="4233"/>
                    <a:pt x="9062" y="4233"/>
                  </a:cubicBezTo>
                  <a:cubicBezTo>
                    <a:pt x="8906" y="4233"/>
                    <a:pt x="8751" y="4225"/>
                    <a:pt x="8607" y="4218"/>
                  </a:cubicBezTo>
                  <a:cubicBezTo>
                    <a:pt x="8490" y="4214"/>
                    <a:pt x="8379" y="4204"/>
                    <a:pt x="8283" y="4204"/>
                  </a:cubicBezTo>
                  <a:cubicBezTo>
                    <a:pt x="7944" y="4219"/>
                    <a:pt x="7597" y="4222"/>
                    <a:pt x="7251" y="4222"/>
                  </a:cubicBezTo>
                  <a:cubicBezTo>
                    <a:pt x="7060" y="4222"/>
                    <a:pt x="6870" y="4221"/>
                    <a:pt x="6682" y="4221"/>
                  </a:cubicBezTo>
                  <a:cubicBezTo>
                    <a:pt x="6502" y="4220"/>
                    <a:pt x="6321" y="4219"/>
                    <a:pt x="6139" y="4219"/>
                  </a:cubicBezTo>
                  <a:cubicBezTo>
                    <a:pt x="5683" y="4219"/>
                    <a:pt x="5223" y="4225"/>
                    <a:pt x="4770" y="4252"/>
                  </a:cubicBezTo>
                  <a:lnTo>
                    <a:pt x="4722" y="4256"/>
                  </a:lnTo>
                  <a:cubicBezTo>
                    <a:pt x="4026" y="4304"/>
                    <a:pt x="3354" y="4351"/>
                    <a:pt x="2672" y="4351"/>
                  </a:cubicBezTo>
                  <a:cubicBezTo>
                    <a:pt x="2380" y="4351"/>
                    <a:pt x="2086" y="4342"/>
                    <a:pt x="1787" y="4321"/>
                  </a:cubicBezTo>
                  <a:cubicBezTo>
                    <a:pt x="1709" y="4321"/>
                    <a:pt x="1539" y="4331"/>
                    <a:pt x="1339" y="4342"/>
                  </a:cubicBezTo>
                  <a:cubicBezTo>
                    <a:pt x="896" y="4366"/>
                    <a:pt x="561" y="4376"/>
                    <a:pt x="308" y="4376"/>
                  </a:cubicBezTo>
                  <a:lnTo>
                    <a:pt x="243" y="4376"/>
                  </a:lnTo>
                  <a:cubicBezTo>
                    <a:pt x="281" y="4567"/>
                    <a:pt x="195" y="4774"/>
                    <a:pt x="115" y="4961"/>
                  </a:cubicBezTo>
                  <a:cubicBezTo>
                    <a:pt x="74" y="5065"/>
                    <a:pt x="29" y="5168"/>
                    <a:pt x="25" y="5226"/>
                  </a:cubicBezTo>
                  <a:cubicBezTo>
                    <a:pt x="1" y="5365"/>
                    <a:pt x="35" y="5479"/>
                    <a:pt x="80" y="5625"/>
                  </a:cubicBezTo>
                  <a:cubicBezTo>
                    <a:pt x="112" y="5721"/>
                    <a:pt x="142" y="5821"/>
                    <a:pt x="163" y="5932"/>
                  </a:cubicBezTo>
                  <a:cubicBezTo>
                    <a:pt x="236" y="6295"/>
                    <a:pt x="191" y="6630"/>
                    <a:pt x="142" y="6983"/>
                  </a:cubicBezTo>
                  <a:cubicBezTo>
                    <a:pt x="50" y="7643"/>
                    <a:pt x="50" y="8075"/>
                    <a:pt x="139" y="8659"/>
                  </a:cubicBezTo>
                  <a:lnTo>
                    <a:pt x="177" y="8894"/>
                  </a:lnTo>
                  <a:cubicBezTo>
                    <a:pt x="270" y="9465"/>
                    <a:pt x="367" y="10048"/>
                    <a:pt x="391" y="10632"/>
                  </a:cubicBezTo>
                  <a:cubicBezTo>
                    <a:pt x="552" y="10651"/>
                    <a:pt x="711" y="10658"/>
                    <a:pt x="870" y="10658"/>
                  </a:cubicBezTo>
                  <a:cubicBezTo>
                    <a:pt x="1260" y="10658"/>
                    <a:pt x="1649" y="10613"/>
                    <a:pt x="2054" y="10564"/>
                  </a:cubicBezTo>
                  <a:cubicBezTo>
                    <a:pt x="2269" y="10535"/>
                    <a:pt x="2483" y="10511"/>
                    <a:pt x="2700" y="10494"/>
                  </a:cubicBezTo>
                  <a:cubicBezTo>
                    <a:pt x="2719" y="10493"/>
                    <a:pt x="2738" y="10493"/>
                    <a:pt x="2757" y="10493"/>
                  </a:cubicBezTo>
                  <a:cubicBezTo>
                    <a:pt x="3111" y="10493"/>
                    <a:pt x="3311" y="10639"/>
                    <a:pt x="3488" y="10771"/>
                  </a:cubicBezTo>
                  <a:cubicBezTo>
                    <a:pt x="3602" y="10854"/>
                    <a:pt x="3700" y="10926"/>
                    <a:pt x="3837" y="10964"/>
                  </a:cubicBezTo>
                  <a:cubicBezTo>
                    <a:pt x="3852" y="10969"/>
                    <a:pt x="3868" y="10972"/>
                    <a:pt x="3887" y="10972"/>
                  </a:cubicBezTo>
                  <a:cubicBezTo>
                    <a:pt x="3932" y="10972"/>
                    <a:pt x="3986" y="10959"/>
                    <a:pt x="4038" y="10947"/>
                  </a:cubicBezTo>
                  <a:cubicBezTo>
                    <a:pt x="4110" y="10929"/>
                    <a:pt x="4193" y="10913"/>
                    <a:pt x="4280" y="10913"/>
                  </a:cubicBezTo>
                  <a:cubicBezTo>
                    <a:pt x="4625" y="10913"/>
                    <a:pt x="4702" y="10947"/>
                    <a:pt x="4840" y="11182"/>
                  </a:cubicBezTo>
                  <a:lnTo>
                    <a:pt x="4950" y="11358"/>
                  </a:lnTo>
                  <a:cubicBezTo>
                    <a:pt x="5072" y="11538"/>
                    <a:pt x="5237" y="11780"/>
                    <a:pt x="5126" y="12087"/>
                  </a:cubicBezTo>
                  <a:cubicBezTo>
                    <a:pt x="5085" y="12188"/>
                    <a:pt x="5009" y="12257"/>
                    <a:pt x="4936" y="12326"/>
                  </a:cubicBezTo>
                  <a:cubicBezTo>
                    <a:pt x="4888" y="12368"/>
                    <a:pt x="4836" y="12416"/>
                    <a:pt x="4815" y="12457"/>
                  </a:cubicBezTo>
                  <a:cubicBezTo>
                    <a:pt x="4726" y="12710"/>
                    <a:pt x="4791" y="13335"/>
                    <a:pt x="4947" y="13588"/>
                  </a:cubicBezTo>
                  <a:cubicBezTo>
                    <a:pt x="4985" y="13650"/>
                    <a:pt x="5019" y="13688"/>
                    <a:pt x="5057" y="13729"/>
                  </a:cubicBezTo>
                  <a:cubicBezTo>
                    <a:pt x="5144" y="13820"/>
                    <a:pt x="5237" y="13920"/>
                    <a:pt x="5276" y="14169"/>
                  </a:cubicBezTo>
                  <a:cubicBezTo>
                    <a:pt x="5313" y="14428"/>
                    <a:pt x="5306" y="14687"/>
                    <a:pt x="5303" y="14932"/>
                  </a:cubicBezTo>
                  <a:lnTo>
                    <a:pt x="5300" y="15174"/>
                  </a:lnTo>
                  <a:cubicBezTo>
                    <a:pt x="5276" y="15689"/>
                    <a:pt x="5068" y="16194"/>
                    <a:pt x="4698" y="16643"/>
                  </a:cubicBezTo>
                  <a:cubicBezTo>
                    <a:pt x="4629" y="16730"/>
                    <a:pt x="4553" y="16809"/>
                    <a:pt x="4470" y="16892"/>
                  </a:cubicBezTo>
                  <a:cubicBezTo>
                    <a:pt x="4338" y="17027"/>
                    <a:pt x="4214" y="17151"/>
                    <a:pt x="4138" y="17307"/>
                  </a:cubicBezTo>
                  <a:cubicBezTo>
                    <a:pt x="4097" y="17383"/>
                    <a:pt x="4073" y="17455"/>
                    <a:pt x="4045" y="17518"/>
                  </a:cubicBezTo>
                  <a:cubicBezTo>
                    <a:pt x="3993" y="17653"/>
                    <a:pt x="3938" y="17787"/>
                    <a:pt x="3816" y="17943"/>
                  </a:cubicBezTo>
                  <a:cubicBezTo>
                    <a:pt x="3585" y="18282"/>
                    <a:pt x="3322" y="18448"/>
                    <a:pt x="3043" y="18620"/>
                  </a:cubicBezTo>
                  <a:cubicBezTo>
                    <a:pt x="2990" y="18652"/>
                    <a:pt x="2939" y="18686"/>
                    <a:pt x="2887" y="18720"/>
                  </a:cubicBezTo>
                  <a:lnTo>
                    <a:pt x="2915" y="18720"/>
                  </a:lnTo>
                  <a:cubicBezTo>
                    <a:pt x="3049" y="18735"/>
                    <a:pt x="3202" y="18752"/>
                    <a:pt x="3336" y="18852"/>
                  </a:cubicBezTo>
                  <a:cubicBezTo>
                    <a:pt x="3516" y="18969"/>
                    <a:pt x="3834" y="19526"/>
                    <a:pt x="3803" y="19806"/>
                  </a:cubicBezTo>
                  <a:cubicBezTo>
                    <a:pt x="3786" y="19944"/>
                    <a:pt x="3703" y="20048"/>
                    <a:pt x="3630" y="20137"/>
                  </a:cubicBezTo>
                  <a:cubicBezTo>
                    <a:pt x="3582" y="20200"/>
                    <a:pt x="3534" y="20266"/>
                    <a:pt x="3519" y="20321"/>
                  </a:cubicBezTo>
                  <a:cubicBezTo>
                    <a:pt x="3502" y="20445"/>
                    <a:pt x="3523" y="20770"/>
                    <a:pt x="3564" y="20933"/>
                  </a:cubicBezTo>
                  <a:cubicBezTo>
                    <a:pt x="3596" y="21046"/>
                    <a:pt x="3641" y="21085"/>
                    <a:pt x="3716" y="21158"/>
                  </a:cubicBezTo>
                  <a:cubicBezTo>
                    <a:pt x="3772" y="21206"/>
                    <a:pt x="3827" y="21257"/>
                    <a:pt x="3886" y="21337"/>
                  </a:cubicBezTo>
                  <a:cubicBezTo>
                    <a:pt x="4006" y="21531"/>
                    <a:pt x="4027" y="21648"/>
                    <a:pt x="4059" y="21810"/>
                  </a:cubicBezTo>
                  <a:lnTo>
                    <a:pt x="4079" y="21921"/>
                  </a:lnTo>
                  <a:cubicBezTo>
                    <a:pt x="4094" y="21991"/>
                    <a:pt x="4128" y="22080"/>
                    <a:pt x="4162" y="22180"/>
                  </a:cubicBezTo>
                  <a:cubicBezTo>
                    <a:pt x="4290" y="22526"/>
                    <a:pt x="4446" y="22954"/>
                    <a:pt x="4186" y="23186"/>
                  </a:cubicBezTo>
                  <a:cubicBezTo>
                    <a:pt x="4075" y="23301"/>
                    <a:pt x="3919" y="23329"/>
                    <a:pt x="3776" y="23329"/>
                  </a:cubicBezTo>
                  <a:cubicBezTo>
                    <a:pt x="3725" y="23329"/>
                    <a:pt x="3675" y="23326"/>
                    <a:pt x="3630" y="23321"/>
                  </a:cubicBezTo>
                  <a:lnTo>
                    <a:pt x="3630" y="23321"/>
                  </a:lnTo>
                  <a:cubicBezTo>
                    <a:pt x="3630" y="23324"/>
                    <a:pt x="3630" y="23324"/>
                    <a:pt x="3633" y="23328"/>
                  </a:cubicBezTo>
                  <a:cubicBezTo>
                    <a:pt x="3700" y="23446"/>
                    <a:pt x="3765" y="23528"/>
                    <a:pt x="3831" y="23615"/>
                  </a:cubicBezTo>
                  <a:cubicBezTo>
                    <a:pt x="3917" y="23722"/>
                    <a:pt x="4003" y="23833"/>
                    <a:pt x="4086" y="23999"/>
                  </a:cubicBezTo>
                  <a:cubicBezTo>
                    <a:pt x="4118" y="24071"/>
                    <a:pt x="4145" y="24130"/>
                    <a:pt x="4169" y="24181"/>
                  </a:cubicBezTo>
                  <a:cubicBezTo>
                    <a:pt x="4259" y="24379"/>
                    <a:pt x="4342" y="24569"/>
                    <a:pt x="4363" y="24835"/>
                  </a:cubicBezTo>
                  <a:cubicBezTo>
                    <a:pt x="4391" y="25022"/>
                    <a:pt x="4394" y="25208"/>
                    <a:pt x="4397" y="25392"/>
                  </a:cubicBezTo>
                  <a:cubicBezTo>
                    <a:pt x="4405" y="25830"/>
                    <a:pt x="4415" y="26180"/>
                    <a:pt x="4729" y="26494"/>
                  </a:cubicBezTo>
                  <a:cubicBezTo>
                    <a:pt x="4940" y="26703"/>
                    <a:pt x="5154" y="26773"/>
                    <a:pt x="5386" y="26773"/>
                  </a:cubicBezTo>
                  <a:cubicBezTo>
                    <a:pt x="5604" y="26773"/>
                    <a:pt x="5837" y="26711"/>
                    <a:pt x="6098" y="26643"/>
                  </a:cubicBezTo>
                  <a:cubicBezTo>
                    <a:pt x="6278" y="26594"/>
                    <a:pt x="6461" y="26545"/>
                    <a:pt x="6651" y="26518"/>
                  </a:cubicBezTo>
                  <a:cubicBezTo>
                    <a:pt x="6734" y="26505"/>
                    <a:pt x="6813" y="26499"/>
                    <a:pt x="6890" y="26499"/>
                  </a:cubicBezTo>
                  <a:cubicBezTo>
                    <a:pt x="7131" y="26499"/>
                    <a:pt x="7347" y="26555"/>
                    <a:pt x="7557" y="26608"/>
                  </a:cubicBezTo>
                  <a:cubicBezTo>
                    <a:pt x="7715" y="26646"/>
                    <a:pt x="7864" y="26684"/>
                    <a:pt x="8026" y="26701"/>
                  </a:cubicBezTo>
                  <a:cubicBezTo>
                    <a:pt x="8132" y="26716"/>
                    <a:pt x="8241" y="26721"/>
                    <a:pt x="8352" y="26721"/>
                  </a:cubicBezTo>
                  <a:cubicBezTo>
                    <a:pt x="8592" y="26721"/>
                    <a:pt x="8841" y="26694"/>
                    <a:pt x="9084" y="26663"/>
                  </a:cubicBezTo>
                  <a:cubicBezTo>
                    <a:pt x="9178" y="26653"/>
                    <a:pt x="9271" y="26639"/>
                    <a:pt x="9364" y="26633"/>
                  </a:cubicBezTo>
                  <a:cubicBezTo>
                    <a:pt x="9441" y="26626"/>
                    <a:pt x="9519" y="26622"/>
                    <a:pt x="9595" y="26622"/>
                  </a:cubicBezTo>
                  <a:cubicBezTo>
                    <a:pt x="9845" y="26622"/>
                    <a:pt x="10074" y="26669"/>
                    <a:pt x="10183" y="26847"/>
                  </a:cubicBezTo>
                  <a:cubicBezTo>
                    <a:pt x="10274" y="26992"/>
                    <a:pt x="10253" y="27175"/>
                    <a:pt x="10124" y="27389"/>
                  </a:cubicBezTo>
                  <a:cubicBezTo>
                    <a:pt x="10038" y="27517"/>
                    <a:pt x="9917" y="27566"/>
                    <a:pt x="9821" y="27607"/>
                  </a:cubicBezTo>
                  <a:cubicBezTo>
                    <a:pt x="9786" y="27621"/>
                    <a:pt x="9734" y="27641"/>
                    <a:pt x="9724" y="27652"/>
                  </a:cubicBezTo>
                  <a:cubicBezTo>
                    <a:pt x="9655" y="27766"/>
                    <a:pt x="9679" y="27960"/>
                    <a:pt x="9700" y="28115"/>
                  </a:cubicBezTo>
                  <a:lnTo>
                    <a:pt x="9703" y="28163"/>
                  </a:lnTo>
                  <a:cubicBezTo>
                    <a:pt x="9714" y="28239"/>
                    <a:pt x="9720" y="28326"/>
                    <a:pt x="9730" y="28423"/>
                  </a:cubicBezTo>
                  <a:cubicBezTo>
                    <a:pt x="9758" y="28751"/>
                    <a:pt x="9803" y="29252"/>
                    <a:pt x="9979" y="29436"/>
                  </a:cubicBezTo>
                  <a:cubicBezTo>
                    <a:pt x="10014" y="29474"/>
                    <a:pt x="10079" y="29501"/>
                    <a:pt x="10135" y="29528"/>
                  </a:cubicBezTo>
                  <a:cubicBezTo>
                    <a:pt x="10221" y="29567"/>
                    <a:pt x="10318" y="29611"/>
                    <a:pt x="10398" y="29688"/>
                  </a:cubicBezTo>
                  <a:cubicBezTo>
                    <a:pt x="10488" y="29764"/>
                    <a:pt x="10546" y="29874"/>
                    <a:pt x="10601" y="29967"/>
                  </a:cubicBezTo>
                  <a:cubicBezTo>
                    <a:pt x="10650" y="30058"/>
                    <a:pt x="10695" y="30141"/>
                    <a:pt x="10746" y="30165"/>
                  </a:cubicBezTo>
                  <a:cubicBezTo>
                    <a:pt x="10816" y="30203"/>
                    <a:pt x="10896" y="30210"/>
                    <a:pt x="10979" y="30213"/>
                  </a:cubicBezTo>
                  <a:cubicBezTo>
                    <a:pt x="11106" y="30224"/>
                    <a:pt x="11286" y="30237"/>
                    <a:pt x="11417" y="30379"/>
                  </a:cubicBezTo>
                  <a:cubicBezTo>
                    <a:pt x="11466" y="30299"/>
                    <a:pt x="11542" y="30210"/>
                    <a:pt x="11680" y="30179"/>
                  </a:cubicBezTo>
                  <a:lnTo>
                    <a:pt x="11687" y="30179"/>
                  </a:lnTo>
                  <a:cubicBezTo>
                    <a:pt x="11943" y="30179"/>
                    <a:pt x="12126" y="30407"/>
                    <a:pt x="12292" y="30607"/>
                  </a:cubicBezTo>
                  <a:lnTo>
                    <a:pt x="12371" y="30701"/>
                  </a:lnTo>
                  <a:cubicBezTo>
                    <a:pt x="12413" y="30749"/>
                    <a:pt x="12454" y="30804"/>
                    <a:pt x="12493" y="30859"/>
                  </a:cubicBezTo>
                  <a:cubicBezTo>
                    <a:pt x="12596" y="31004"/>
                    <a:pt x="12675" y="31119"/>
                    <a:pt x="12855" y="31157"/>
                  </a:cubicBezTo>
                  <a:cubicBezTo>
                    <a:pt x="12880" y="31161"/>
                    <a:pt x="12904" y="31164"/>
                    <a:pt x="12927" y="31164"/>
                  </a:cubicBezTo>
                  <a:cubicBezTo>
                    <a:pt x="13048" y="31164"/>
                    <a:pt x="13164" y="31108"/>
                    <a:pt x="13329" y="31022"/>
                  </a:cubicBezTo>
                  <a:cubicBezTo>
                    <a:pt x="13405" y="30984"/>
                    <a:pt x="13481" y="30939"/>
                    <a:pt x="13563" y="30908"/>
                  </a:cubicBezTo>
                  <a:cubicBezTo>
                    <a:pt x="13795" y="30808"/>
                    <a:pt x="13919" y="30648"/>
                    <a:pt x="14065" y="30462"/>
                  </a:cubicBezTo>
                  <a:cubicBezTo>
                    <a:pt x="14182" y="30307"/>
                    <a:pt x="14318" y="30130"/>
                    <a:pt x="14532" y="29971"/>
                  </a:cubicBezTo>
                  <a:cubicBezTo>
                    <a:pt x="14894" y="29723"/>
                    <a:pt x="15109" y="29798"/>
                    <a:pt x="15513" y="29774"/>
                  </a:cubicBezTo>
                  <a:cubicBezTo>
                    <a:pt x="15910" y="29739"/>
                    <a:pt x="16270" y="29605"/>
                    <a:pt x="16304" y="29522"/>
                  </a:cubicBezTo>
                  <a:cubicBezTo>
                    <a:pt x="16315" y="29466"/>
                    <a:pt x="16346" y="29421"/>
                    <a:pt x="16398" y="29394"/>
                  </a:cubicBezTo>
                  <a:cubicBezTo>
                    <a:pt x="16468" y="29359"/>
                    <a:pt x="16549" y="29343"/>
                    <a:pt x="16640" y="29343"/>
                  </a:cubicBezTo>
                  <a:cubicBezTo>
                    <a:pt x="16950" y="29343"/>
                    <a:pt x="17375" y="29528"/>
                    <a:pt x="17846" y="29750"/>
                  </a:cubicBezTo>
                  <a:cubicBezTo>
                    <a:pt x="17960" y="29801"/>
                    <a:pt x="18057" y="29847"/>
                    <a:pt x="18133" y="29878"/>
                  </a:cubicBezTo>
                  <a:cubicBezTo>
                    <a:pt x="18517" y="30005"/>
                    <a:pt x="18721" y="30158"/>
                    <a:pt x="19004" y="30369"/>
                  </a:cubicBezTo>
                  <a:lnTo>
                    <a:pt x="19129" y="30462"/>
                  </a:lnTo>
                  <a:cubicBezTo>
                    <a:pt x="19319" y="30600"/>
                    <a:pt x="19439" y="30642"/>
                    <a:pt x="19618" y="30642"/>
                  </a:cubicBezTo>
                  <a:cubicBezTo>
                    <a:pt x="19712" y="30642"/>
                    <a:pt x="19823" y="30630"/>
                    <a:pt x="19968" y="30614"/>
                  </a:cubicBezTo>
                  <a:cubicBezTo>
                    <a:pt x="20134" y="30594"/>
                    <a:pt x="20286" y="30586"/>
                    <a:pt x="20442" y="30580"/>
                  </a:cubicBezTo>
                  <a:cubicBezTo>
                    <a:pt x="20680" y="30565"/>
                    <a:pt x="20908" y="30555"/>
                    <a:pt x="21126" y="30500"/>
                  </a:cubicBezTo>
                  <a:cubicBezTo>
                    <a:pt x="21150" y="30493"/>
                    <a:pt x="21174" y="30476"/>
                    <a:pt x="21199" y="30465"/>
                  </a:cubicBezTo>
                  <a:cubicBezTo>
                    <a:pt x="21265" y="30428"/>
                    <a:pt x="21351" y="30379"/>
                    <a:pt x="21517" y="30379"/>
                  </a:cubicBezTo>
                  <a:cubicBezTo>
                    <a:pt x="21634" y="30379"/>
                    <a:pt x="21738" y="30407"/>
                    <a:pt x="21841" y="30431"/>
                  </a:cubicBezTo>
                  <a:cubicBezTo>
                    <a:pt x="21924" y="30452"/>
                    <a:pt x="22007" y="30469"/>
                    <a:pt x="22077" y="30469"/>
                  </a:cubicBezTo>
                  <a:cubicBezTo>
                    <a:pt x="22530" y="30452"/>
                    <a:pt x="23090" y="30244"/>
                    <a:pt x="23733" y="29843"/>
                  </a:cubicBezTo>
                  <a:cubicBezTo>
                    <a:pt x="23762" y="29826"/>
                    <a:pt x="23794" y="29816"/>
                    <a:pt x="23828" y="29816"/>
                  </a:cubicBezTo>
                  <a:cubicBezTo>
                    <a:pt x="23843" y="29816"/>
                    <a:pt x="23858" y="29818"/>
                    <a:pt x="23874" y="29822"/>
                  </a:cubicBezTo>
                  <a:cubicBezTo>
                    <a:pt x="23923" y="29836"/>
                    <a:pt x="23964" y="29868"/>
                    <a:pt x="23985" y="29913"/>
                  </a:cubicBezTo>
                  <a:cubicBezTo>
                    <a:pt x="24251" y="30417"/>
                    <a:pt x="24303" y="30949"/>
                    <a:pt x="24140" y="31495"/>
                  </a:cubicBezTo>
                  <a:cubicBezTo>
                    <a:pt x="24113" y="31564"/>
                    <a:pt x="24092" y="31620"/>
                    <a:pt x="24071" y="31665"/>
                  </a:cubicBezTo>
                  <a:cubicBezTo>
                    <a:pt x="24054" y="31713"/>
                    <a:pt x="24026" y="31776"/>
                    <a:pt x="24023" y="31803"/>
                  </a:cubicBezTo>
                  <a:cubicBezTo>
                    <a:pt x="24030" y="31803"/>
                    <a:pt x="24065" y="31827"/>
                    <a:pt x="24148" y="31859"/>
                  </a:cubicBezTo>
                  <a:cubicBezTo>
                    <a:pt x="24251" y="31893"/>
                    <a:pt x="24382" y="31886"/>
                    <a:pt x="24534" y="31889"/>
                  </a:cubicBezTo>
                  <a:cubicBezTo>
                    <a:pt x="24578" y="31887"/>
                    <a:pt x="24622" y="31886"/>
                    <a:pt x="24667" y="31886"/>
                  </a:cubicBezTo>
                  <a:cubicBezTo>
                    <a:pt x="24774" y="31886"/>
                    <a:pt x="24883" y="31894"/>
                    <a:pt x="24990" y="31921"/>
                  </a:cubicBezTo>
                  <a:lnTo>
                    <a:pt x="25170" y="31990"/>
                  </a:lnTo>
                  <a:cubicBezTo>
                    <a:pt x="25367" y="32069"/>
                    <a:pt x="25509" y="32124"/>
                    <a:pt x="25595" y="32180"/>
                  </a:cubicBezTo>
                  <a:cubicBezTo>
                    <a:pt x="25782" y="31792"/>
                    <a:pt x="25903" y="31329"/>
                    <a:pt x="25802" y="31081"/>
                  </a:cubicBezTo>
                  <a:cubicBezTo>
                    <a:pt x="25796" y="31060"/>
                    <a:pt x="25778" y="31050"/>
                    <a:pt x="25754" y="31022"/>
                  </a:cubicBezTo>
                  <a:cubicBezTo>
                    <a:pt x="25706" y="30974"/>
                    <a:pt x="25627" y="30897"/>
                    <a:pt x="25603" y="30763"/>
                  </a:cubicBezTo>
                  <a:cubicBezTo>
                    <a:pt x="25564" y="30648"/>
                    <a:pt x="25603" y="30531"/>
                    <a:pt x="25627" y="30444"/>
                  </a:cubicBezTo>
                  <a:cubicBezTo>
                    <a:pt x="25637" y="30403"/>
                    <a:pt x="25651" y="30366"/>
                    <a:pt x="25651" y="30334"/>
                  </a:cubicBezTo>
                  <a:lnTo>
                    <a:pt x="25647" y="30161"/>
                  </a:lnTo>
                  <a:cubicBezTo>
                    <a:pt x="25647" y="29801"/>
                    <a:pt x="25644" y="29570"/>
                    <a:pt x="25772" y="29138"/>
                  </a:cubicBezTo>
                  <a:cubicBezTo>
                    <a:pt x="25903" y="28675"/>
                    <a:pt x="26207" y="28405"/>
                    <a:pt x="26494" y="28146"/>
                  </a:cubicBezTo>
                  <a:cubicBezTo>
                    <a:pt x="26705" y="27956"/>
                    <a:pt x="26909" y="27777"/>
                    <a:pt x="27047" y="27520"/>
                  </a:cubicBezTo>
                  <a:cubicBezTo>
                    <a:pt x="27223" y="27182"/>
                    <a:pt x="27455" y="26926"/>
                    <a:pt x="27676" y="26677"/>
                  </a:cubicBezTo>
                  <a:cubicBezTo>
                    <a:pt x="27790" y="26553"/>
                    <a:pt x="27908" y="26425"/>
                    <a:pt x="28018" y="26283"/>
                  </a:cubicBezTo>
                  <a:cubicBezTo>
                    <a:pt x="28080" y="26214"/>
                    <a:pt x="28122" y="26121"/>
                    <a:pt x="28171" y="26024"/>
                  </a:cubicBezTo>
                  <a:cubicBezTo>
                    <a:pt x="28254" y="25858"/>
                    <a:pt x="28340" y="25674"/>
                    <a:pt x="28503" y="25564"/>
                  </a:cubicBezTo>
                  <a:cubicBezTo>
                    <a:pt x="28685" y="25440"/>
                    <a:pt x="28879" y="25419"/>
                    <a:pt x="29052" y="25405"/>
                  </a:cubicBezTo>
                  <a:cubicBezTo>
                    <a:pt x="29204" y="25395"/>
                    <a:pt x="29335" y="25381"/>
                    <a:pt x="29449" y="25295"/>
                  </a:cubicBezTo>
                  <a:cubicBezTo>
                    <a:pt x="29639" y="25139"/>
                    <a:pt x="29660" y="24974"/>
                    <a:pt x="29695" y="24745"/>
                  </a:cubicBezTo>
                  <a:cubicBezTo>
                    <a:pt x="29712" y="24617"/>
                    <a:pt x="29733" y="24476"/>
                    <a:pt x="29784" y="24326"/>
                  </a:cubicBezTo>
                  <a:cubicBezTo>
                    <a:pt x="29978" y="23833"/>
                    <a:pt x="30393" y="22978"/>
                    <a:pt x="31053" y="22702"/>
                  </a:cubicBezTo>
                  <a:cubicBezTo>
                    <a:pt x="31191" y="22633"/>
                    <a:pt x="31340" y="22609"/>
                    <a:pt x="31478" y="22584"/>
                  </a:cubicBezTo>
                  <a:cubicBezTo>
                    <a:pt x="31575" y="22568"/>
                    <a:pt x="31671" y="22554"/>
                    <a:pt x="31748" y="22519"/>
                  </a:cubicBezTo>
                  <a:cubicBezTo>
                    <a:pt x="32028" y="22394"/>
                    <a:pt x="32049" y="22294"/>
                    <a:pt x="32100" y="22049"/>
                  </a:cubicBezTo>
                  <a:cubicBezTo>
                    <a:pt x="32114" y="21970"/>
                    <a:pt x="32135" y="21883"/>
                    <a:pt x="32159" y="21793"/>
                  </a:cubicBezTo>
                  <a:cubicBezTo>
                    <a:pt x="32211" y="21600"/>
                    <a:pt x="32284" y="21416"/>
                    <a:pt x="32356" y="21233"/>
                  </a:cubicBezTo>
                  <a:cubicBezTo>
                    <a:pt x="32467" y="20943"/>
                    <a:pt x="32571" y="20670"/>
                    <a:pt x="32595" y="20359"/>
                  </a:cubicBezTo>
                  <a:lnTo>
                    <a:pt x="32619" y="20207"/>
                  </a:lnTo>
                  <a:cubicBezTo>
                    <a:pt x="32654" y="19885"/>
                    <a:pt x="32692" y="19582"/>
                    <a:pt x="32819" y="19239"/>
                  </a:cubicBezTo>
                  <a:cubicBezTo>
                    <a:pt x="32920" y="18966"/>
                    <a:pt x="33009" y="18714"/>
                    <a:pt x="33131" y="18458"/>
                  </a:cubicBezTo>
                  <a:cubicBezTo>
                    <a:pt x="33169" y="18344"/>
                    <a:pt x="33227" y="18223"/>
                    <a:pt x="33286" y="18098"/>
                  </a:cubicBezTo>
                  <a:cubicBezTo>
                    <a:pt x="33379" y="17905"/>
                    <a:pt x="33469" y="17722"/>
                    <a:pt x="33510" y="17497"/>
                  </a:cubicBezTo>
                  <a:cubicBezTo>
                    <a:pt x="33538" y="17376"/>
                    <a:pt x="33563" y="17245"/>
                    <a:pt x="33590" y="17106"/>
                  </a:cubicBezTo>
                  <a:cubicBezTo>
                    <a:pt x="33621" y="16927"/>
                    <a:pt x="33659" y="16736"/>
                    <a:pt x="33704" y="16554"/>
                  </a:cubicBezTo>
                  <a:lnTo>
                    <a:pt x="33704" y="16554"/>
                  </a:lnTo>
                  <a:cubicBezTo>
                    <a:pt x="33681" y="16563"/>
                    <a:pt x="33657" y="16568"/>
                    <a:pt x="33633" y="16568"/>
                  </a:cubicBezTo>
                  <a:cubicBezTo>
                    <a:pt x="33614" y="16568"/>
                    <a:pt x="33595" y="16565"/>
                    <a:pt x="33576" y="16557"/>
                  </a:cubicBezTo>
                  <a:cubicBezTo>
                    <a:pt x="33517" y="16536"/>
                    <a:pt x="33480" y="16492"/>
                    <a:pt x="33466" y="16433"/>
                  </a:cubicBezTo>
                  <a:cubicBezTo>
                    <a:pt x="33310" y="15790"/>
                    <a:pt x="33268" y="15188"/>
                    <a:pt x="33321" y="14348"/>
                  </a:cubicBezTo>
                  <a:cubicBezTo>
                    <a:pt x="33365" y="13723"/>
                    <a:pt x="33365" y="13107"/>
                    <a:pt x="33321" y="12457"/>
                  </a:cubicBezTo>
                  <a:cubicBezTo>
                    <a:pt x="33279" y="12084"/>
                    <a:pt x="33348" y="11883"/>
                    <a:pt x="33434" y="11631"/>
                  </a:cubicBezTo>
                  <a:cubicBezTo>
                    <a:pt x="33459" y="11559"/>
                    <a:pt x="33486" y="11483"/>
                    <a:pt x="33514" y="11393"/>
                  </a:cubicBezTo>
                  <a:cubicBezTo>
                    <a:pt x="33579" y="11127"/>
                    <a:pt x="33608" y="10837"/>
                    <a:pt x="33632" y="10532"/>
                  </a:cubicBezTo>
                  <a:cubicBezTo>
                    <a:pt x="33662" y="10162"/>
                    <a:pt x="33697" y="9779"/>
                    <a:pt x="33818" y="9426"/>
                  </a:cubicBezTo>
                  <a:cubicBezTo>
                    <a:pt x="33929" y="9095"/>
                    <a:pt x="34091" y="8808"/>
                    <a:pt x="34243" y="8531"/>
                  </a:cubicBezTo>
                  <a:cubicBezTo>
                    <a:pt x="34423" y="8209"/>
                    <a:pt x="34596" y="7902"/>
                    <a:pt x="34686" y="7533"/>
                  </a:cubicBezTo>
                  <a:lnTo>
                    <a:pt x="34686" y="7533"/>
                  </a:lnTo>
                  <a:cubicBezTo>
                    <a:pt x="34600" y="7546"/>
                    <a:pt x="34506" y="7553"/>
                    <a:pt x="34413" y="7553"/>
                  </a:cubicBezTo>
                  <a:cubicBezTo>
                    <a:pt x="34088" y="7553"/>
                    <a:pt x="33739" y="7480"/>
                    <a:pt x="33496" y="7429"/>
                  </a:cubicBezTo>
                  <a:lnTo>
                    <a:pt x="33348" y="7397"/>
                  </a:lnTo>
                  <a:cubicBezTo>
                    <a:pt x="31914" y="7121"/>
                    <a:pt x="30552" y="6983"/>
                    <a:pt x="29301" y="6983"/>
                  </a:cubicBezTo>
                  <a:cubicBezTo>
                    <a:pt x="28229" y="6983"/>
                    <a:pt x="27144" y="6917"/>
                    <a:pt x="26100" y="6851"/>
                  </a:cubicBezTo>
                  <a:cubicBezTo>
                    <a:pt x="25160" y="6796"/>
                    <a:pt x="24192" y="6737"/>
                    <a:pt x="23235" y="6727"/>
                  </a:cubicBezTo>
                  <a:cubicBezTo>
                    <a:pt x="22830" y="6727"/>
                    <a:pt x="22430" y="6686"/>
                    <a:pt x="22042" y="6644"/>
                  </a:cubicBezTo>
                  <a:lnTo>
                    <a:pt x="21704" y="6609"/>
                  </a:lnTo>
                  <a:cubicBezTo>
                    <a:pt x="21385" y="6582"/>
                    <a:pt x="21085" y="6579"/>
                    <a:pt x="20763" y="6574"/>
                  </a:cubicBezTo>
                  <a:cubicBezTo>
                    <a:pt x="20552" y="6574"/>
                    <a:pt x="20342" y="6571"/>
                    <a:pt x="20128" y="6564"/>
                  </a:cubicBezTo>
                  <a:cubicBezTo>
                    <a:pt x="19627" y="6520"/>
                    <a:pt x="19163" y="6496"/>
                    <a:pt x="18610" y="6471"/>
                  </a:cubicBezTo>
                  <a:cubicBezTo>
                    <a:pt x="18437" y="6450"/>
                    <a:pt x="18289" y="6419"/>
                    <a:pt x="18147" y="6392"/>
                  </a:cubicBezTo>
                  <a:cubicBezTo>
                    <a:pt x="17939" y="6346"/>
                    <a:pt x="17746" y="6305"/>
                    <a:pt x="17521" y="6305"/>
                  </a:cubicBezTo>
                  <a:cubicBezTo>
                    <a:pt x="17413" y="6311"/>
                    <a:pt x="17303" y="6313"/>
                    <a:pt x="17192" y="6313"/>
                  </a:cubicBezTo>
                  <a:cubicBezTo>
                    <a:pt x="17043" y="6313"/>
                    <a:pt x="16891" y="6309"/>
                    <a:pt x="16736" y="6305"/>
                  </a:cubicBezTo>
                  <a:cubicBezTo>
                    <a:pt x="16579" y="6303"/>
                    <a:pt x="16423" y="6300"/>
                    <a:pt x="16268" y="6300"/>
                  </a:cubicBezTo>
                  <a:cubicBezTo>
                    <a:pt x="16168" y="6300"/>
                    <a:pt x="16068" y="6301"/>
                    <a:pt x="15969" y="6305"/>
                  </a:cubicBezTo>
                  <a:cubicBezTo>
                    <a:pt x="15883" y="6312"/>
                    <a:pt x="15790" y="6330"/>
                    <a:pt x="15693" y="6350"/>
                  </a:cubicBezTo>
                  <a:cubicBezTo>
                    <a:pt x="15556" y="6375"/>
                    <a:pt x="15410" y="6402"/>
                    <a:pt x="15265" y="6402"/>
                  </a:cubicBezTo>
                  <a:cubicBezTo>
                    <a:pt x="15127" y="6402"/>
                    <a:pt x="14991" y="6378"/>
                    <a:pt x="14867" y="6305"/>
                  </a:cubicBezTo>
                  <a:cubicBezTo>
                    <a:pt x="14746" y="6226"/>
                    <a:pt x="14683" y="6136"/>
                    <a:pt x="14635" y="6063"/>
                  </a:cubicBezTo>
                  <a:cubicBezTo>
                    <a:pt x="14573" y="5973"/>
                    <a:pt x="14542" y="5932"/>
                    <a:pt x="14428" y="5904"/>
                  </a:cubicBezTo>
                  <a:cubicBezTo>
                    <a:pt x="14393" y="5899"/>
                    <a:pt x="14359" y="5897"/>
                    <a:pt x="14325" y="5897"/>
                  </a:cubicBezTo>
                  <a:cubicBezTo>
                    <a:pt x="14291" y="5897"/>
                    <a:pt x="14258" y="5899"/>
                    <a:pt x="14227" y="5901"/>
                  </a:cubicBezTo>
                  <a:cubicBezTo>
                    <a:pt x="14205" y="5901"/>
                    <a:pt x="14182" y="5902"/>
                    <a:pt x="14159" y="5902"/>
                  </a:cubicBezTo>
                  <a:cubicBezTo>
                    <a:pt x="14019" y="5902"/>
                    <a:pt x="13860" y="5882"/>
                    <a:pt x="13705" y="5711"/>
                  </a:cubicBezTo>
                  <a:cubicBezTo>
                    <a:pt x="13605" y="5610"/>
                    <a:pt x="13525" y="5462"/>
                    <a:pt x="13453" y="5320"/>
                  </a:cubicBezTo>
                  <a:cubicBezTo>
                    <a:pt x="13398" y="5216"/>
                    <a:pt x="13343" y="5106"/>
                    <a:pt x="13276" y="5026"/>
                  </a:cubicBezTo>
                  <a:cubicBezTo>
                    <a:pt x="13160" y="4909"/>
                    <a:pt x="13053" y="4798"/>
                    <a:pt x="12882" y="4695"/>
                  </a:cubicBezTo>
                  <a:cubicBezTo>
                    <a:pt x="12804" y="4636"/>
                    <a:pt x="12741" y="4574"/>
                    <a:pt x="12675" y="4505"/>
                  </a:cubicBezTo>
                  <a:cubicBezTo>
                    <a:pt x="12524" y="4347"/>
                    <a:pt x="12414" y="4242"/>
                    <a:pt x="12303" y="4242"/>
                  </a:cubicBezTo>
                  <a:cubicBezTo>
                    <a:pt x="12288" y="4242"/>
                    <a:pt x="12273" y="4244"/>
                    <a:pt x="12257" y="4248"/>
                  </a:cubicBezTo>
                  <a:cubicBezTo>
                    <a:pt x="12240" y="4254"/>
                    <a:pt x="12224" y="4256"/>
                    <a:pt x="12207" y="4256"/>
                  </a:cubicBezTo>
                  <a:cubicBezTo>
                    <a:pt x="12148" y="4256"/>
                    <a:pt x="12092" y="4225"/>
                    <a:pt x="12057" y="4176"/>
                  </a:cubicBezTo>
                  <a:cubicBezTo>
                    <a:pt x="12011" y="4145"/>
                    <a:pt x="11984" y="4097"/>
                    <a:pt x="11981" y="4038"/>
                  </a:cubicBezTo>
                  <a:cubicBezTo>
                    <a:pt x="11967" y="3872"/>
                    <a:pt x="11960" y="3699"/>
                    <a:pt x="11957" y="3519"/>
                  </a:cubicBezTo>
                  <a:cubicBezTo>
                    <a:pt x="11949" y="3353"/>
                    <a:pt x="11943" y="3184"/>
                    <a:pt x="11933" y="3015"/>
                  </a:cubicBezTo>
                  <a:cubicBezTo>
                    <a:pt x="11933" y="2749"/>
                    <a:pt x="11829" y="2482"/>
                    <a:pt x="11732" y="2223"/>
                  </a:cubicBezTo>
                  <a:lnTo>
                    <a:pt x="11659" y="2033"/>
                  </a:lnTo>
                  <a:cubicBezTo>
                    <a:pt x="11601" y="1895"/>
                    <a:pt x="11493" y="1756"/>
                    <a:pt x="11386" y="1611"/>
                  </a:cubicBezTo>
                  <a:cubicBezTo>
                    <a:pt x="11244" y="1425"/>
                    <a:pt x="11103" y="1235"/>
                    <a:pt x="11030" y="1003"/>
                  </a:cubicBezTo>
                  <a:cubicBezTo>
                    <a:pt x="10982" y="858"/>
                    <a:pt x="10968" y="695"/>
                    <a:pt x="10958" y="540"/>
                  </a:cubicBezTo>
                  <a:cubicBezTo>
                    <a:pt x="10937" y="249"/>
                    <a:pt x="10912" y="83"/>
                    <a:pt x="10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4313325" y="2294339"/>
              <a:ext cx="639657" cy="346988"/>
            </a:xfrm>
            <a:custGeom>
              <a:avLst/>
              <a:gdLst/>
              <a:ahLst/>
              <a:cxnLst/>
              <a:rect l="l" t="t" r="r" b="b"/>
              <a:pathLst>
                <a:path w="21244" h="11524" extrusionOk="0">
                  <a:moveTo>
                    <a:pt x="671" y="1"/>
                  </a:moveTo>
                  <a:lnTo>
                    <a:pt x="671" y="1"/>
                  </a:lnTo>
                  <a:cubicBezTo>
                    <a:pt x="685" y="76"/>
                    <a:pt x="685" y="153"/>
                    <a:pt x="678" y="229"/>
                  </a:cubicBezTo>
                  <a:cubicBezTo>
                    <a:pt x="667" y="301"/>
                    <a:pt x="612" y="363"/>
                    <a:pt x="536" y="381"/>
                  </a:cubicBezTo>
                  <a:cubicBezTo>
                    <a:pt x="457" y="398"/>
                    <a:pt x="380" y="412"/>
                    <a:pt x="308" y="422"/>
                  </a:cubicBezTo>
                  <a:cubicBezTo>
                    <a:pt x="208" y="436"/>
                    <a:pt x="52" y="460"/>
                    <a:pt x="28" y="495"/>
                  </a:cubicBezTo>
                  <a:cubicBezTo>
                    <a:pt x="28" y="499"/>
                    <a:pt x="0" y="547"/>
                    <a:pt x="63" y="730"/>
                  </a:cubicBezTo>
                  <a:cubicBezTo>
                    <a:pt x="118" y="875"/>
                    <a:pt x="238" y="1017"/>
                    <a:pt x="363" y="1169"/>
                  </a:cubicBezTo>
                  <a:cubicBezTo>
                    <a:pt x="505" y="1335"/>
                    <a:pt x="667" y="1528"/>
                    <a:pt x="761" y="1770"/>
                  </a:cubicBezTo>
                  <a:cubicBezTo>
                    <a:pt x="782" y="1829"/>
                    <a:pt x="774" y="1891"/>
                    <a:pt x="740" y="1939"/>
                  </a:cubicBezTo>
                  <a:cubicBezTo>
                    <a:pt x="712" y="1978"/>
                    <a:pt x="671" y="2002"/>
                    <a:pt x="626" y="2012"/>
                  </a:cubicBezTo>
                  <a:cubicBezTo>
                    <a:pt x="622" y="2026"/>
                    <a:pt x="616" y="2036"/>
                    <a:pt x="608" y="2051"/>
                  </a:cubicBezTo>
                  <a:cubicBezTo>
                    <a:pt x="595" y="2088"/>
                    <a:pt x="564" y="2161"/>
                    <a:pt x="549" y="2209"/>
                  </a:cubicBezTo>
                  <a:lnTo>
                    <a:pt x="602" y="2209"/>
                  </a:lnTo>
                  <a:cubicBezTo>
                    <a:pt x="688" y="2212"/>
                    <a:pt x="798" y="2209"/>
                    <a:pt x="892" y="2265"/>
                  </a:cubicBezTo>
                  <a:cubicBezTo>
                    <a:pt x="1051" y="2344"/>
                    <a:pt x="1106" y="2472"/>
                    <a:pt x="1158" y="2590"/>
                  </a:cubicBezTo>
                  <a:lnTo>
                    <a:pt x="1192" y="2665"/>
                  </a:lnTo>
                  <a:cubicBezTo>
                    <a:pt x="1275" y="2814"/>
                    <a:pt x="1310" y="2966"/>
                    <a:pt x="1342" y="3101"/>
                  </a:cubicBezTo>
                  <a:cubicBezTo>
                    <a:pt x="1376" y="3249"/>
                    <a:pt x="1411" y="3381"/>
                    <a:pt x="1500" y="3495"/>
                  </a:cubicBezTo>
                  <a:cubicBezTo>
                    <a:pt x="1711" y="3809"/>
                    <a:pt x="1970" y="4107"/>
                    <a:pt x="2223" y="4397"/>
                  </a:cubicBezTo>
                  <a:cubicBezTo>
                    <a:pt x="2379" y="4570"/>
                    <a:pt x="2527" y="4742"/>
                    <a:pt x="2669" y="4916"/>
                  </a:cubicBezTo>
                  <a:cubicBezTo>
                    <a:pt x="3052" y="5379"/>
                    <a:pt x="2720" y="5704"/>
                    <a:pt x="2524" y="5897"/>
                  </a:cubicBezTo>
                  <a:cubicBezTo>
                    <a:pt x="2437" y="5983"/>
                    <a:pt x="2340" y="6077"/>
                    <a:pt x="2344" y="6136"/>
                  </a:cubicBezTo>
                  <a:cubicBezTo>
                    <a:pt x="2344" y="6146"/>
                    <a:pt x="2350" y="6178"/>
                    <a:pt x="2392" y="6226"/>
                  </a:cubicBezTo>
                  <a:cubicBezTo>
                    <a:pt x="2542" y="6149"/>
                    <a:pt x="2719" y="6116"/>
                    <a:pt x="2904" y="6116"/>
                  </a:cubicBezTo>
                  <a:cubicBezTo>
                    <a:pt x="3396" y="6116"/>
                    <a:pt x="3952" y="6349"/>
                    <a:pt x="4258" y="6623"/>
                  </a:cubicBezTo>
                  <a:cubicBezTo>
                    <a:pt x="4501" y="6816"/>
                    <a:pt x="4705" y="7041"/>
                    <a:pt x="4856" y="7293"/>
                  </a:cubicBezTo>
                  <a:cubicBezTo>
                    <a:pt x="4939" y="7456"/>
                    <a:pt x="4974" y="7601"/>
                    <a:pt x="5005" y="7733"/>
                  </a:cubicBezTo>
                  <a:cubicBezTo>
                    <a:pt x="5050" y="7930"/>
                    <a:pt x="5078" y="8027"/>
                    <a:pt x="5199" y="8089"/>
                  </a:cubicBezTo>
                  <a:cubicBezTo>
                    <a:pt x="5242" y="8110"/>
                    <a:pt x="5314" y="8115"/>
                    <a:pt x="5391" y="8115"/>
                  </a:cubicBezTo>
                  <a:cubicBezTo>
                    <a:pt x="5426" y="8115"/>
                    <a:pt x="5462" y="8114"/>
                    <a:pt x="5496" y="8113"/>
                  </a:cubicBezTo>
                  <a:cubicBezTo>
                    <a:pt x="5528" y="8113"/>
                    <a:pt x="5559" y="8112"/>
                    <a:pt x="5591" y="8112"/>
                  </a:cubicBezTo>
                  <a:cubicBezTo>
                    <a:pt x="5697" y="8112"/>
                    <a:pt x="5801" y="8116"/>
                    <a:pt x="5900" y="8151"/>
                  </a:cubicBezTo>
                  <a:cubicBezTo>
                    <a:pt x="5997" y="8161"/>
                    <a:pt x="6097" y="8210"/>
                    <a:pt x="6187" y="8255"/>
                  </a:cubicBezTo>
                  <a:cubicBezTo>
                    <a:pt x="6228" y="8275"/>
                    <a:pt x="6273" y="8299"/>
                    <a:pt x="6319" y="8314"/>
                  </a:cubicBezTo>
                  <a:cubicBezTo>
                    <a:pt x="6369" y="8325"/>
                    <a:pt x="6428" y="8330"/>
                    <a:pt x="6493" y="8330"/>
                  </a:cubicBezTo>
                  <a:cubicBezTo>
                    <a:pt x="6843" y="8330"/>
                    <a:pt x="7369" y="8185"/>
                    <a:pt x="7701" y="8092"/>
                  </a:cubicBezTo>
                  <a:lnTo>
                    <a:pt x="7753" y="8078"/>
                  </a:lnTo>
                  <a:cubicBezTo>
                    <a:pt x="8036" y="8006"/>
                    <a:pt x="8248" y="7788"/>
                    <a:pt x="8472" y="7553"/>
                  </a:cubicBezTo>
                  <a:cubicBezTo>
                    <a:pt x="8575" y="7449"/>
                    <a:pt x="8672" y="7346"/>
                    <a:pt x="8779" y="7252"/>
                  </a:cubicBezTo>
                  <a:lnTo>
                    <a:pt x="8942" y="7111"/>
                  </a:lnTo>
                  <a:cubicBezTo>
                    <a:pt x="9250" y="6837"/>
                    <a:pt x="9602" y="6530"/>
                    <a:pt x="9955" y="6343"/>
                  </a:cubicBezTo>
                  <a:cubicBezTo>
                    <a:pt x="9983" y="6329"/>
                    <a:pt x="10013" y="6321"/>
                    <a:pt x="10042" y="6321"/>
                  </a:cubicBezTo>
                  <a:cubicBezTo>
                    <a:pt x="10082" y="6321"/>
                    <a:pt x="10122" y="6334"/>
                    <a:pt x="10155" y="6360"/>
                  </a:cubicBezTo>
                  <a:cubicBezTo>
                    <a:pt x="10210" y="6409"/>
                    <a:pt x="10234" y="6481"/>
                    <a:pt x="10214" y="6551"/>
                  </a:cubicBezTo>
                  <a:cubicBezTo>
                    <a:pt x="9979" y="7363"/>
                    <a:pt x="9830" y="8241"/>
                    <a:pt x="9754" y="9243"/>
                  </a:cubicBezTo>
                  <a:lnTo>
                    <a:pt x="9744" y="9351"/>
                  </a:lnTo>
                  <a:cubicBezTo>
                    <a:pt x="9699" y="9882"/>
                    <a:pt x="9630" y="10681"/>
                    <a:pt x="9813" y="11147"/>
                  </a:cubicBezTo>
                  <a:cubicBezTo>
                    <a:pt x="9820" y="11168"/>
                    <a:pt x="9824" y="11189"/>
                    <a:pt x="9824" y="11213"/>
                  </a:cubicBezTo>
                  <a:cubicBezTo>
                    <a:pt x="9858" y="11241"/>
                    <a:pt x="9889" y="11268"/>
                    <a:pt x="9917" y="11296"/>
                  </a:cubicBezTo>
                  <a:cubicBezTo>
                    <a:pt x="9985" y="11362"/>
                    <a:pt x="10052" y="11424"/>
                    <a:pt x="10107" y="11431"/>
                  </a:cubicBezTo>
                  <a:cubicBezTo>
                    <a:pt x="10108" y="11431"/>
                    <a:pt x="10109" y="11431"/>
                    <a:pt x="10110" y="11431"/>
                  </a:cubicBezTo>
                  <a:cubicBezTo>
                    <a:pt x="10175" y="11431"/>
                    <a:pt x="10334" y="11353"/>
                    <a:pt x="10449" y="11289"/>
                  </a:cubicBezTo>
                  <a:cubicBezTo>
                    <a:pt x="10566" y="11220"/>
                    <a:pt x="10677" y="11155"/>
                    <a:pt x="10791" y="11130"/>
                  </a:cubicBezTo>
                  <a:cubicBezTo>
                    <a:pt x="10929" y="11096"/>
                    <a:pt x="11071" y="11082"/>
                    <a:pt x="11206" y="11068"/>
                  </a:cubicBezTo>
                  <a:cubicBezTo>
                    <a:pt x="11333" y="11058"/>
                    <a:pt x="11455" y="11047"/>
                    <a:pt x="11579" y="11016"/>
                  </a:cubicBezTo>
                  <a:cubicBezTo>
                    <a:pt x="11744" y="10977"/>
                    <a:pt x="11879" y="10964"/>
                    <a:pt x="12003" y="10964"/>
                  </a:cubicBezTo>
                  <a:cubicBezTo>
                    <a:pt x="12118" y="10964"/>
                    <a:pt x="12225" y="10975"/>
                    <a:pt x="12340" y="10985"/>
                  </a:cubicBezTo>
                  <a:cubicBezTo>
                    <a:pt x="12429" y="10995"/>
                    <a:pt x="12523" y="11005"/>
                    <a:pt x="12637" y="11010"/>
                  </a:cubicBezTo>
                  <a:cubicBezTo>
                    <a:pt x="13100" y="11061"/>
                    <a:pt x="13439" y="10989"/>
                    <a:pt x="13884" y="11109"/>
                  </a:cubicBezTo>
                  <a:cubicBezTo>
                    <a:pt x="14016" y="11151"/>
                    <a:pt x="14137" y="11200"/>
                    <a:pt x="14265" y="11251"/>
                  </a:cubicBezTo>
                  <a:cubicBezTo>
                    <a:pt x="14586" y="11379"/>
                    <a:pt x="14921" y="11507"/>
                    <a:pt x="15246" y="11524"/>
                  </a:cubicBezTo>
                  <a:cubicBezTo>
                    <a:pt x="15578" y="11524"/>
                    <a:pt x="16131" y="11096"/>
                    <a:pt x="16315" y="10954"/>
                  </a:cubicBezTo>
                  <a:cubicBezTo>
                    <a:pt x="16425" y="10874"/>
                    <a:pt x="16508" y="10729"/>
                    <a:pt x="16594" y="10574"/>
                  </a:cubicBezTo>
                  <a:cubicBezTo>
                    <a:pt x="16743" y="10314"/>
                    <a:pt x="16944" y="9971"/>
                    <a:pt x="17339" y="9971"/>
                  </a:cubicBezTo>
                  <a:cubicBezTo>
                    <a:pt x="17385" y="9971"/>
                    <a:pt x="17434" y="9976"/>
                    <a:pt x="17486" y="9986"/>
                  </a:cubicBezTo>
                  <a:cubicBezTo>
                    <a:pt x="17625" y="10014"/>
                    <a:pt x="17746" y="10076"/>
                    <a:pt x="17849" y="10134"/>
                  </a:cubicBezTo>
                  <a:cubicBezTo>
                    <a:pt x="17954" y="10190"/>
                    <a:pt x="18022" y="10227"/>
                    <a:pt x="18081" y="10227"/>
                  </a:cubicBezTo>
                  <a:cubicBezTo>
                    <a:pt x="18146" y="10227"/>
                    <a:pt x="18201" y="10181"/>
                    <a:pt x="18281" y="10062"/>
                  </a:cubicBezTo>
                  <a:cubicBezTo>
                    <a:pt x="18347" y="9976"/>
                    <a:pt x="18371" y="9906"/>
                    <a:pt x="18395" y="9820"/>
                  </a:cubicBezTo>
                  <a:cubicBezTo>
                    <a:pt x="18433" y="9692"/>
                    <a:pt x="18482" y="9530"/>
                    <a:pt x="18675" y="9388"/>
                  </a:cubicBezTo>
                  <a:cubicBezTo>
                    <a:pt x="18858" y="9260"/>
                    <a:pt x="19076" y="9195"/>
                    <a:pt x="19290" y="9132"/>
                  </a:cubicBezTo>
                  <a:cubicBezTo>
                    <a:pt x="19470" y="9081"/>
                    <a:pt x="19657" y="9025"/>
                    <a:pt x="19805" y="8936"/>
                  </a:cubicBezTo>
                  <a:cubicBezTo>
                    <a:pt x="19951" y="8856"/>
                    <a:pt x="20072" y="8745"/>
                    <a:pt x="20203" y="8628"/>
                  </a:cubicBezTo>
                  <a:cubicBezTo>
                    <a:pt x="20355" y="8493"/>
                    <a:pt x="20511" y="8351"/>
                    <a:pt x="20707" y="8255"/>
                  </a:cubicBezTo>
                  <a:cubicBezTo>
                    <a:pt x="20808" y="8202"/>
                    <a:pt x="20919" y="8172"/>
                    <a:pt x="21022" y="8140"/>
                  </a:cubicBezTo>
                  <a:cubicBezTo>
                    <a:pt x="21112" y="8116"/>
                    <a:pt x="21184" y="8095"/>
                    <a:pt x="21243" y="8068"/>
                  </a:cubicBezTo>
                  <a:cubicBezTo>
                    <a:pt x="21230" y="8023"/>
                    <a:pt x="21230" y="7978"/>
                    <a:pt x="21233" y="7940"/>
                  </a:cubicBezTo>
                  <a:lnTo>
                    <a:pt x="21233" y="7902"/>
                  </a:lnTo>
                  <a:cubicBezTo>
                    <a:pt x="21139" y="7874"/>
                    <a:pt x="20939" y="7850"/>
                    <a:pt x="20811" y="7850"/>
                  </a:cubicBezTo>
                  <a:cubicBezTo>
                    <a:pt x="20783" y="7850"/>
                    <a:pt x="20759" y="7847"/>
                    <a:pt x="20739" y="7837"/>
                  </a:cubicBezTo>
                  <a:cubicBezTo>
                    <a:pt x="20718" y="7843"/>
                    <a:pt x="20694" y="7850"/>
                    <a:pt x="20670" y="7850"/>
                  </a:cubicBezTo>
                  <a:cubicBezTo>
                    <a:pt x="20666" y="7850"/>
                    <a:pt x="20662" y="7847"/>
                    <a:pt x="20659" y="7847"/>
                  </a:cubicBezTo>
                  <a:cubicBezTo>
                    <a:pt x="20656" y="7847"/>
                    <a:pt x="20652" y="7850"/>
                    <a:pt x="20649" y="7850"/>
                  </a:cubicBezTo>
                  <a:cubicBezTo>
                    <a:pt x="20632" y="7850"/>
                    <a:pt x="20614" y="7847"/>
                    <a:pt x="20597" y="7843"/>
                  </a:cubicBezTo>
                  <a:cubicBezTo>
                    <a:pt x="20362" y="7774"/>
                    <a:pt x="20165" y="7588"/>
                    <a:pt x="19975" y="7404"/>
                  </a:cubicBezTo>
                  <a:cubicBezTo>
                    <a:pt x="19861" y="7293"/>
                    <a:pt x="19750" y="7190"/>
                    <a:pt x="19643" y="7121"/>
                  </a:cubicBezTo>
                  <a:cubicBezTo>
                    <a:pt x="19346" y="6917"/>
                    <a:pt x="19014" y="6800"/>
                    <a:pt x="18658" y="6679"/>
                  </a:cubicBezTo>
                  <a:cubicBezTo>
                    <a:pt x="18392" y="6588"/>
                    <a:pt x="18119" y="6495"/>
                    <a:pt x="17859" y="6357"/>
                  </a:cubicBezTo>
                  <a:cubicBezTo>
                    <a:pt x="16905" y="5887"/>
                    <a:pt x="15907" y="5441"/>
                    <a:pt x="14946" y="5012"/>
                  </a:cubicBezTo>
                  <a:cubicBezTo>
                    <a:pt x="13868" y="4528"/>
                    <a:pt x="12754" y="4031"/>
                    <a:pt x="11683" y="3491"/>
                  </a:cubicBezTo>
                  <a:cubicBezTo>
                    <a:pt x="11392" y="3353"/>
                    <a:pt x="11113" y="3201"/>
                    <a:pt x="10840" y="3053"/>
                  </a:cubicBezTo>
                  <a:cubicBezTo>
                    <a:pt x="10121" y="2662"/>
                    <a:pt x="9443" y="2295"/>
                    <a:pt x="8593" y="2182"/>
                  </a:cubicBezTo>
                  <a:cubicBezTo>
                    <a:pt x="7957" y="2092"/>
                    <a:pt x="7321" y="1954"/>
                    <a:pt x="6705" y="1818"/>
                  </a:cubicBezTo>
                  <a:cubicBezTo>
                    <a:pt x="6184" y="1708"/>
                    <a:pt x="5644" y="1587"/>
                    <a:pt x="5112" y="1504"/>
                  </a:cubicBezTo>
                  <a:cubicBezTo>
                    <a:pt x="4580" y="1414"/>
                    <a:pt x="4068" y="1245"/>
                    <a:pt x="3577" y="1083"/>
                  </a:cubicBezTo>
                  <a:cubicBezTo>
                    <a:pt x="3125" y="934"/>
                    <a:pt x="2703" y="796"/>
                    <a:pt x="2257" y="709"/>
                  </a:cubicBezTo>
                  <a:cubicBezTo>
                    <a:pt x="1894" y="636"/>
                    <a:pt x="1586" y="467"/>
                    <a:pt x="1289" y="301"/>
                  </a:cubicBezTo>
                  <a:cubicBezTo>
                    <a:pt x="1085" y="187"/>
                    <a:pt x="885" y="76"/>
                    <a:pt x="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4947811" y="2361452"/>
              <a:ext cx="632400" cy="504493"/>
            </a:xfrm>
            <a:custGeom>
              <a:avLst/>
              <a:gdLst/>
              <a:ahLst/>
              <a:cxnLst/>
              <a:rect l="l" t="t" r="r" b="b"/>
              <a:pathLst>
                <a:path w="21003" h="16755" extrusionOk="0">
                  <a:moveTo>
                    <a:pt x="11252" y="0"/>
                  </a:moveTo>
                  <a:cubicBezTo>
                    <a:pt x="11163" y="0"/>
                    <a:pt x="11062" y="16"/>
                    <a:pt x="10968" y="32"/>
                  </a:cubicBezTo>
                  <a:cubicBezTo>
                    <a:pt x="10861" y="50"/>
                    <a:pt x="10761" y="66"/>
                    <a:pt x="10671" y="66"/>
                  </a:cubicBezTo>
                  <a:cubicBezTo>
                    <a:pt x="10651" y="70"/>
                    <a:pt x="10623" y="71"/>
                    <a:pt x="10588" y="71"/>
                  </a:cubicBezTo>
                  <a:cubicBezTo>
                    <a:pt x="10543" y="71"/>
                    <a:pt x="10488" y="69"/>
                    <a:pt x="10429" y="66"/>
                  </a:cubicBezTo>
                  <a:cubicBezTo>
                    <a:pt x="10376" y="64"/>
                    <a:pt x="10293" y="59"/>
                    <a:pt x="10230" y="59"/>
                  </a:cubicBezTo>
                  <a:cubicBezTo>
                    <a:pt x="10216" y="59"/>
                    <a:pt x="10202" y="59"/>
                    <a:pt x="10190" y="60"/>
                  </a:cubicBezTo>
                  <a:cubicBezTo>
                    <a:pt x="10183" y="125"/>
                    <a:pt x="10166" y="205"/>
                    <a:pt x="10100" y="270"/>
                  </a:cubicBezTo>
                  <a:cubicBezTo>
                    <a:pt x="10028" y="336"/>
                    <a:pt x="9945" y="388"/>
                    <a:pt x="9862" y="444"/>
                  </a:cubicBezTo>
                  <a:cubicBezTo>
                    <a:pt x="9741" y="519"/>
                    <a:pt x="9620" y="596"/>
                    <a:pt x="9565" y="685"/>
                  </a:cubicBezTo>
                  <a:cubicBezTo>
                    <a:pt x="9502" y="761"/>
                    <a:pt x="9475" y="813"/>
                    <a:pt x="9443" y="875"/>
                  </a:cubicBezTo>
                  <a:cubicBezTo>
                    <a:pt x="9399" y="962"/>
                    <a:pt x="9347" y="1066"/>
                    <a:pt x="9229" y="1170"/>
                  </a:cubicBezTo>
                  <a:cubicBezTo>
                    <a:pt x="9132" y="1238"/>
                    <a:pt x="9067" y="1273"/>
                    <a:pt x="9001" y="1304"/>
                  </a:cubicBezTo>
                  <a:cubicBezTo>
                    <a:pt x="8925" y="1345"/>
                    <a:pt x="8877" y="1366"/>
                    <a:pt x="8805" y="1452"/>
                  </a:cubicBezTo>
                  <a:cubicBezTo>
                    <a:pt x="8756" y="1511"/>
                    <a:pt x="8690" y="1577"/>
                    <a:pt x="8625" y="1647"/>
                  </a:cubicBezTo>
                  <a:cubicBezTo>
                    <a:pt x="8535" y="1736"/>
                    <a:pt x="8445" y="1833"/>
                    <a:pt x="8397" y="1902"/>
                  </a:cubicBezTo>
                  <a:cubicBezTo>
                    <a:pt x="8355" y="1971"/>
                    <a:pt x="8338" y="2051"/>
                    <a:pt x="8320" y="2140"/>
                  </a:cubicBezTo>
                  <a:cubicBezTo>
                    <a:pt x="8293" y="2282"/>
                    <a:pt x="8261" y="2441"/>
                    <a:pt x="8116" y="2583"/>
                  </a:cubicBezTo>
                  <a:cubicBezTo>
                    <a:pt x="8017" y="2714"/>
                    <a:pt x="7830" y="2773"/>
                    <a:pt x="7681" y="2818"/>
                  </a:cubicBezTo>
                  <a:lnTo>
                    <a:pt x="7626" y="2835"/>
                  </a:lnTo>
                  <a:cubicBezTo>
                    <a:pt x="7436" y="2922"/>
                    <a:pt x="7187" y="2963"/>
                    <a:pt x="6921" y="3008"/>
                  </a:cubicBezTo>
                  <a:cubicBezTo>
                    <a:pt x="6565" y="3063"/>
                    <a:pt x="6202" y="3122"/>
                    <a:pt x="6018" y="3306"/>
                  </a:cubicBezTo>
                  <a:cubicBezTo>
                    <a:pt x="5915" y="3399"/>
                    <a:pt x="5856" y="3526"/>
                    <a:pt x="5790" y="3662"/>
                  </a:cubicBezTo>
                  <a:cubicBezTo>
                    <a:pt x="5721" y="3807"/>
                    <a:pt x="5648" y="3955"/>
                    <a:pt x="5528" y="4076"/>
                  </a:cubicBezTo>
                  <a:cubicBezTo>
                    <a:pt x="5428" y="4176"/>
                    <a:pt x="5155" y="4388"/>
                    <a:pt x="4907" y="4388"/>
                  </a:cubicBezTo>
                  <a:cubicBezTo>
                    <a:pt x="4854" y="4388"/>
                    <a:pt x="4802" y="4378"/>
                    <a:pt x="4753" y="4356"/>
                  </a:cubicBezTo>
                  <a:cubicBezTo>
                    <a:pt x="4684" y="4325"/>
                    <a:pt x="4605" y="4260"/>
                    <a:pt x="4567" y="4135"/>
                  </a:cubicBezTo>
                  <a:cubicBezTo>
                    <a:pt x="4504" y="4177"/>
                    <a:pt x="4456" y="4228"/>
                    <a:pt x="4397" y="4287"/>
                  </a:cubicBezTo>
                  <a:cubicBezTo>
                    <a:pt x="4300" y="4387"/>
                    <a:pt x="4190" y="4504"/>
                    <a:pt x="3997" y="4581"/>
                  </a:cubicBezTo>
                  <a:cubicBezTo>
                    <a:pt x="3897" y="4620"/>
                    <a:pt x="3796" y="4630"/>
                    <a:pt x="3706" y="4630"/>
                  </a:cubicBezTo>
                  <a:cubicBezTo>
                    <a:pt x="3662" y="4630"/>
                    <a:pt x="3620" y="4628"/>
                    <a:pt x="3582" y="4625"/>
                  </a:cubicBezTo>
                  <a:cubicBezTo>
                    <a:pt x="3547" y="4624"/>
                    <a:pt x="3517" y="4622"/>
                    <a:pt x="3490" y="4622"/>
                  </a:cubicBezTo>
                  <a:cubicBezTo>
                    <a:pt x="3377" y="4622"/>
                    <a:pt x="3326" y="4645"/>
                    <a:pt x="3268" y="4740"/>
                  </a:cubicBezTo>
                  <a:cubicBezTo>
                    <a:pt x="3234" y="4795"/>
                    <a:pt x="3178" y="4829"/>
                    <a:pt x="3116" y="4829"/>
                  </a:cubicBezTo>
                  <a:cubicBezTo>
                    <a:pt x="3101" y="4829"/>
                    <a:pt x="3086" y="4827"/>
                    <a:pt x="3070" y="4823"/>
                  </a:cubicBezTo>
                  <a:cubicBezTo>
                    <a:pt x="2856" y="4771"/>
                    <a:pt x="2728" y="4657"/>
                    <a:pt x="2617" y="4553"/>
                  </a:cubicBezTo>
                  <a:cubicBezTo>
                    <a:pt x="2507" y="4453"/>
                    <a:pt x="2424" y="4380"/>
                    <a:pt x="2258" y="4363"/>
                  </a:cubicBezTo>
                  <a:cubicBezTo>
                    <a:pt x="2202" y="4358"/>
                    <a:pt x="2147" y="4356"/>
                    <a:pt x="2094" y="4356"/>
                  </a:cubicBezTo>
                  <a:cubicBezTo>
                    <a:pt x="1767" y="4356"/>
                    <a:pt x="1498" y="4451"/>
                    <a:pt x="1197" y="4678"/>
                  </a:cubicBezTo>
                  <a:cubicBezTo>
                    <a:pt x="1162" y="4712"/>
                    <a:pt x="1097" y="4737"/>
                    <a:pt x="1038" y="4757"/>
                  </a:cubicBezTo>
                  <a:cubicBezTo>
                    <a:pt x="1041" y="4809"/>
                    <a:pt x="1049" y="4892"/>
                    <a:pt x="982" y="4961"/>
                  </a:cubicBezTo>
                  <a:cubicBezTo>
                    <a:pt x="955" y="4995"/>
                    <a:pt x="945" y="5019"/>
                    <a:pt x="934" y="5040"/>
                  </a:cubicBezTo>
                  <a:cubicBezTo>
                    <a:pt x="868" y="5203"/>
                    <a:pt x="754" y="5217"/>
                    <a:pt x="551" y="5248"/>
                  </a:cubicBezTo>
                  <a:cubicBezTo>
                    <a:pt x="493" y="5259"/>
                    <a:pt x="434" y="5263"/>
                    <a:pt x="376" y="5263"/>
                  </a:cubicBezTo>
                  <a:cubicBezTo>
                    <a:pt x="333" y="5263"/>
                    <a:pt x="292" y="5261"/>
                    <a:pt x="253" y="5258"/>
                  </a:cubicBezTo>
                  <a:cubicBezTo>
                    <a:pt x="220" y="5257"/>
                    <a:pt x="189" y="5256"/>
                    <a:pt x="160" y="5256"/>
                  </a:cubicBezTo>
                  <a:cubicBezTo>
                    <a:pt x="104" y="5256"/>
                    <a:pt x="53" y="5261"/>
                    <a:pt x="1" y="5279"/>
                  </a:cubicBezTo>
                  <a:cubicBezTo>
                    <a:pt x="139" y="5297"/>
                    <a:pt x="294" y="5324"/>
                    <a:pt x="392" y="5383"/>
                  </a:cubicBezTo>
                  <a:cubicBezTo>
                    <a:pt x="460" y="5428"/>
                    <a:pt x="495" y="5496"/>
                    <a:pt x="509" y="5562"/>
                  </a:cubicBezTo>
                  <a:cubicBezTo>
                    <a:pt x="526" y="5562"/>
                    <a:pt x="547" y="5566"/>
                    <a:pt x="567" y="5573"/>
                  </a:cubicBezTo>
                  <a:cubicBezTo>
                    <a:pt x="588" y="5579"/>
                    <a:pt x="606" y="5590"/>
                    <a:pt x="623" y="5603"/>
                  </a:cubicBezTo>
                  <a:cubicBezTo>
                    <a:pt x="675" y="5597"/>
                    <a:pt x="730" y="5590"/>
                    <a:pt x="786" y="5590"/>
                  </a:cubicBezTo>
                  <a:cubicBezTo>
                    <a:pt x="803" y="5585"/>
                    <a:pt x="823" y="5583"/>
                    <a:pt x="845" y="5583"/>
                  </a:cubicBezTo>
                  <a:cubicBezTo>
                    <a:pt x="898" y="5583"/>
                    <a:pt x="961" y="5595"/>
                    <a:pt x="1017" y="5608"/>
                  </a:cubicBezTo>
                  <a:cubicBezTo>
                    <a:pt x="1052" y="5611"/>
                    <a:pt x="1103" y="5614"/>
                    <a:pt x="1117" y="5618"/>
                  </a:cubicBezTo>
                  <a:cubicBezTo>
                    <a:pt x="1117" y="5614"/>
                    <a:pt x="1138" y="5583"/>
                    <a:pt x="1169" y="5531"/>
                  </a:cubicBezTo>
                  <a:cubicBezTo>
                    <a:pt x="1200" y="5483"/>
                    <a:pt x="1231" y="5428"/>
                    <a:pt x="1293" y="5386"/>
                  </a:cubicBezTo>
                  <a:cubicBezTo>
                    <a:pt x="1521" y="5265"/>
                    <a:pt x="1784" y="5255"/>
                    <a:pt x="2040" y="5244"/>
                  </a:cubicBezTo>
                  <a:cubicBezTo>
                    <a:pt x="2206" y="5241"/>
                    <a:pt x="2365" y="5234"/>
                    <a:pt x="2493" y="5199"/>
                  </a:cubicBezTo>
                  <a:cubicBezTo>
                    <a:pt x="2552" y="5185"/>
                    <a:pt x="2607" y="5168"/>
                    <a:pt x="2662" y="5155"/>
                  </a:cubicBezTo>
                  <a:cubicBezTo>
                    <a:pt x="2799" y="5116"/>
                    <a:pt x="2951" y="5075"/>
                    <a:pt x="3122" y="5075"/>
                  </a:cubicBezTo>
                  <a:cubicBezTo>
                    <a:pt x="3150" y="5075"/>
                    <a:pt x="3179" y="5076"/>
                    <a:pt x="3209" y="5078"/>
                  </a:cubicBezTo>
                  <a:cubicBezTo>
                    <a:pt x="3312" y="5096"/>
                    <a:pt x="3388" y="5137"/>
                    <a:pt x="3447" y="5168"/>
                  </a:cubicBezTo>
                  <a:cubicBezTo>
                    <a:pt x="3502" y="5199"/>
                    <a:pt x="3533" y="5217"/>
                    <a:pt x="3564" y="5217"/>
                  </a:cubicBezTo>
                  <a:cubicBezTo>
                    <a:pt x="3554" y="5217"/>
                    <a:pt x="3582" y="5199"/>
                    <a:pt x="3613" y="5179"/>
                  </a:cubicBezTo>
                  <a:cubicBezTo>
                    <a:pt x="3671" y="5147"/>
                    <a:pt x="3744" y="5099"/>
                    <a:pt x="3844" y="5099"/>
                  </a:cubicBezTo>
                  <a:cubicBezTo>
                    <a:pt x="3823" y="5099"/>
                    <a:pt x="3848" y="5092"/>
                    <a:pt x="3872" y="5085"/>
                  </a:cubicBezTo>
                  <a:cubicBezTo>
                    <a:pt x="3926" y="5069"/>
                    <a:pt x="3997" y="5046"/>
                    <a:pt x="4074" y="5046"/>
                  </a:cubicBezTo>
                  <a:cubicBezTo>
                    <a:pt x="4209" y="5046"/>
                    <a:pt x="4362" y="5114"/>
                    <a:pt x="4477" y="5400"/>
                  </a:cubicBezTo>
                  <a:cubicBezTo>
                    <a:pt x="4539" y="5552"/>
                    <a:pt x="4533" y="5701"/>
                    <a:pt x="4525" y="5842"/>
                  </a:cubicBezTo>
                  <a:cubicBezTo>
                    <a:pt x="4522" y="5960"/>
                    <a:pt x="4515" y="6070"/>
                    <a:pt x="4549" y="6181"/>
                  </a:cubicBezTo>
                  <a:cubicBezTo>
                    <a:pt x="4577" y="6264"/>
                    <a:pt x="4543" y="6354"/>
                    <a:pt x="4466" y="6396"/>
                  </a:cubicBezTo>
                  <a:cubicBezTo>
                    <a:pt x="4477" y="6503"/>
                    <a:pt x="4480" y="6616"/>
                    <a:pt x="4463" y="6727"/>
                  </a:cubicBezTo>
                  <a:cubicBezTo>
                    <a:pt x="4445" y="6862"/>
                    <a:pt x="4394" y="6959"/>
                    <a:pt x="4353" y="7034"/>
                  </a:cubicBezTo>
                  <a:cubicBezTo>
                    <a:pt x="4325" y="7083"/>
                    <a:pt x="4304" y="7122"/>
                    <a:pt x="4300" y="7152"/>
                  </a:cubicBezTo>
                  <a:cubicBezTo>
                    <a:pt x="4238" y="7443"/>
                    <a:pt x="4321" y="8030"/>
                    <a:pt x="4429" y="8317"/>
                  </a:cubicBezTo>
                  <a:lnTo>
                    <a:pt x="4487" y="8479"/>
                  </a:lnTo>
                  <a:cubicBezTo>
                    <a:pt x="4567" y="8701"/>
                    <a:pt x="4650" y="8929"/>
                    <a:pt x="4629" y="9212"/>
                  </a:cubicBezTo>
                  <a:cubicBezTo>
                    <a:pt x="4611" y="9326"/>
                    <a:pt x="4584" y="9403"/>
                    <a:pt x="4557" y="9472"/>
                  </a:cubicBezTo>
                  <a:cubicBezTo>
                    <a:pt x="4528" y="9544"/>
                    <a:pt x="4512" y="9593"/>
                    <a:pt x="4512" y="9665"/>
                  </a:cubicBezTo>
                  <a:cubicBezTo>
                    <a:pt x="4512" y="9896"/>
                    <a:pt x="4574" y="10221"/>
                    <a:pt x="4660" y="10440"/>
                  </a:cubicBezTo>
                  <a:cubicBezTo>
                    <a:pt x="4881" y="10965"/>
                    <a:pt x="5171" y="11200"/>
                    <a:pt x="5624" y="11525"/>
                  </a:cubicBezTo>
                  <a:cubicBezTo>
                    <a:pt x="5811" y="11673"/>
                    <a:pt x="5894" y="11801"/>
                    <a:pt x="5977" y="11943"/>
                  </a:cubicBezTo>
                  <a:cubicBezTo>
                    <a:pt x="6005" y="11988"/>
                    <a:pt x="6032" y="12032"/>
                    <a:pt x="6067" y="12085"/>
                  </a:cubicBezTo>
                  <a:cubicBezTo>
                    <a:pt x="6153" y="12212"/>
                    <a:pt x="6250" y="12257"/>
                    <a:pt x="6374" y="12313"/>
                  </a:cubicBezTo>
                  <a:cubicBezTo>
                    <a:pt x="6489" y="12364"/>
                    <a:pt x="6616" y="12420"/>
                    <a:pt x="6741" y="12548"/>
                  </a:cubicBezTo>
                  <a:cubicBezTo>
                    <a:pt x="6951" y="12734"/>
                    <a:pt x="7028" y="12928"/>
                    <a:pt x="7090" y="13080"/>
                  </a:cubicBezTo>
                  <a:cubicBezTo>
                    <a:pt x="7166" y="13284"/>
                    <a:pt x="7204" y="13374"/>
                    <a:pt x="7553" y="13429"/>
                  </a:cubicBezTo>
                  <a:cubicBezTo>
                    <a:pt x="7599" y="13435"/>
                    <a:pt x="7648" y="13438"/>
                    <a:pt x="7698" y="13438"/>
                  </a:cubicBezTo>
                  <a:cubicBezTo>
                    <a:pt x="7871" y="13438"/>
                    <a:pt x="8065" y="13406"/>
                    <a:pt x="8269" y="13374"/>
                  </a:cubicBezTo>
                  <a:cubicBezTo>
                    <a:pt x="8480" y="13341"/>
                    <a:pt x="8696" y="13308"/>
                    <a:pt x="8906" y="13308"/>
                  </a:cubicBezTo>
                  <a:cubicBezTo>
                    <a:pt x="9101" y="13308"/>
                    <a:pt x="9292" y="13337"/>
                    <a:pt x="9468" y="13422"/>
                  </a:cubicBezTo>
                  <a:cubicBezTo>
                    <a:pt x="9647" y="13505"/>
                    <a:pt x="9769" y="13643"/>
                    <a:pt x="9879" y="13768"/>
                  </a:cubicBezTo>
                  <a:cubicBezTo>
                    <a:pt x="9979" y="13882"/>
                    <a:pt x="10066" y="13975"/>
                    <a:pt x="10177" y="14020"/>
                  </a:cubicBezTo>
                  <a:cubicBezTo>
                    <a:pt x="10229" y="14037"/>
                    <a:pt x="10293" y="14043"/>
                    <a:pt x="10365" y="14043"/>
                  </a:cubicBezTo>
                  <a:cubicBezTo>
                    <a:pt x="10426" y="14043"/>
                    <a:pt x="10492" y="14039"/>
                    <a:pt x="10560" y="14034"/>
                  </a:cubicBezTo>
                  <a:cubicBezTo>
                    <a:pt x="10628" y="14032"/>
                    <a:pt x="10698" y="14028"/>
                    <a:pt x="10768" y="14028"/>
                  </a:cubicBezTo>
                  <a:cubicBezTo>
                    <a:pt x="10812" y="14028"/>
                    <a:pt x="10856" y="14030"/>
                    <a:pt x="10899" y="14034"/>
                  </a:cubicBezTo>
                  <a:cubicBezTo>
                    <a:pt x="11369" y="14090"/>
                    <a:pt x="11531" y="14318"/>
                    <a:pt x="11676" y="14514"/>
                  </a:cubicBezTo>
                  <a:cubicBezTo>
                    <a:pt x="11753" y="14621"/>
                    <a:pt x="11825" y="14722"/>
                    <a:pt x="11949" y="14815"/>
                  </a:cubicBezTo>
                  <a:cubicBezTo>
                    <a:pt x="12153" y="14985"/>
                    <a:pt x="12413" y="15039"/>
                    <a:pt x="12693" y="15098"/>
                  </a:cubicBezTo>
                  <a:cubicBezTo>
                    <a:pt x="12900" y="15143"/>
                    <a:pt x="13114" y="15192"/>
                    <a:pt x="13315" y="15285"/>
                  </a:cubicBezTo>
                  <a:cubicBezTo>
                    <a:pt x="13370" y="15309"/>
                    <a:pt x="13439" y="15326"/>
                    <a:pt x="13508" y="15347"/>
                  </a:cubicBezTo>
                  <a:cubicBezTo>
                    <a:pt x="13619" y="15379"/>
                    <a:pt x="13750" y="15413"/>
                    <a:pt x="13865" y="15479"/>
                  </a:cubicBezTo>
                  <a:cubicBezTo>
                    <a:pt x="14023" y="15541"/>
                    <a:pt x="14144" y="15696"/>
                    <a:pt x="14245" y="15832"/>
                  </a:cubicBezTo>
                  <a:cubicBezTo>
                    <a:pt x="14307" y="15910"/>
                    <a:pt x="14363" y="15983"/>
                    <a:pt x="14417" y="16025"/>
                  </a:cubicBezTo>
                  <a:cubicBezTo>
                    <a:pt x="14535" y="16122"/>
                    <a:pt x="14781" y="16315"/>
                    <a:pt x="14881" y="16350"/>
                  </a:cubicBezTo>
                  <a:cubicBezTo>
                    <a:pt x="14938" y="16367"/>
                    <a:pt x="14977" y="16373"/>
                    <a:pt x="15008" y="16373"/>
                  </a:cubicBezTo>
                  <a:cubicBezTo>
                    <a:pt x="15048" y="16373"/>
                    <a:pt x="15077" y="16363"/>
                    <a:pt x="15119" y="16350"/>
                  </a:cubicBezTo>
                  <a:cubicBezTo>
                    <a:pt x="15195" y="16325"/>
                    <a:pt x="15299" y="16295"/>
                    <a:pt x="15478" y="16295"/>
                  </a:cubicBezTo>
                  <a:cubicBezTo>
                    <a:pt x="15628" y="16295"/>
                    <a:pt x="15762" y="16336"/>
                    <a:pt x="15876" y="16377"/>
                  </a:cubicBezTo>
                  <a:cubicBezTo>
                    <a:pt x="15952" y="16405"/>
                    <a:pt x="16022" y="16426"/>
                    <a:pt x="16084" y="16436"/>
                  </a:cubicBezTo>
                  <a:cubicBezTo>
                    <a:pt x="16167" y="16433"/>
                    <a:pt x="16274" y="16402"/>
                    <a:pt x="16387" y="16371"/>
                  </a:cubicBezTo>
                  <a:cubicBezTo>
                    <a:pt x="16515" y="16333"/>
                    <a:pt x="16644" y="16295"/>
                    <a:pt x="16781" y="16295"/>
                  </a:cubicBezTo>
                  <a:cubicBezTo>
                    <a:pt x="17282" y="16319"/>
                    <a:pt x="17895" y="16502"/>
                    <a:pt x="18254" y="16661"/>
                  </a:cubicBezTo>
                  <a:cubicBezTo>
                    <a:pt x="18330" y="16692"/>
                    <a:pt x="18399" y="16713"/>
                    <a:pt x="18472" y="16737"/>
                  </a:cubicBezTo>
                  <a:cubicBezTo>
                    <a:pt x="18493" y="16740"/>
                    <a:pt x="18514" y="16747"/>
                    <a:pt x="18534" y="16754"/>
                  </a:cubicBezTo>
                  <a:cubicBezTo>
                    <a:pt x="18558" y="16736"/>
                    <a:pt x="18585" y="16726"/>
                    <a:pt x="18624" y="16726"/>
                  </a:cubicBezTo>
                  <a:cubicBezTo>
                    <a:pt x="18629" y="16726"/>
                    <a:pt x="18635" y="16726"/>
                    <a:pt x="18641" y="16727"/>
                  </a:cubicBezTo>
                  <a:cubicBezTo>
                    <a:pt x="18731" y="16664"/>
                    <a:pt x="18817" y="16609"/>
                    <a:pt x="18900" y="16557"/>
                  </a:cubicBezTo>
                  <a:cubicBezTo>
                    <a:pt x="19170" y="16392"/>
                    <a:pt x="19381" y="16256"/>
                    <a:pt x="19574" y="15973"/>
                  </a:cubicBezTo>
                  <a:cubicBezTo>
                    <a:pt x="19672" y="15845"/>
                    <a:pt x="19713" y="15749"/>
                    <a:pt x="19761" y="15624"/>
                  </a:cubicBezTo>
                  <a:cubicBezTo>
                    <a:pt x="19792" y="15551"/>
                    <a:pt x="19823" y="15472"/>
                    <a:pt x="19868" y="15385"/>
                  </a:cubicBezTo>
                  <a:cubicBezTo>
                    <a:pt x="19969" y="15181"/>
                    <a:pt x="20120" y="15026"/>
                    <a:pt x="20265" y="14878"/>
                  </a:cubicBezTo>
                  <a:cubicBezTo>
                    <a:pt x="20338" y="14805"/>
                    <a:pt x="20411" y="14733"/>
                    <a:pt x="20470" y="14656"/>
                  </a:cubicBezTo>
                  <a:cubicBezTo>
                    <a:pt x="20791" y="14262"/>
                    <a:pt x="20971" y="13833"/>
                    <a:pt x="20991" y="13405"/>
                  </a:cubicBezTo>
                  <a:lnTo>
                    <a:pt x="20995" y="13163"/>
                  </a:lnTo>
                  <a:cubicBezTo>
                    <a:pt x="20999" y="12921"/>
                    <a:pt x="21002" y="12689"/>
                    <a:pt x="20971" y="12458"/>
                  </a:cubicBezTo>
                  <a:cubicBezTo>
                    <a:pt x="20950" y="12323"/>
                    <a:pt x="20912" y="12285"/>
                    <a:pt x="20846" y="12216"/>
                  </a:cubicBezTo>
                  <a:cubicBezTo>
                    <a:pt x="20801" y="12168"/>
                    <a:pt x="20739" y="12105"/>
                    <a:pt x="20688" y="12008"/>
                  </a:cubicBezTo>
                  <a:cubicBezTo>
                    <a:pt x="20480" y="11670"/>
                    <a:pt x="20401" y="10930"/>
                    <a:pt x="20535" y="10553"/>
                  </a:cubicBezTo>
                  <a:cubicBezTo>
                    <a:pt x="20594" y="10432"/>
                    <a:pt x="20677" y="10360"/>
                    <a:pt x="20746" y="10298"/>
                  </a:cubicBezTo>
                  <a:cubicBezTo>
                    <a:pt x="20781" y="10266"/>
                    <a:pt x="20833" y="10218"/>
                    <a:pt x="20843" y="10197"/>
                  </a:cubicBezTo>
                  <a:cubicBezTo>
                    <a:pt x="20884" y="10080"/>
                    <a:pt x="20819" y="9966"/>
                    <a:pt x="20704" y="9797"/>
                  </a:cubicBezTo>
                  <a:lnTo>
                    <a:pt x="20584" y="9606"/>
                  </a:lnTo>
                  <a:cubicBezTo>
                    <a:pt x="20563" y="9569"/>
                    <a:pt x="20538" y="9530"/>
                    <a:pt x="20528" y="9520"/>
                  </a:cubicBezTo>
                  <a:cubicBezTo>
                    <a:pt x="20504" y="9513"/>
                    <a:pt x="20380" y="9513"/>
                    <a:pt x="20331" y="9513"/>
                  </a:cubicBezTo>
                  <a:cubicBezTo>
                    <a:pt x="20286" y="9513"/>
                    <a:pt x="20227" y="9527"/>
                    <a:pt x="20165" y="9537"/>
                  </a:cubicBezTo>
                  <a:cubicBezTo>
                    <a:pt x="20091" y="9555"/>
                    <a:pt x="20011" y="9572"/>
                    <a:pt x="19928" y="9572"/>
                  </a:cubicBezTo>
                  <a:cubicBezTo>
                    <a:pt x="19881" y="9572"/>
                    <a:pt x="19833" y="9566"/>
                    <a:pt x="19785" y="9551"/>
                  </a:cubicBezTo>
                  <a:cubicBezTo>
                    <a:pt x="19592" y="9496"/>
                    <a:pt x="19450" y="9392"/>
                    <a:pt x="19326" y="9299"/>
                  </a:cubicBezTo>
                  <a:cubicBezTo>
                    <a:pt x="19177" y="9188"/>
                    <a:pt x="19052" y="9092"/>
                    <a:pt x="18839" y="9092"/>
                  </a:cubicBezTo>
                  <a:cubicBezTo>
                    <a:pt x="18819" y="9092"/>
                    <a:pt x="18798" y="9093"/>
                    <a:pt x="18776" y="9095"/>
                  </a:cubicBezTo>
                  <a:cubicBezTo>
                    <a:pt x="18572" y="9112"/>
                    <a:pt x="18361" y="9136"/>
                    <a:pt x="18150" y="9161"/>
                  </a:cubicBezTo>
                  <a:cubicBezTo>
                    <a:pt x="17749" y="9211"/>
                    <a:pt x="17336" y="9261"/>
                    <a:pt x="16916" y="9261"/>
                  </a:cubicBezTo>
                  <a:cubicBezTo>
                    <a:pt x="16758" y="9261"/>
                    <a:pt x="16599" y="9254"/>
                    <a:pt x="16440" y="9237"/>
                  </a:cubicBezTo>
                  <a:cubicBezTo>
                    <a:pt x="16411" y="9306"/>
                    <a:pt x="16349" y="9350"/>
                    <a:pt x="16274" y="9350"/>
                  </a:cubicBezTo>
                  <a:cubicBezTo>
                    <a:pt x="16173" y="9350"/>
                    <a:pt x="16094" y="9271"/>
                    <a:pt x="16094" y="9170"/>
                  </a:cubicBezTo>
                  <a:cubicBezTo>
                    <a:pt x="16094" y="8521"/>
                    <a:pt x="15983" y="7847"/>
                    <a:pt x="15876" y="7194"/>
                  </a:cubicBezTo>
                  <a:lnTo>
                    <a:pt x="15838" y="6959"/>
                  </a:lnTo>
                  <a:cubicBezTo>
                    <a:pt x="15741" y="6333"/>
                    <a:pt x="15741" y="5873"/>
                    <a:pt x="15838" y="5203"/>
                  </a:cubicBezTo>
                  <a:cubicBezTo>
                    <a:pt x="15886" y="4840"/>
                    <a:pt x="15925" y="4550"/>
                    <a:pt x="15862" y="4239"/>
                  </a:cubicBezTo>
                  <a:cubicBezTo>
                    <a:pt x="15845" y="4138"/>
                    <a:pt x="15821" y="4056"/>
                    <a:pt x="15793" y="3973"/>
                  </a:cubicBezTo>
                  <a:cubicBezTo>
                    <a:pt x="15741" y="3807"/>
                    <a:pt x="15686" y="3630"/>
                    <a:pt x="15724" y="3423"/>
                  </a:cubicBezTo>
                  <a:cubicBezTo>
                    <a:pt x="15731" y="3322"/>
                    <a:pt x="15786" y="3198"/>
                    <a:pt x="15838" y="3063"/>
                  </a:cubicBezTo>
                  <a:cubicBezTo>
                    <a:pt x="15890" y="2942"/>
                    <a:pt x="15973" y="2742"/>
                    <a:pt x="15942" y="2679"/>
                  </a:cubicBezTo>
                  <a:cubicBezTo>
                    <a:pt x="15931" y="2659"/>
                    <a:pt x="15893" y="2642"/>
                    <a:pt x="15842" y="2628"/>
                  </a:cubicBezTo>
                  <a:cubicBezTo>
                    <a:pt x="15789" y="2617"/>
                    <a:pt x="15752" y="2590"/>
                    <a:pt x="15727" y="2548"/>
                  </a:cubicBezTo>
                  <a:cubicBezTo>
                    <a:pt x="15682" y="2531"/>
                    <a:pt x="15648" y="2507"/>
                    <a:pt x="15623" y="2479"/>
                  </a:cubicBezTo>
                  <a:cubicBezTo>
                    <a:pt x="15620" y="2476"/>
                    <a:pt x="15617" y="2472"/>
                    <a:pt x="15617" y="2469"/>
                  </a:cubicBezTo>
                  <a:cubicBezTo>
                    <a:pt x="15534" y="2438"/>
                    <a:pt x="15441" y="2421"/>
                    <a:pt x="15358" y="2421"/>
                  </a:cubicBezTo>
                  <a:cubicBezTo>
                    <a:pt x="15326" y="2420"/>
                    <a:pt x="15300" y="2419"/>
                    <a:pt x="15278" y="2419"/>
                  </a:cubicBezTo>
                  <a:cubicBezTo>
                    <a:pt x="15226" y="2419"/>
                    <a:pt x="15199" y="2421"/>
                    <a:pt x="15185" y="2424"/>
                  </a:cubicBezTo>
                  <a:cubicBezTo>
                    <a:pt x="15188" y="2427"/>
                    <a:pt x="15185" y="2438"/>
                    <a:pt x="15185" y="2448"/>
                  </a:cubicBezTo>
                  <a:cubicBezTo>
                    <a:pt x="15161" y="2531"/>
                    <a:pt x="15130" y="2655"/>
                    <a:pt x="15009" y="2800"/>
                  </a:cubicBezTo>
                  <a:cubicBezTo>
                    <a:pt x="14972" y="2843"/>
                    <a:pt x="14921" y="2866"/>
                    <a:pt x="14870" y="2866"/>
                  </a:cubicBezTo>
                  <a:cubicBezTo>
                    <a:pt x="14834" y="2866"/>
                    <a:pt x="14798" y="2855"/>
                    <a:pt x="14767" y="2832"/>
                  </a:cubicBezTo>
                  <a:cubicBezTo>
                    <a:pt x="14618" y="2725"/>
                    <a:pt x="14508" y="2583"/>
                    <a:pt x="14400" y="2448"/>
                  </a:cubicBezTo>
                  <a:cubicBezTo>
                    <a:pt x="14304" y="2320"/>
                    <a:pt x="14207" y="2199"/>
                    <a:pt x="14085" y="2106"/>
                  </a:cubicBezTo>
                  <a:cubicBezTo>
                    <a:pt x="13969" y="2026"/>
                    <a:pt x="13851" y="1968"/>
                    <a:pt x="13736" y="1909"/>
                  </a:cubicBezTo>
                  <a:cubicBezTo>
                    <a:pt x="13501" y="1792"/>
                    <a:pt x="13259" y="1671"/>
                    <a:pt x="13066" y="1387"/>
                  </a:cubicBezTo>
                  <a:cubicBezTo>
                    <a:pt x="13004" y="1301"/>
                    <a:pt x="12990" y="1235"/>
                    <a:pt x="12980" y="1180"/>
                  </a:cubicBezTo>
                  <a:cubicBezTo>
                    <a:pt x="12973" y="1176"/>
                    <a:pt x="12956" y="1162"/>
                    <a:pt x="12911" y="1138"/>
                  </a:cubicBezTo>
                  <a:cubicBezTo>
                    <a:pt x="12890" y="1122"/>
                    <a:pt x="12846" y="1118"/>
                    <a:pt x="12802" y="1118"/>
                  </a:cubicBezTo>
                  <a:cubicBezTo>
                    <a:pt x="12778" y="1118"/>
                    <a:pt x="12755" y="1119"/>
                    <a:pt x="12734" y="1121"/>
                  </a:cubicBezTo>
                  <a:cubicBezTo>
                    <a:pt x="12712" y="1121"/>
                    <a:pt x="12689" y="1121"/>
                    <a:pt x="12665" y="1121"/>
                  </a:cubicBezTo>
                  <a:cubicBezTo>
                    <a:pt x="12582" y="1121"/>
                    <a:pt x="12493" y="1116"/>
                    <a:pt x="12409" y="1076"/>
                  </a:cubicBezTo>
                  <a:cubicBezTo>
                    <a:pt x="12209" y="955"/>
                    <a:pt x="12164" y="803"/>
                    <a:pt x="12129" y="678"/>
                  </a:cubicBezTo>
                  <a:cubicBezTo>
                    <a:pt x="12105" y="599"/>
                    <a:pt x="12085" y="537"/>
                    <a:pt x="12029" y="474"/>
                  </a:cubicBezTo>
                  <a:cubicBezTo>
                    <a:pt x="11994" y="440"/>
                    <a:pt x="11943" y="412"/>
                    <a:pt x="11881" y="377"/>
                  </a:cubicBezTo>
                  <a:cubicBezTo>
                    <a:pt x="11812" y="343"/>
                    <a:pt x="11732" y="302"/>
                    <a:pt x="11652" y="236"/>
                  </a:cubicBezTo>
                  <a:cubicBezTo>
                    <a:pt x="11600" y="202"/>
                    <a:pt x="11552" y="149"/>
                    <a:pt x="11514" y="108"/>
                  </a:cubicBezTo>
                  <a:cubicBezTo>
                    <a:pt x="11462" y="56"/>
                    <a:pt x="11442" y="32"/>
                    <a:pt x="11376" y="15"/>
                  </a:cubicBezTo>
                  <a:cubicBezTo>
                    <a:pt x="11340" y="4"/>
                    <a:pt x="11298" y="0"/>
                    <a:pt x="11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7247531" y="3274445"/>
              <a:ext cx="192132" cy="291043"/>
            </a:xfrm>
            <a:custGeom>
              <a:avLst/>
              <a:gdLst/>
              <a:ahLst/>
              <a:cxnLst/>
              <a:rect l="l" t="t" r="r" b="b"/>
              <a:pathLst>
                <a:path w="6381" h="9666" extrusionOk="0">
                  <a:moveTo>
                    <a:pt x="4625" y="1"/>
                  </a:moveTo>
                  <a:cubicBezTo>
                    <a:pt x="4539" y="31"/>
                    <a:pt x="4441" y="41"/>
                    <a:pt x="4338" y="41"/>
                  </a:cubicBezTo>
                  <a:cubicBezTo>
                    <a:pt x="4256" y="41"/>
                    <a:pt x="4170" y="35"/>
                    <a:pt x="4086" y="29"/>
                  </a:cubicBezTo>
                  <a:cubicBezTo>
                    <a:pt x="4014" y="23"/>
                    <a:pt x="3938" y="16"/>
                    <a:pt x="3871" y="16"/>
                  </a:cubicBezTo>
                  <a:cubicBezTo>
                    <a:pt x="3851" y="16"/>
                    <a:pt x="3831" y="17"/>
                    <a:pt x="3813" y="18"/>
                  </a:cubicBezTo>
                  <a:cubicBezTo>
                    <a:pt x="3574" y="18"/>
                    <a:pt x="3395" y="39"/>
                    <a:pt x="3229" y="125"/>
                  </a:cubicBezTo>
                  <a:cubicBezTo>
                    <a:pt x="3232" y="146"/>
                    <a:pt x="3235" y="167"/>
                    <a:pt x="3235" y="191"/>
                  </a:cubicBezTo>
                  <a:cubicBezTo>
                    <a:pt x="3235" y="257"/>
                    <a:pt x="3194" y="323"/>
                    <a:pt x="3132" y="350"/>
                  </a:cubicBezTo>
                  <a:cubicBezTo>
                    <a:pt x="3066" y="381"/>
                    <a:pt x="2990" y="415"/>
                    <a:pt x="2910" y="447"/>
                  </a:cubicBezTo>
                  <a:cubicBezTo>
                    <a:pt x="2368" y="675"/>
                    <a:pt x="2098" y="844"/>
                    <a:pt x="2136" y="1135"/>
                  </a:cubicBezTo>
                  <a:cubicBezTo>
                    <a:pt x="2181" y="1145"/>
                    <a:pt x="2223" y="1159"/>
                    <a:pt x="2261" y="1179"/>
                  </a:cubicBezTo>
                  <a:cubicBezTo>
                    <a:pt x="2506" y="1328"/>
                    <a:pt x="2565" y="1774"/>
                    <a:pt x="2596" y="2224"/>
                  </a:cubicBezTo>
                  <a:cubicBezTo>
                    <a:pt x="2645" y="2240"/>
                    <a:pt x="2690" y="2275"/>
                    <a:pt x="2714" y="2320"/>
                  </a:cubicBezTo>
                  <a:cubicBezTo>
                    <a:pt x="2744" y="2379"/>
                    <a:pt x="2752" y="2455"/>
                    <a:pt x="2710" y="2510"/>
                  </a:cubicBezTo>
                  <a:cubicBezTo>
                    <a:pt x="2578" y="2690"/>
                    <a:pt x="2368" y="2752"/>
                    <a:pt x="2195" y="2800"/>
                  </a:cubicBezTo>
                  <a:cubicBezTo>
                    <a:pt x="2174" y="2804"/>
                    <a:pt x="2154" y="2811"/>
                    <a:pt x="2130" y="2818"/>
                  </a:cubicBezTo>
                  <a:cubicBezTo>
                    <a:pt x="2592" y="3098"/>
                    <a:pt x="2506" y="3451"/>
                    <a:pt x="2423" y="3796"/>
                  </a:cubicBezTo>
                  <a:lnTo>
                    <a:pt x="2378" y="3997"/>
                  </a:lnTo>
                  <a:cubicBezTo>
                    <a:pt x="2340" y="4148"/>
                    <a:pt x="2302" y="4298"/>
                    <a:pt x="2320" y="4432"/>
                  </a:cubicBezTo>
                  <a:cubicBezTo>
                    <a:pt x="2323" y="4467"/>
                    <a:pt x="2350" y="4512"/>
                    <a:pt x="2382" y="4560"/>
                  </a:cubicBezTo>
                  <a:cubicBezTo>
                    <a:pt x="2430" y="4650"/>
                    <a:pt x="2503" y="4770"/>
                    <a:pt x="2482" y="4923"/>
                  </a:cubicBezTo>
                  <a:cubicBezTo>
                    <a:pt x="2441" y="5137"/>
                    <a:pt x="2264" y="5268"/>
                    <a:pt x="2109" y="5383"/>
                  </a:cubicBezTo>
                  <a:cubicBezTo>
                    <a:pt x="2029" y="5442"/>
                    <a:pt x="1950" y="5504"/>
                    <a:pt x="1919" y="5552"/>
                  </a:cubicBezTo>
                  <a:cubicBezTo>
                    <a:pt x="1815" y="5711"/>
                    <a:pt x="1760" y="5908"/>
                    <a:pt x="1704" y="6123"/>
                  </a:cubicBezTo>
                  <a:cubicBezTo>
                    <a:pt x="1614" y="6450"/>
                    <a:pt x="1525" y="6786"/>
                    <a:pt x="1244" y="7000"/>
                  </a:cubicBezTo>
                  <a:cubicBezTo>
                    <a:pt x="1215" y="7024"/>
                    <a:pt x="1175" y="7038"/>
                    <a:pt x="1136" y="7038"/>
                  </a:cubicBezTo>
                  <a:cubicBezTo>
                    <a:pt x="1111" y="7038"/>
                    <a:pt x="1087" y="7033"/>
                    <a:pt x="1064" y="7021"/>
                  </a:cubicBezTo>
                  <a:cubicBezTo>
                    <a:pt x="1002" y="6997"/>
                    <a:pt x="965" y="6938"/>
                    <a:pt x="957" y="6876"/>
                  </a:cubicBezTo>
                  <a:cubicBezTo>
                    <a:pt x="954" y="6838"/>
                    <a:pt x="944" y="6810"/>
                    <a:pt x="875" y="6793"/>
                  </a:cubicBezTo>
                  <a:cubicBezTo>
                    <a:pt x="849" y="6787"/>
                    <a:pt x="821" y="6785"/>
                    <a:pt x="792" y="6785"/>
                  </a:cubicBezTo>
                  <a:cubicBezTo>
                    <a:pt x="568" y="6785"/>
                    <a:pt x="258" y="6934"/>
                    <a:pt x="198" y="7038"/>
                  </a:cubicBezTo>
                  <a:cubicBezTo>
                    <a:pt x="97" y="7180"/>
                    <a:pt x="0" y="7612"/>
                    <a:pt x="45" y="7753"/>
                  </a:cubicBezTo>
                  <a:cubicBezTo>
                    <a:pt x="56" y="7785"/>
                    <a:pt x="97" y="7826"/>
                    <a:pt x="135" y="7865"/>
                  </a:cubicBezTo>
                  <a:cubicBezTo>
                    <a:pt x="208" y="7940"/>
                    <a:pt x="291" y="8031"/>
                    <a:pt x="329" y="8158"/>
                  </a:cubicBezTo>
                  <a:cubicBezTo>
                    <a:pt x="356" y="8251"/>
                    <a:pt x="305" y="8352"/>
                    <a:pt x="214" y="8379"/>
                  </a:cubicBezTo>
                  <a:cubicBezTo>
                    <a:pt x="201" y="8383"/>
                    <a:pt x="187" y="8386"/>
                    <a:pt x="177" y="8393"/>
                  </a:cubicBezTo>
                  <a:lnTo>
                    <a:pt x="177" y="8396"/>
                  </a:lnTo>
                  <a:cubicBezTo>
                    <a:pt x="177" y="8459"/>
                    <a:pt x="166" y="8545"/>
                    <a:pt x="156" y="8642"/>
                  </a:cubicBezTo>
                  <a:cubicBezTo>
                    <a:pt x="139" y="8819"/>
                    <a:pt x="97" y="9184"/>
                    <a:pt x="187" y="9264"/>
                  </a:cubicBezTo>
                  <a:cubicBezTo>
                    <a:pt x="187" y="9263"/>
                    <a:pt x="192" y="9263"/>
                    <a:pt x="199" y="9263"/>
                  </a:cubicBezTo>
                  <a:cubicBezTo>
                    <a:pt x="218" y="9263"/>
                    <a:pt x="256" y="9265"/>
                    <a:pt x="287" y="9267"/>
                  </a:cubicBezTo>
                  <a:cubicBezTo>
                    <a:pt x="391" y="9275"/>
                    <a:pt x="509" y="9281"/>
                    <a:pt x="602" y="9340"/>
                  </a:cubicBezTo>
                  <a:cubicBezTo>
                    <a:pt x="681" y="9379"/>
                    <a:pt x="729" y="9457"/>
                    <a:pt x="764" y="9513"/>
                  </a:cubicBezTo>
                  <a:cubicBezTo>
                    <a:pt x="778" y="9530"/>
                    <a:pt x="795" y="9561"/>
                    <a:pt x="806" y="9569"/>
                  </a:cubicBezTo>
                  <a:cubicBezTo>
                    <a:pt x="911" y="9641"/>
                    <a:pt x="1031" y="9666"/>
                    <a:pt x="1160" y="9666"/>
                  </a:cubicBezTo>
                  <a:cubicBezTo>
                    <a:pt x="1295" y="9666"/>
                    <a:pt x="1439" y="9639"/>
                    <a:pt x="1587" y="9613"/>
                  </a:cubicBezTo>
                  <a:cubicBezTo>
                    <a:pt x="1740" y="9585"/>
                    <a:pt x="1904" y="9555"/>
                    <a:pt x="2066" y="9555"/>
                  </a:cubicBezTo>
                  <a:cubicBezTo>
                    <a:pt x="2218" y="9555"/>
                    <a:pt x="2369" y="9581"/>
                    <a:pt x="2510" y="9658"/>
                  </a:cubicBezTo>
                  <a:cubicBezTo>
                    <a:pt x="2631" y="9572"/>
                    <a:pt x="2776" y="9416"/>
                    <a:pt x="2682" y="9226"/>
                  </a:cubicBezTo>
                  <a:cubicBezTo>
                    <a:pt x="2637" y="9136"/>
                    <a:pt x="2672" y="9036"/>
                    <a:pt x="2755" y="8988"/>
                  </a:cubicBezTo>
                  <a:cubicBezTo>
                    <a:pt x="2969" y="8867"/>
                    <a:pt x="3118" y="8780"/>
                    <a:pt x="3283" y="8635"/>
                  </a:cubicBezTo>
                  <a:cubicBezTo>
                    <a:pt x="3512" y="8441"/>
                    <a:pt x="3612" y="8286"/>
                    <a:pt x="3754" y="8079"/>
                  </a:cubicBezTo>
                  <a:cubicBezTo>
                    <a:pt x="3799" y="8006"/>
                    <a:pt x="3848" y="7933"/>
                    <a:pt x="3906" y="7851"/>
                  </a:cubicBezTo>
                  <a:cubicBezTo>
                    <a:pt x="3996" y="7726"/>
                    <a:pt x="4110" y="7667"/>
                    <a:pt x="4196" y="7616"/>
                  </a:cubicBezTo>
                  <a:cubicBezTo>
                    <a:pt x="4245" y="7588"/>
                    <a:pt x="4290" y="7564"/>
                    <a:pt x="4307" y="7539"/>
                  </a:cubicBezTo>
                  <a:cubicBezTo>
                    <a:pt x="4428" y="7408"/>
                    <a:pt x="4449" y="7218"/>
                    <a:pt x="4470" y="7021"/>
                  </a:cubicBezTo>
                  <a:cubicBezTo>
                    <a:pt x="4483" y="6897"/>
                    <a:pt x="4497" y="6766"/>
                    <a:pt x="4532" y="6644"/>
                  </a:cubicBezTo>
                  <a:cubicBezTo>
                    <a:pt x="4729" y="6074"/>
                    <a:pt x="5081" y="5632"/>
                    <a:pt x="5424" y="5199"/>
                  </a:cubicBezTo>
                  <a:cubicBezTo>
                    <a:pt x="5741" y="4802"/>
                    <a:pt x="6035" y="4429"/>
                    <a:pt x="6218" y="3969"/>
                  </a:cubicBezTo>
                  <a:cubicBezTo>
                    <a:pt x="6381" y="3561"/>
                    <a:pt x="6298" y="3323"/>
                    <a:pt x="6170" y="2960"/>
                  </a:cubicBezTo>
                  <a:cubicBezTo>
                    <a:pt x="6139" y="2870"/>
                    <a:pt x="6104" y="2770"/>
                    <a:pt x="6073" y="2666"/>
                  </a:cubicBezTo>
                  <a:cubicBezTo>
                    <a:pt x="5955" y="2313"/>
                    <a:pt x="6056" y="2061"/>
                    <a:pt x="6145" y="1836"/>
                  </a:cubicBezTo>
                  <a:cubicBezTo>
                    <a:pt x="6198" y="1705"/>
                    <a:pt x="6246" y="1584"/>
                    <a:pt x="6253" y="1439"/>
                  </a:cubicBezTo>
                  <a:cubicBezTo>
                    <a:pt x="6263" y="1359"/>
                    <a:pt x="6263" y="1297"/>
                    <a:pt x="6253" y="1245"/>
                  </a:cubicBezTo>
                  <a:cubicBezTo>
                    <a:pt x="6194" y="1224"/>
                    <a:pt x="6153" y="1173"/>
                    <a:pt x="6139" y="1107"/>
                  </a:cubicBezTo>
                  <a:cubicBezTo>
                    <a:pt x="6135" y="1087"/>
                    <a:pt x="6132" y="1069"/>
                    <a:pt x="6132" y="1048"/>
                  </a:cubicBezTo>
                  <a:cubicBezTo>
                    <a:pt x="6080" y="1010"/>
                    <a:pt x="6011" y="975"/>
                    <a:pt x="5928" y="931"/>
                  </a:cubicBezTo>
                  <a:cubicBezTo>
                    <a:pt x="5831" y="879"/>
                    <a:pt x="5724" y="827"/>
                    <a:pt x="5627" y="755"/>
                  </a:cubicBezTo>
                  <a:cubicBezTo>
                    <a:pt x="5517" y="668"/>
                    <a:pt x="5416" y="561"/>
                    <a:pt x="5313" y="447"/>
                  </a:cubicBezTo>
                  <a:cubicBezTo>
                    <a:pt x="5126" y="233"/>
                    <a:pt x="4929" y="18"/>
                    <a:pt x="4704" y="18"/>
                  </a:cubicBezTo>
                  <a:cubicBezTo>
                    <a:pt x="4677" y="18"/>
                    <a:pt x="4649" y="11"/>
                    <a:pt x="4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6082285" y="3699583"/>
              <a:ext cx="584917" cy="367011"/>
            </a:xfrm>
            <a:custGeom>
              <a:avLst/>
              <a:gdLst/>
              <a:ahLst/>
              <a:cxnLst/>
              <a:rect l="l" t="t" r="r" b="b"/>
              <a:pathLst>
                <a:path w="19426" h="12189" extrusionOk="0">
                  <a:moveTo>
                    <a:pt x="4615" y="0"/>
                  </a:moveTo>
                  <a:cubicBezTo>
                    <a:pt x="4562" y="0"/>
                    <a:pt x="4510" y="3"/>
                    <a:pt x="4459" y="8"/>
                  </a:cubicBezTo>
                  <a:cubicBezTo>
                    <a:pt x="4431" y="24"/>
                    <a:pt x="4397" y="32"/>
                    <a:pt x="4365" y="32"/>
                  </a:cubicBezTo>
                  <a:cubicBezTo>
                    <a:pt x="4352" y="32"/>
                    <a:pt x="4338" y="32"/>
                    <a:pt x="4324" y="28"/>
                  </a:cubicBezTo>
                  <a:cubicBezTo>
                    <a:pt x="4217" y="49"/>
                    <a:pt x="4113" y="86"/>
                    <a:pt x="4013" y="145"/>
                  </a:cubicBezTo>
                  <a:cubicBezTo>
                    <a:pt x="3864" y="242"/>
                    <a:pt x="3736" y="370"/>
                    <a:pt x="3598" y="505"/>
                  </a:cubicBezTo>
                  <a:cubicBezTo>
                    <a:pt x="3529" y="574"/>
                    <a:pt x="3460" y="643"/>
                    <a:pt x="3387" y="709"/>
                  </a:cubicBezTo>
                  <a:cubicBezTo>
                    <a:pt x="3239" y="844"/>
                    <a:pt x="3079" y="889"/>
                    <a:pt x="2942" y="930"/>
                  </a:cubicBezTo>
                  <a:cubicBezTo>
                    <a:pt x="2851" y="962"/>
                    <a:pt x="2762" y="986"/>
                    <a:pt x="2682" y="1030"/>
                  </a:cubicBezTo>
                  <a:cubicBezTo>
                    <a:pt x="2478" y="1137"/>
                    <a:pt x="2430" y="1359"/>
                    <a:pt x="2371" y="1614"/>
                  </a:cubicBezTo>
                  <a:cubicBezTo>
                    <a:pt x="2323" y="1812"/>
                    <a:pt x="2278" y="2015"/>
                    <a:pt x="2157" y="2188"/>
                  </a:cubicBezTo>
                  <a:cubicBezTo>
                    <a:pt x="2098" y="2296"/>
                    <a:pt x="1998" y="2403"/>
                    <a:pt x="1901" y="2500"/>
                  </a:cubicBezTo>
                  <a:cubicBezTo>
                    <a:pt x="1811" y="2589"/>
                    <a:pt x="1718" y="2690"/>
                    <a:pt x="1683" y="2769"/>
                  </a:cubicBezTo>
                  <a:cubicBezTo>
                    <a:pt x="1632" y="2870"/>
                    <a:pt x="1611" y="3001"/>
                    <a:pt x="1590" y="3142"/>
                  </a:cubicBezTo>
                  <a:cubicBezTo>
                    <a:pt x="1565" y="3298"/>
                    <a:pt x="1541" y="3463"/>
                    <a:pt x="1473" y="3612"/>
                  </a:cubicBezTo>
                  <a:cubicBezTo>
                    <a:pt x="1300" y="4023"/>
                    <a:pt x="1044" y="4363"/>
                    <a:pt x="795" y="4690"/>
                  </a:cubicBezTo>
                  <a:cubicBezTo>
                    <a:pt x="1123" y="5524"/>
                    <a:pt x="857" y="6474"/>
                    <a:pt x="643" y="7249"/>
                  </a:cubicBezTo>
                  <a:cubicBezTo>
                    <a:pt x="640" y="7276"/>
                    <a:pt x="640" y="7332"/>
                    <a:pt x="636" y="7383"/>
                  </a:cubicBezTo>
                  <a:cubicBezTo>
                    <a:pt x="632" y="7480"/>
                    <a:pt x="629" y="7590"/>
                    <a:pt x="595" y="7702"/>
                  </a:cubicBezTo>
                  <a:cubicBezTo>
                    <a:pt x="536" y="7898"/>
                    <a:pt x="432" y="8013"/>
                    <a:pt x="332" y="8126"/>
                  </a:cubicBezTo>
                  <a:cubicBezTo>
                    <a:pt x="294" y="8168"/>
                    <a:pt x="256" y="8213"/>
                    <a:pt x="214" y="8265"/>
                  </a:cubicBezTo>
                  <a:cubicBezTo>
                    <a:pt x="38" y="8472"/>
                    <a:pt x="0" y="8600"/>
                    <a:pt x="66" y="8724"/>
                  </a:cubicBezTo>
                  <a:cubicBezTo>
                    <a:pt x="113" y="8806"/>
                    <a:pt x="316" y="8820"/>
                    <a:pt x="515" y="8820"/>
                  </a:cubicBezTo>
                  <a:cubicBezTo>
                    <a:pt x="576" y="8820"/>
                    <a:pt x="638" y="8818"/>
                    <a:pt x="694" y="8817"/>
                  </a:cubicBezTo>
                  <a:cubicBezTo>
                    <a:pt x="753" y="8816"/>
                    <a:pt x="810" y="8815"/>
                    <a:pt x="864" y="8815"/>
                  </a:cubicBezTo>
                  <a:cubicBezTo>
                    <a:pt x="918" y="8815"/>
                    <a:pt x="969" y="8816"/>
                    <a:pt x="1016" y="8817"/>
                  </a:cubicBezTo>
                  <a:cubicBezTo>
                    <a:pt x="1490" y="8842"/>
                    <a:pt x="1648" y="8918"/>
                    <a:pt x="1867" y="9412"/>
                  </a:cubicBezTo>
                  <a:cubicBezTo>
                    <a:pt x="1894" y="9485"/>
                    <a:pt x="1908" y="9543"/>
                    <a:pt x="1925" y="9605"/>
                  </a:cubicBezTo>
                  <a:cubicBezTo>
                    <a:pt x="1939" y="9675"/>
                    <a:pt x="1967" y="9789"/>
                    <a:pt x="1988" y="9820"/>
                  </a:cubicBezTo>
                  <a:cubicBezTo>
                    <a:pt x="2032" y="9907"/>
                    <a:pt x="2088" y="9945"/>
                    <a:pt x="2154" y="9996"/>
                  </a:cubicBezTo>
                  <a:cubicBezTo>
                    <a:pt x="2233" y="10058"/>
                    <a:pt x="2340" y="10138"/>
                    <a:pt x="2402" y="10266"/>
                  </a:cubicBezTo>
                  <a:cubicBezTo>
                    <a:pt x="2447" y="10380"/>
                    <a:pt x="2451" y="10505"/>
                    <a:pt x="2454" y="10639"/>
                  </a:cubicBezTo>
                  <a:cubicBezTo>
                    <a:pt x="2457" y="10705"/>
                    <a:pt x="2457" y="10774"/>
                    <a:pt x="2468" y="10833"/>
                  </a:cubicBezTo>
                  <a:cubicBezTo>
                    <a:pt x="2471" y="10846"/>
                    <a:pt x="2485" y="10875"/>
                    <a:pt x="2503" y="10905"/>
                  </a:cubicBezTo>
                  <a:cubicBezTo>
                    <a:pt x="2544" y="10881"/>
                    <a:pt x="2592" y="10875"/>
                    <a:pt x="2661" y="10864"/>
                  </a:cubicBezTo>
                  <a:cubicBezTo>
                    <a:pt x="2696" y="10864"/>
                    <a:pt x="2744" y="10860"/>
                    <a:pt x="2806" y="10850"/>
                  </a:cubicBezTo>
                  <a:cubicBezTo>
                    <a:pt x="2945" y="10839"/>
                    <a:pt x="3074" y="10833"/>
                    <a:pt x="3195" y="10833"/>
                  </a:cubicBezTo>
                  <a:cubicBezTo>
                    <a:pt x="3448" y="10833"/>
                    <a:pt x="3664" y="10857"/>
                    <a:pt x="3854" y="10899"/>
                  </a:cubicBezTo>
                  <a:cubicBezTo>
                    <a:pt x="4051" y="10933"/>
                    <a:pt x="4134" y="10978"/>
                    <a:pt x="4237" y="11030"/>
                  </a:cubicBezTo>
                  <a:cubicBezTo>
                    <a:pt x="4276" y="11047"/>
                    <a:pt x="4320" y="11071"/>
                    <a:pt x="4376" y="11095"/>
                  </a:cubicBezTo>
                  <a:cubicBezTo>
                    <a:pt x="4660" y="11227"/>
                    <a:pt x="4960" y="11248"/>
                    <a:pt x="5250" y="11269"/>
                  </a:cubicBezTo>
                  <a:lnTo>
                    <a:pt x="5658" y="11310"/>
                  </a:lnTo>
                  <a:cubicBezTo>
                    <a:pt x="6373" y="11382"/>
                    <a:pt x="7107" y="11459"/>
                    <a:pt x="7794" y="11721"/>
                  </a:cubicBezTo>
                  <a:cubicBezTo>
                    <a:pt x="7916" y="11762"/>
                    <a:pt x="8067" y="11776"/>
                    <a:pt x="8230" y="11794"/>
                  </a:cubicBezTo>
                  <a:cubicBezTo>
                    <a:pt x="8455" y="11814"/>
                    <a:pt x="8686" y="11832"/>
                    <a:pt x="8890" y="11942"/>
                  </a:cubicBezTo>
                  <a:cubicBezTo>
                    <a:pt x="9018" y="12004"/>
                    <a:pt x="9083" y="12077"/>
                    <a:pt x="9135" y="12132"/>
                  </a:cubicBezTo>
                  <a:cubicBezTo>
                    <a:pt x="9172" y="12172"/>
                    <a:pt x="9188" y="12188"/>
                    <a:pt x="9247" y="12188"/>
                  </a:cubicBezTo>
                  <a:cubicBezTo>
                    <a:pt x="9271" y="12188"/>
                    <a:pt x="9301" y="12186"/>
                    <a:pt x="9342" y="12181"/>
                  </a:cubicBezTo>
                  <a:cubicBezTo>
                    <a:pt x="9712" y="12140"/>
                    <a:pt x="9761" y="11939"/>
                    <a:pt x="9830" y="11521"/>
                  </a:cubicBezTo>
                  <a:cubicBezTo>
                    <a:pt x="9847" y="11420"/>
                    <a:pt x="9861" y="11317"/>
                    <a:pt x="9889" y="11216"/>
                  </a:cubicBezTo>
                  <a:cubicBezTo>
                    <a:pt x="9902" y="11168"/>
                    <a:pt x="9906" y="11127"/>
                    <a:pt x="9913" y="11092"/>
                  </a:cubicBezTo>
                  <a:cubicBezTo>
                    <a:pt x="9948" y="10826"/>
                    <a:pt x="10086" y="10816"/>
                    <a:pt x="10317" y="10792"/>
                  </a:cubicBezTo>
                  <a:lnTo>
                    <a:pt x="10441" y="10778"/>
                  </a:lnTo>
                  <a:cubicBezTo>
                    <a:pt x="10615" y="10760"/>
                    <a:pt x="10773" y="10743"/>
                    <a:pt x="10933" y="10725"/>
                  </a:cubicBezTo>
                  <a:lnTo>
                    <a:pt x="11095" y="10709"/>
                  </a:lnTo>
                  <a:cubicBezTo>
                    <a:pt x="11278" y="10671"/>
                    <a:pt x="11395" y="10580"/>
                    <a:pt x="11524" y="10484"/>
                  </a:cubicBezTo>
                  <a:cubicBezTo>
                    <a:pt x="11688" y="10359"/>
                    <a:pt x="11873" y="10212"/>
                    <a:pt x="12219" y="10212"/>
                  </a:cubicBezTo>
                  <a:cubicBezTo>
                    <a:pt x="12257" y="10212"/>
                    <a:pt x="12297" y="10214"/>
                    <a:pt x="12339" y="10218"/>
                  </a:cubicBezTo>
                  <a:cubicBezTo>
                    <a:pt x="12464" y="10228"/>
                    <a:pt x="12582" y="10262"/>
                    <a:pt x="12699" y="10297"/>
                  </a:cubicBezTo>
                  <a:cubicBezTo>
                    <a:pt x="12816" y="10331"/>
                    <a:pt x="12930" y="10363"/>
                    <a:pt x="13027" y="10366"/>
                  </a:cubicBezTo>
                  <a:cubicBezTo>
                    <a:pt x="13045" y="10307"/>
                    <a:pt x="13086" y="10235"/>
                    <a:pt x="13179" y="10203"/>
                  </a:cubicBezTo>
                  <a:cubicBezTo>
                    <a:pt x="13351" y="10158"/>
                    <a:pt x="13503" y="10139"/>
                    <a:pt x="13644" y="10139"/>
                  </a:cubicBezTo>
                  <a:cubicBezTo>
                    <a:pt x="13704" y="10139"/>
                    <a:pt x="13762" y="10142"/>
                    <a:pt x="13818" y="10149"/>
                  </a:cubicBezTo>
                  <a:cubicBezTo>
                    <a:pt x="14071" y="10183"/>
                    <a:pt x="14282" y="10280"/>
                    <a:pt x="14493" y="10373"/>
                  </a:cubicBezTo>
                  <a:cubicBezTo>
                    <a:pt x="14722" y="10477"/>
                    <a:pt x="14941" y="10575"/>
                    <a:pt x="15191" y="10575"/>
                  </a:cubicBezTo>
                  <a:cubicBezTo>
                    <a:pt x="15224" y="10575"/>
                    <a:pt x="15257" y="10574"/>
                    <a:pt x="15291" y="10570"/>
                  </a:cubicBezTo>
                  <a:cubicBezTo>
                    <a:pt x="15536" y="10532"/>
                    <a:pt x="15747" y="10408"/>
                    <a:pt x="15972" y="10273"/>
                  </a:cubicBezTo>
                  <a:cubicBezTo>
                    <a:pt x="16252" y="10114"/>
                    <a:pt x="16546" y="9945"/>
                    <a:pt x="16933" y="9913"/>
                  </a:cubicBezTo>
                  <a:lnTo>
                    <a:pt x="17050" y="9907"/>
                  </a:lnTo>
                  <a:cubicBezTo>
                    <a:pt x="17140" y="9904"/>
                    <a:pt x="17227" y="9900"/>
                    <a:pt x="17310" y="9900"/>
                  </a:cubicBezTo>
                  <a:cubicBezTo>
                    <a:pt x="17416" y="9900"/>
                    <a:pt x="17516" y="9906"/>
                    <a:pt x="17607" y="9927"/>
                  </a:cubicBezTo>
                  <a:cubicBezTo>
                    <a:pt x="17700" y="9771"/>
                    <a:pt x="17852" y="9630"/>
                    <a:pt x="17974" y="9516"/>
                  </a:cubicBezTo>
                  <a:cubicBezTo>
                    <a:pt x="18087" y="9412"/>
                    <a:pt x="18298" y="9219"/>
                    <a:pt x="18288" y="9146"/>
                  </a:cubicBezTo>
                  <a:cubicBezTo>
                    <a:pt x="18285" y="9125"/>
                    <a:pt x="18247" y="9077"/>
                    <a:pt x="18119" y="9018"/>
                  </a:cubicBezTo>
                  <a:cubicBezTo>
                    <a:pt x="18032" y="8977"/>
                    <a:pt x="17994" y="8873"/>
                    <a:pt x="18032" y="8787"/>
                  </a:cubicBezTo>
                  <a:cubicBezTo>
                    <a:pt x="18111" y="8593"/>
                    <a:pt x="18343" y="8555"/>
                    <a:pt x="18550" y="8517"/>
                  </a:cubicBezTo>
                  <a:cubicBezTo>
                    <a:pt x="18641" y="8503"/>
                    <a:pt x="18744" y="8486"/>
                    <a:pt x="18789" y="8461"/>
                  </a:cubicBezTo>
                  <a:cubicBezTo>
                    <a:pt x="18972" y="8372"/>
                    <a:pt x="19297" y="8130"/>
                    <a:pt x="19425" y="7981"/>
                  </a:cubicBezTo>
                  <a:lnTo>
                    <a:pt x="19425" y="7981"/>
                  </a:lnTo>
                  <a:cubicBezTo>
                    <a:pt x="19412" y="7982"/>
                    <a:pt x="19399" y="7982"/>
                    <a:pt x="19386" y="7982"/>
                  </a:cubicBezTo>
                  <a:cubicBezTo>
                    <a:pt x="19320" y="7982"/>
                    <a:pt x="19250" y="7973"/>
                    <a:pt x="19190" y="7933"/>
                  </a:cubicBezTo>
                  <a:cubicBezTo>
                    <a:pt x="19083" y="7871"/>
                    <a:pt x="19024" y="7774"/>
                    <a:pt x="18979" y="7694"/>
                  </a:cubicBezTo>
                  <a:cubicBezTo>
                    <a:pt x="18938" y="7619"/>
                    <a:pt x="18917" y="7594"/>
                    <a:pt x="18879" y="7580"/>
                  </a:cubicBezTo>
                  <a:cubicBezTo>
                    <a:pt x="18813" y="7548"/>
                    <a:pt x="18732" y="7538"/>
                    <a:pt x="18644" y="7538"/>
                  </a:cubicBezTo>
                  <a:cubicBezTo>
                    <a:pt x="18581" y="7538"/>
                    <a:pt x="18514" y="7543"/>
                    <a:pt x="18446" y="7549"/>
                  </a:cubicBezTo>
                  <a:cubicBezTo>
                    <a:pt x="18369" y="7555"/>
                    <a:pt x="18287" y="7562"/>
                    <a:pt x="18205" y="7562"/>
                  </a:cubicBezTo>
                  <a:cubicBezTo>
                    <a:pt x="18066" y="7562"/>
                    <a:pt x="17924" y="7544"/>
                    <a:pt x="17790" y="7477"/>
                  </a:cubicBezTo>
                  <a:cubicBezTo>
                    <a:pt x="17745" y="7453"/>
                    <a:pt x="17714" y="7415"/>
                    <a:pt x="17700" y="7370"/>
                  </a:cubicBezTo>
                  <a:cubicBezTo>
                    <a:pt x="17683" y="7324"/>
                    <a:pt x="17690" y="7273"/>
                    <a:pt x="17714" y="7231"/>
                  </a:cubicBezTo>
                  <a:cubicBezTo>
                    <a:pt x="17783" y="7093"/>
                    <a:pt x="17883" y="6968"/>
                    <a:pt x="17974" y="6858"/>
                  </a:cubicBezTo>
                  <a:cubicBezTo>
                    <a:pt x="18046" y="6768"/>
                    <a:pt x="18156" y="6633"/>
                    <a:pt x="18164" y="6578"/>
                  </a:cubicBezTo>
                  <a:cubicBezTo>
                    <a:pt x="18153" y="6578"/>
                    <a:pt x="18098" y="6544"/>
                    <a:pt x="17932" y="6512"/>
                  </a:cubicBezTo>
                  <a:cubicBezTo>
                    <a:pt x="17790" y="6491"/>
                    <a:pt x="17634" y="6486"/>
                    <a:pt x="17478" y="6486"/>
                  </a:cubicBezTo>
                  <a:cubicBezTo>
                    <a:pt x="17408" y="6486"/>
                    <a:pt x="17337" y="6487"/>
                    <a:pt x="17269" y="6488"/>
                  </a:cubicBezTo>
                  <a:cubicBezTo>
                    <a:pt x="17186" y="6491"/>
                    <a:pt x="17109" y="6491"/>
                    <a:pt x="17030" y="6491"/>
                  </a:cubicBezTo>
                  <a:cubicBezTo>
                    <a:pt x="16992" y="6488"/>
                    <a:pt x="16953" y="6486"/>
                    <a:pt x="16913" y="6486"/>
                  </a:cubicBezTo>
                  <a:cubicBezTo>
                    <a:pt x="16837" y="6486"/>
                    <a:pt x="16757" y="6492"/>
                    <a:pt x="16674" y="6499"/>
                  </a:cubicBezTo>
                  <a:cubicBezTo>
                    <a:pt x="16581" y="6502"/>
                    <a:pt x="16486" y="6506"/>
                    <a:pt x="16393" y="6506"/>
                  </a:cubicBezTo>
                  <a:cubicBezTo>
                    <a:pt x="16207" y="6506"/>
                    <a:pt x="16031" y="6491"/>
                    <a:pt x="15900" y="6426"/>
                  </a:cubicBezTo>
                  <a:cubicBezTo>
                    <a:pt x="15578" y="6239"/>
                    <a:pt x="15585" y="5960"/>
                    <a:pt x="15589" y="5735"/>
                  </a:cubicBezTo>
                  <a:cubicBezTo>
                    <a:pt x="15589" y="5638"/>
                    <a:pt x="15592" y="5548"/>
                    <a:pt x="15575" y="5465"/>
                  </a:cubicBezTo>
                  <a:cubicBezTo>
                    <a:pt x="15526" y="5261"/>
                    <a:pt x="15409" y="5123"/>
                    <a:pt x="15270" y="4960"/>
                  </a:cubicBezTo>
                  <a:cubicBezTo>
                    <a:pt x="15181" y="4856"/>
                    <a:pt x="15087" y="4743"/>
                    <a:pt x="15008" y="4607"/>
                  </a:cubicBezTo>
                  <a:cubicBezTo>
                    <a:pt x="14835" y="4300"/>
                    <a:pt x="14849" y="3972"/>
                    <a:pt x="14863" y="3650"/>
                  </a:cubicBezTo>
                  <a:cubicBezTo>
                    <a:pt x="14869" y="3526"/>
                    <a:pt x="14873" y="3395"/>
                    <a:pt x="14866" y="3267"/>
                  </a:cubicBezTo>
                  <a:cubicBezTo>
                    <a:pt x="14825" y="2828"/>
                    <a:pt x="14704" y="2621"/>
                    <a:pt x="14455" y="2233"/>
                  </a:cubicBezTo>
                  <a:cubicBezTo>
                    <a:pt x="14358" y="2091"/>
                    <a:pt x="14285" y="1936"/>
                    <a:pt x="14220" y="1784"/>
                  </a:cubicBezTo>
                  <a:cubicBezTo>
                    <a:pt x="14105" y="1528"/>
                    <a:pt x="14008" y="1307"/>
                    <a:pt x="13788" y="1172"/>
                  </a:cubicBezTo>
                  <a:cubicBezTo>
                    <a:pt x="13521" y="987"/>
                    <a:pt x="13210" y="958"/>
                    <a:pt x="12882" y="958"/>
                  </a:cubicBezTo>
                  <a:cubicBezTo>
                    <a:pt x="12801" y="958"/>
                    <a:pt x="12719" y="960"/>
                    <a:pt x="12636" y="962"/>
                  </a:cubicBezTo>
                  <a:cubicBezTo>
                    <a:pt x="12553" y="962"/>
                    <a:pt x="12470" y="965"/>
                    <a:pt x="12388" y="965"/>
                  </a:cubicBezTo>
                  <a:lnTo>
                    <a:pt x="12218" y="972"/>
                  </a:lnTo>
                  <a:cubicBezTo>
                    <a:pt x="12041" y="977"/>
                    <a:pt x="11873" y="982"/>
                    <a:pt x="11709" y="982"/>
                  </a:cubicBezTo>
                  <a:cubicBezTo>
                    <a:pt x="11233" y="982"/>
                    <a:pt x="10796" y="937"/>
                    <a:pt x="10286" y="716"/>
                  </a:cubicBezTo>
                  <a:cubicBezTo>
                    <a:pt x="9819" y="491"/>
                    <a:pt x="9350" y="377"/>
                    <a:pt x="8852" y="252"/>
                  </a:cubicBezTo>
                  <a:lnTo>
                    <a:pt x="8520" y="166"/>
                  </a:lnTo>
                  <a:cubicBezTo>
                    <a:pt x="8186" y="78"/>
                    <a:pt x="7881" y="50"/>
                    <a:pt x="7577" y="50"/>
                  </a:cubicBezTo>
                  <a:cubicBezTo>
                    <a:pt x="7307" y="50"/>
                    <a:pt x="7037" y="73"/>
                    <a:pt x="6750" y="97"/>
                  </a:cubicBezTo>
                  <a:cubicBezTo>
                    <a:pt x="6543" y="118"/>
                    <a:pt x="6329" y="135"/>
                    <a:pt x="6100" y="149"/>
                  </a:cubicBezTo>
                  <a:cubicBezTo>
                    <a:pt x="6059" y="151"/>
                    <a:pt x="6017" y="152"/>
                    <a:pt x="5975" y="152"/>
                  </a:cubicBezTo>
                  <a:cubicBezTo>
                    <a:pt x="5728" y="152"/>
                    <a:pt x="5483" y="112"/>
                    <a:pt x="5244" y="73"/>
                  </a:cubicBezTo>
                  <a:cubicBezTo>
                    <a:pt x="5027" y="34"/>
                    <a:pt x="4817"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6976852" y="3539434"/>
              <a:ext cx="340032" cy="192734"/>
            </a:xfrm>
            <a:custGeom>
              <a:avLst/>
              <a:gdLst/>
              <a:ahLst/>
              <a:cxnLst/>
              <a:rect l="l" t="t" r="r" b="b"/>
              <a:pathLst>
                <a:path w="11293" h="6401" extrusionOk="0">
                  <a:moveTo>
                    <a:pt x="8769" y="0"/>
                  </a:moveTo>
                  <a:lnTo>
                    <a:pt x="8769" y="0"/>
                  </a:lnTo>
                  <a:cubicBezTo>
                    <a:pt x="8724" y="52"/>
                    <a:pt x="8669" y="107"/>
                    <a:pt x="8599" y="155"/>
                  </a:cubicBezTo>
                  <a:cubicBezTo>
                    <a:pt x="8527" y="211"/>
                    <a:pt x="8454" y="246"/>
                    <a:pt x="8382" y="276"/>
                  </a:cubicBezTo>
                  <a:cubicBezTo>
                    <a:pt x="8271" y="329"/>
                    <a:pt x="8202" y="366"/>
                    <a:pt x="8157" y="436"/>
                  </a:cubicBezTo>
                  <a:cubicBezTo>
                    <a:pt x="8095" y="515"/>
                    <a:pt x="8095" y="584"/>
                    <a:pt x="8102" y="709"/>
                  </a:cubicBezTo>
                  <a:cubicBezTo>
                    <a:pt x="8105" y="819"/>
                    <a:pt x="8109" y="947"/>
                    <a:pt x="8054" y="1082"/>
                  </a:cubicBezTo>
                  <a:cubicBezTo>
                    <a:pt x="8006" y="1248"/>
                    <a:pt x="7898" y="1352"/>
                    <a:pt x="7801" y="1441"/>
                  </a:cubicBezTo>
                  <a:cubicBezTo>
                    <a:pt x="7739" y="1497"/>
                    <a:pt x="7684" y="1548"/>
                    <a:pt x="7649" y="1618"/>
                  </a:cubicBezTo>
                  <a:cubicBezTo>
                    <a:pt x="7549" y="1780"/>
                    <a:pt x="7553" y="1984"/>
                    <a:pt x="7556" y="2198"/>
                  </a:cubicBezTo>
                  <a:lnTo>
                    <a:pt x="7556" y="2299"/>
                  </a:lnTo>
                  <a:cubicBezTo>
                    <a:pt x="7577" y="2907"/>
                    <a:pt x="7397" y="3000"/>
                    <a:pt x="7017" y="3055"/>
                  </a:cubicBezTo>
                  <a:cubicBezTo>
                    <a:pt x="6927" y="3069"/>
                    <a:pt x="6809" y="3083"/>
                    <a:pt x="6682" y="3124"/>
                  </a:cubicBezTo>
                  <a:cubicBezTo>
                    <a:pt x="6471" y="3186"/>
                    <a:pt x="6267" y="3315"/>
                    <a:pt x="6052" y="3449"/>
                  </a:cubicBezTo>
                  <a:cubicBezTo>
                    <a:pt x="5711" y="3664"/>
                    <a:pt x="5360" y="3881"/>
                    <a:pt x="4939" y="3881"/>
                  </a:cubicBezTo>
                  <a:cubicBezTo>
                    <a:pt x="4898" y="3881"/>
                    <a:pt x="4857" y="3879"/>
                    <a:pt x="4815" y="3875"/>
                  </a:cubicBezTo>
                  <a:cubicBezTo>
                    <a:pt x="4673" y="3864"/>
                    <a:pt x="4555" y="3813"/>
                    <a:pt x="4448" y="3767"/>
                  </a:cubicBezTo>
                  <a:cubicBezTo>
                    <a:pt x="4338" y="3719"/>
                    <a:pt x="4234" y="3688"/>
                    <a:pt x="4152" y="3688"/>
                  </a:cubicBezTo>
                  <a:cubicBezTo>
                    <a:pt x="4027" y="3692"/>
                    <a:pt x="3903" y="3733"/>
                    <a:pt x="3775" y="3781"/>
                  </a:cubicBezTo>
                  <a:cubicBezTo>
                    <a:pt x="3675" y="3816"/>
                    <a:pt x="3571" y="3854"/>
                    <a:pt x="3470" y="3871"/>
                  </a:cubicBezTo>
                  <a:cubicBezTo>
                    <a:pt x="3319" y="3909"/>
                    <a:pt x="3169" y="3923"/>
                    <a:pt x="3021" y="3933"/>
                  </a:cubicBezTo>
                  <a:cubicBezTo>
                    <a:pt x="2810" y="3954"/>
                    <a:pt x="2627" y="3968"/>
                    <a:pt x="2448" y="4065"/>
                  </a:cubicBezTo>
                  <a:lnTo>
                    <a:pt x="2327" y="4137"/>
                  </a:lnTo>
                  <a:cubicBezTo>
                    <a:pt x="2108" y="4265"/>
                    <a:pt x="1939" y="4369"/>
                    <a:pt x="1642" y="4456"/>
                  </a:cubicBezTo>
                  <a:cubicBezTo>
                    <a:pt x="1431" y="4500"/>
                    <a:pt x="1237" y="4524"/>
                    <a:pt x="1051" y="4545"/>
                  </a:cubicBezTo>
                  <a:cubicBezTo>
                    <a:pt x="643" y="4597"/>
                    <a:pt x="301" y="4638"/>
                    <a:pt x="1" y="4866"/>
                  </a:cubicBezTo>
                  <a:cubicBezTo>
                    <a:pt x="21" y="4880"/>
                    <a:pt x="38" y="4894"/>
                    <a:pt x="55" y="4908"/>
                  </a:cubicBezTo>
                  <a:cubicBezTo>
                    <a:pt x="121" y="4960"/>
                    <a:pt x="176" y="4998"/>
                    <a:pt x="232" y="5016"/>
                  </a:cubicBezTo>
                  <a:cubicBezTo>
                    <a:pt x="262" y="5025"/>
                    <a:pt x="304" y="5029"/>
                    <a:pt x="353" y="5029"/>
                  </a:cubicBezTo>
                  <a:cubicBezTo>
                    <a:pt x="456" y="5029"/>
                    <a:pt x="590" y="5012"/>
                    <a:pt x="706" y="4998"/>
                  </a:cubicBezTo>
                  <a:cubicBezTo>
                    <a:pt x="843" y="4979"/>
                    <a:pt x="1005" y="4957"/>
                    <a:pt x="1162" y="4957"/>
                  </a:cubicBezTo>
                  <a:cubicBezTo>
                    <a:pt x="1463" y="4957"/>
                    <a:pt x="1745" y="5038"/>
                    <a:pt x="1791" y="5375"/>
                  </a:cubicBezTo>
                  <a:cubicBezTo>
                    <a:pt x="1835" y="5852"/>
                    <a:pt x="1365" y="6000"/>
                    <a:pt x="1037" y="6087"/>
                  </a:cubicBezTo>
                  <a:cubicBezTo>
                    <a:pt x="1127" y="6080"/>
                    <a:pt x="1213" y="6077"/>
                    <a:pt x="1303" y="6077"/>
                  </a:cubicBezTo>
                  <a:cubicBezTo>
                    <a:pt x="1483" y="6069"/>
                    <a:pt x="1660" y="6062"/>
                    <a:pt x="1825" y="6042"/>
                  </a:cubicBezTo>
                  <a:cubicBezTo>
                    <a:pt x="1834" y="6040"/>
                    <a:pt x="1843" y="6040"/>
                    <a:pt x="1851" y="6040"/>
                  </a:cubicBezTo>
                  <a:cubicBezTo>
                    <a:pt x="1903" y="6040"/>
                    <a:pt x="1951" y="6065"/>
                    <a:pt x="1984" y="6104"/>
                  </a:cubicBezTo>
                  <a:cubicBezTo>
                    <a:pt x="2022" y="6149"/>
                    <a:pt x="2040" y="6211"/>
                    <a:pt x="2022" y="6270"/>
                  </a:cubicBezTo>
                  <a:cubicBezTo>
                    <a:pt x="2008" y="6318"/>
                    <a:pt x="1991" y="6359"/>
                    <a:pt x="1967" y="6401"/>
                  </a:cubicBezTo>
                  <a:cubicBezTo>
                    <a:pt x="2029" y="6356"/>
                    <a:pt x="2091" y="6311"/>
                    <a:pt x="2157" y="6256"/>
                  </a:cubicBezTo>
                  <a:cubicBezTo>
                    <a:pt x="2389" y="6080"/>
                    <a:pt x="2651" y="5879"/>
                    <a:pt x="3059" y="5879"/>
                  </a:cubicBezTo>
                  <a:cubicBezTo>
                    <a:pt x="3153" y="5879"/>
                    <a:pt x="3228" y="5945"/>
                    <a:pt x="3239" y="6035"/>
                  </a:cubicBezTo>
                  <a:cubicBezTo>
                    <a:pt x="3256" y="6149"/>
                    <a:pt x="3218" y="6246"/>
                    <a:pt x="3166" y="6329"/>
                  </a:cubicBezTo>
                  <a:cubicBezTo>
                    <a:pt x="3367" y="6322"/>
                    <a:pt x="3636" y="6287"/>
                    <a:pt x="3830" y="6235"/>
                  </a:cubicBezTo>
                  <a:cubicBezTo>
                    <a:pt x="3903" y="6211"/>
                    <a:pt x="3962" y="6163"/>
                    <a:pt x="4034" y="6104"/>
                  </a:cubicBezTo>
                  <a:cubicBezTo>
                    <a:pt x="4127" y="6024"/>
                    <a:pt x="4234" y="5938"/>
                    <a:pt x="4400" y="5903"/>
                  </a:cubicBezTo>
                  <a:cubicBezTo>
                    <a:pt x="4416" y="5901"/>
                    <a:pt x="4431" y="5901"/>
                    <a:pt x="4447" y="5901"/>
                  </a:cubicBezTo>
                  <a:cubicBezTo>
                    <a:pt x="4552" y="5901"/>
                    <a:pt x="4655" y="5938"/>
                    <a:pt x="4770" y="5979"/>
                  </a:cubicBezTo>
                  <a:cubicBezTo>
                    <a:pt x="4825" y="6004"/>
                    <a:pt x="4919" y="6038"/>
                    <a:pt x="4950" y="6038"/>
                  </a:cubicBezTo>
                  <a:cubicBezTo>
                    <a:pt x="4998" y="6043"/>
                    <a:pt x="5045" y="6045"/>
                    <a:pt x="5090" y="6045"/>
                  </a:cubicBezTo>
                  <a:cubicBezTo>
                    <a:pt x="5205" y="6045"/>
                    <a:pt x="5311" y="6032"/>
                    <a:pt x="5420" y="6014"/>
                  </a:cubicBezTo>
                  <a:cubicBezTo>
                    <a:pt x="5475" y="6007"/>
                    <a:pt x="5527" y="6000"/>
                    <a:pt x="5582" y="5994"/>
                  </a:cubicBezTo>
                  <a:cubicBezTo>
                    <a:pt x="5711" y="5985"/>
                    <a:pt x="5840" y="5982"/>
                    <a:pt x="5967" y="5982"/>
                  </a:cubicBezTo>
                  <a:cubicBezTo>
                    <a:pt x="6262" y="5982"/>
                    <a:pt x="6552" y="6000"/>
                    <a:pt x="6837" y="6014"/>
                  </a:cubicBezTo>
                  <a:lnTo>
                    <a:pt x="6955" y="6021"/>
                  </a:lnTo>
                  <a:cubicBezTo>
                    <a:pt x="7094" y="6029"/>
                    <a:pt x="7275" y="6040"/>
                    <a:pt x="7464" y="6040"/>
                  </a:cubicBezTo>
                  <a:cubicBezTo>
                    <a:pt x="7830" y="6040"/>
                    <a:pt x="8228" y="6000"/>
                    <a:pt x="8424" y="5828"/>
                  </a:cubicBezTo>
                  <a:cubicBezTo>
                    <a:pt x="8537" y="5741"/>
                    <a:pt x="8537" y="5707"/>
                    <a:pt x="8534" y="5571"/>
                  </a:cubicBezTo>
                  <a:cubicBezTo>
                    <a:pt x="8534" y="5496"/>
                    <a:pt x="8534" y="5416"/>
                    <a:pt x="8551" y="5322"/>
                  </a:cubicBezTo>
                  <a:cubicBezTo>
                    <a:pt x="8596" y="5019"/>
                    <a:pt x="8769" y="4812"/>
                    <a:pt x="8931" y="4614"/>
                  </a:cubicBezTo>
                  <a:lnTo>
                    <a:pt x="9008" y="4521"/>
                  </a:lnTo>
                  <a:cubicBezTo>
                    <a:pt x="9070" y="4451"/>
                    <a:pt x="9118" y="4344"/>
                    <a:pt x="9163" y="4244"/>
                  </a:cubicBezTo>
                  <a:cubicBezTo>
                    <a:pt x="9215" y="4134"/>
                    <a:pt x="9263" y="4020"/>
                    <a:pt x="9339" y="3937"/>
                  </a:cubicBezTo>
                  <a:cubicBezTo>
                    <a:pt x="9504" y="3790"/>
                    <a:pt x="9644" y="3784"/>
                    <a:pt x="9759" y="3784"/>
                  </a:cubicBezTo>
                  <a:cubicBezTo>
                    <a:pt x="9771" y="3784"/>
                    <a:pt x="9782" y="3784"/>
                    <a:pt x="9793" y="3784"/>
                  </a:cubicBezTo>
                  <a:cubicBezTo>
                    <a:pt x="9843" y="3784"/>
                    <a:pt x="9887" y="3782"/>
                    <a:pt x="9927" y="3767"/>
                  </a:cubicBezTo>
                  <a:cubicBezTo>
                    <a:pt x="10110" y="3712"/>
                    <a:pt x="10259" y="3580"/>
                    <a:pt x="10418" y="3446"/>
                  </a:cubicBezTo>
                  <a:cubicBezTo>
                    <a:pt x="10580" y="3308"/>
                    <a:pt x="10746" y="3166"/>
                    <a:pt x="10950" y="3090"/>
                  </a:cubicBezTo>
                  <a:cubicBezTo>
                    <a:pt x="11067" y="3045"/>
                    <a:pt x="11161" y="3031"/>
                    <a:pt x="11220" y="3021"/>
                  </a:cubicBezTo>
                  <a:cubicBezTo>
                    <a:pt x="11221" y="3023"/>
                    <a:pt x="11222" y="3025"/>
                    <a:pt x="11224" y="3025"/>
                  </a:cubicBezTo>
                  <a:cubicBezTo>
                    <a:pt x="11230" y="3025"/>
                    <a:pt x="11244" y="3001"/>
                    <a:pt x="11257" y="2938"/>
                  </a:cubicBezTo>
                  <a:cubicBezTo>
                    <a:pt x="11292" y="2824"/>
                    <a:pt x="11241" y="2336"/>
                    <a:pt x="11192" y="2164"/>
                  </a:cubicBezTo>
                  <a:cubicBezTo>
                    <a:pt x="11174" y="2071"/>
                    <a:pt x="11133" y="1994"/>
                    <a:pt x="11091" y="1918"/>
                  </a:cubicBezTo>
                  <a:cubicBezTo>
                    <a:pt x="11043" y="1835"/>
                    <a:pt x="10992" y="1749"/>
                    <a:pt x="10978" y="1656"/>
                  </a:cubicBezTo>
                  <a:cubicBezTo>
                    <a:pt x="10957" y="1403"/>
                    <a:pt x="11081" y="1265"/>
                    <a:pt x="11174" y="1165"/>
                  </a:cubicBezTo>
                  <a:cubicBezTo>
                    <a:pt x="11188" y="1151"/>
                    <a:pt x="11199" y="1141"/>
                    <a:pt x="11206" y="1130"/>
                  </a:cubicBezTo>
                  <a:cubicBezTo>
                    <a:pt x="11160" y="1120"/>
                    <a:pt x="11110" y="1116"/>
                    <a:pt x="11058" y="1116"/>
                  </a:cubicBezTo>
                  <a:cubicBezTo>
                    <a:pt x="10930" y="1116"/>
                    <a:pt x="10787" y="1141"/>
                    <a:pt x="10639" y="1168"/>
                  </a:cubicBezTo>
                  <a:cubicBezTo>
                    <a:pt x="10482" y="1196"/>
                    <a:pt x="10313" y="1226"/>
                    <a:pt x="10145" y="1226"/>
                  </a:cubicBezTo>
                  <a:cubicBezTo>
                    <a:pt x="9960" y="1226"/>
                    <a:pt x="9774" y="1189"/>
                    <a:pt x="9606" y="1075"/>
                  </a:cubicBezTo>
                  <a:cubicBezTo>
                    <a:pt x="9536" y="1040"/>
                    <a:pt x="9485" y="961"/>
                    <a:pt x="9450" y="905"/>
                  </a:cubicBezTo>
                  <a:cubicBezTo>
                    <a:pt x="9440" y="884"/>
                    <a:pt x="9422" y="857"/>
                    <a:pt x="9412" y="850"/>
                  </a:cubicBezTo>
                  <a:cubicBezTo>
                    <a:pt x="9384" y="836"/>
                    <a:pt x="9301" y="830"/>
                    <a:pt x="9250" y="826"/>
                  </a:cubicBezTo>
                  <a:cubicBezTo>
                    <a:pt x="9132" y="819"/>
                    <a:pt x="9011" y="809"/>
                    <a:pt x="8928" y="726"/>
                  </a:cubicBezTo>
                  <a:cubicBezTo>
                    <a:pt x="8752" y="570"/>
                    <a:pt x="8748" y="276"/>
                    <a:pt x="87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5748016" y="3202876"/>
              <a:ext cx="656518" cy="625595"/>
            </a:xfrm>
            <a:custGeom>
              <a:avLst/>
              <a:gdLst/>
              <a:ahLst/>
              <a:cxnLst/>
              <a:rect l="l" t="t" r="r" b="b"/>
              <a:pathLst>
                <a:path w="21804" h="20777" extrusionOk="0">
                  <a:moveTo>
                    <a:pt x="6087" y="0"/>
                  </a:moveTo>
                  <a:cubicBezTo>
                    <a:pt x="5903" y="321"/>
                    <a:pt x="5233" y="412"/>
                    <a:pt x="5015" y="428"/>
                  </a:cubicBezTo>
                  <a:cubicBezTo>
                    <a:pt x="4600" y="460"/>
                    <a:pt x="4459" y="394"/>
                    <a:pt x="4214" y="563"/>
                  </a:cubicBezTo>
                  <a:cubicBezTo>
                    <a:pt x="4048" y="685"/>
                    <a:pt x="3941" y="826"/>
                    <a:pt x="3823" y="975"/>
                  </a:cubicBezTo>
                  <a:cubicBezTo>
                    <a:pt x="3664" y="1186"/>
                    <a:pt x="3501" y="1400"/>
                    <a:pt x="3180" y="1538"/>
                  </a:cubicBezTo>
                  <a:cubicBezTo>
                    <a:pt x="3107" y="1566"/>
                    <a:pt x="3038" y="1604"/>
                    <a:pt x="2973" y="1639"/>
                  </a:cubicBezTo>
                  <a:cubicBezTo>
                    <a:pt x="2807" y="1725"/>
                    <a:pt x="2621" y="1821"/>
                    <a:pt x="2406" y="1821"/>
                  </a:cubicBezTo>
                  <a:cubicBezTo>
                    <a:pt x="2356" y="1821"/>
                    <a:pt x="2304" y="1816"/>
                    <a:pt x="2250" y="1804"/>
                  </a:cubicBezTo>
                  <a:cubicBezTo>
                    <a:pt x="1939" y="1735"/>
                    <a:pt x="1794" y="1532"/>
                    <a:pt x="1676" y="1366"/>
                  </a:cubicBezTo>
                  <a:cubicBezTo>
                    <a:pt x="1645" y="1320"/>
                    <a:pt x="1611" y="1275"/>
                    <a:pt x="1572" y="1230"/>
                  </a:cubicBezTo>
                  <a:lnTo>
                    <a:pt x="1489" y="1127"/>
                  </a:lnTo>
                  <a:cubicBezTo>
                    <a:pt x="1427" y="1050"/>
                    <a:pt x="1293" y="884"/>
                    <a:pt x="1217" y="840"/>
                  </a:cubicBezTo>
                  <a:cubicBezTo>
                    <a:pt x="1207" y="854"/>
                    <a:pt x="1192" y="871"/>
                    <a:pt x="1172" y="909"/>
                  </a:cubicBezTo>
                  <a:cubicBezTo>
                    <a:pt x="1144" y="961"/>
                    <a:pt x="1100" y="1040"/>
                    <a:pt x="1023" y="1099"/>
                  </a:cubicBezTo>
                  <a:cubicBezTo>
                    <a:pt x="1058" y="1186"/>
                    <a:pt x="1071" y="1283"/>
                    <a:pt x="1082" y="1369"/>
                  </a:cubicBezTo>
                  <a:lnTo>
                    <a:pt x="1089" y="1438"/>
                  </a:lnTo>
                  <a:cubicBezTo>
                    <a:pt x="1130" y="1690"/>
                    <a:pt x="1148" y="1735"/>
                    <a:pt x="1296" y="1974"/>
                  </a:cubicBezTo>
                  <a:cubicBezTo>
                    <a:pt x="1393" y="2101"/>
                    <a:pt x="1455" y="2309"/>
                    <a:pt x="1521" y="2527"/>
                  </a:cubicBezTo>
                  <a:cubicBezTo>
                    <a:pt x="1583" y="2730"/>
                    <a:pt x="1673" y="3031"/>
                    <a:pt x="1770" y="3069"/>
                  </a:cubicBezTo>
                  <a:cubicBezTo>
                    <a:pt x="1825" y="3090"/>
                    <a:pt x="1867" y="3135"/>
                    <a:pt x="1880" y="3194"/>
                  </a:cubicBezTo>
                  <a:cubicBezTo>
                    <a:pt x="1894" y="3249"/>
                    <a:pt x="1880" y="3311"/>
                    <a:pt x="1842" y="3352"/>
                  </a:cubicBezTo>
                  <a:cubicBezTo>
                    <a:pt x="1763" y="3443"/>
                    <a:pt x="1680" y="3498"/>
                    <a:pt x="1604" y="3546"/>
                  </a:cubicBezTo>
                  <a:cubicBezTo>
                    <a:pt x="1521" y="3601"/>
                    <a:pt x="1476" y="3633"/>
                    <a:pt x="1445" y="3692"/>
                  </a:cubicBezTo>
                  <a:cubicBezTo>
                    <a:pt x="1411" y="3767"/>
                    <a:pt x="1390" y="3871"/>
                    <a:pt x="1369" y="3982"/>
                  </a:cubicBezTo>
                  <a:cubicBezTo>
                    <a:pt x="1344" y="4106"/>
                    <a:pt x="1317" y="4234"/>
                    <a:pt x="1261" y="4359"/>
                  </a:cubicBezTo>
                  <a:cubicBezTo>
                    <a:pt x="1095" y="4694"/>
                    <a:pt x="1116" y="4818"/>
                    <a:pt x="1183" y="5188"/>
                  </a:cubicBezTo>
                  <a:lnTo>
                    <a:pt x="1192" y="5244"/>
                  </a:lnTo>
                  <a:cubicBezTo>
                    <a:pt x="1241" y="5527"/>
                    <a:pt x="1299" y="5882"/>
                    <a:pt x="1006" y="6145"/>
                  </a:cubicBezTo>
                  <a:cubicBezTo>
                    <a:pt x="895" y="6242"/>
                    <a:pt x="784" y="6281"/>
                    <a:pt x="688" y="6311"/>
                  </a:cubicBezTo>
                  <a:cubicBezTo>
                    <a:pt x="605" y="6339"/>
                    <a:pt x="546" y="6359"/>
                    <a:pt x="491" y="6401"/>
                  </a:cubicBezTo>
                  <a:cubicBezTo>
                    <a:pt x="404" y="6501"/>
                    <a:pt x="374" y="6670"/>
                    <a:pt x="342" y="6851"/>
                  </a:cubicBezTo>
                  <a:cubicBezTo>
                    <a:pt x="321" y="6965"/>
                    <a:pt x="297" y="7072"/>
                    <a:pt x="263" y="7168"/>
                  </a:cubicBezTo>
                  <a:cubicBezTo>
                    <a:pt x="245" y="7227"/>
                    <a:pt x="218" y="7297"/>
                    <a:pt x="194" y="7366"/>
                  </a:cubicBezTo>
                  <a:cubicBezTo>
                    <a:pt x="87" y="7639"/>
                    <a:pt x="28" y="7829"/>
                    <a:pt x="141" y="7981"/>
                  </a:cubicBezTo>
                  <a:cubicBezTo>
                    <a:pt x="152" y="7991"/>
                    <a:pt x="204" y="8009"/>
                    <a:pt x="245" y="8026"/>
                  </a:cubicBezTo>
                  <a:cubicBezTo>
                    <a:pt x="370" y="8071"/>
                    <a:pt x="574" y="8150"/>
                    <a:pt x="602" y="8423"/>
                  </a:cubicBezTo>
                  <a:cubicBezTo>
                    <a:pt x="626" y="8710"/>
                    <a:pt x="422" y="8876"/>
                    <a:pt x="270" y="8997"/>
                  </a:cubicBezTo>
                  <a:cubicBezTo>
                    <a:pt x="229" y="9031"/>
                    <a:pt x="187" y="9066"/>
                    <a:pt x="152" y="9104"/>
                  </a:cubicBezTo>
                  <a:cubicBezTo>
                    <a:pt x="0" y="9291"/>
                    <a:pt x="52" y="9412"/>
                    <a:pt x="190" y="9688"/>
                  </a:cubicBezTo>
                  <a:cubicBezTo>
                    <a:pt x="266" y="9837"/>
                    <a:pt x="349" y="10014"/>
                    <a:pt x="387" y="10224"/>
                  </a:cubicBezTo>
                  <a:cubicBezTo>
                    <a:pt x="398" y="10286"/>
                    <a:pt x="408" y="10359"/>
                    <a:pt x="419" y="10432"/>
                  </a:cubicBezTo>
                  <a:cubicBezTo>
                    <a:pt x="443" y="10632"/>
                    <a:pt x="473" y="10880"/>
                    <a:pt x="577" y="10998"/>
                  </a:cubicBezTo>
                  <a:cubicBezTo>
                    <a:pt x="608" y="11030"/>
                    <a:pt x="650" y="11050"/>
                    <a:pt x="701" y="11075"/>
                  </a:cubicBezTo>
                  <a:cubicBezTo>
                    <a:pt x="792" y="11119"/>
                    <a:pt x="920" y="11178"/>
                    <a:pt x="1003" y="11344"/>
                  </a:cubicBezTo>
                  <a:cubicBezTo>
                    <a:pt x="1041" y="11424"/>
                    <a:pt x="1068" y="11558"/>
                    <a:pt x="1068" y="11984"/>
                  </a:cubicBezTo>
                  <a:cubicBezTo>
                    <a:pt x="1068" y="12257"/>
                    <a:pt x="1058" y="12349"/>
                    <a:pt x="895" y="12474"/>
                  </a:cubicBezTo>
                  <a:cubicBezTo>
                    <a:pt x="861" y="12505"/>
                    <a:pt x="809" y="12544"/>
                    <a:pt x="740" y="12619"/>
                  </a:cubicBezTo>
                  <a:cubicBezTo>
                    <a:pt x="577" y="12817"/>
                    <a:pt x="608" y="13041"/>
                    <a:pt x="674" y="13394"/>
                  </a:cubicBezTo>
                  <a:cubicBezTo>
                    <a:pt x="706" y="13546"/>
                    <a:pt x="733" y="13697"/>
                    <a:pt x="740" y="13863"/>
                  </a:cubicBezTo>
                  <a:cubicBezTo>
                    <a:pt x="740" y="13943"/>
                    <a:pt x="733" y="14026"/>
                    <a:pt x="722" y="14120"/>
                  </a:cubicBezTo>
                  <a:cubicBezTo>
                    <a:pt x="701" y="14275"/>
                    <a:pt x="677" y="14517"/>
                    <a:pt x="743" y="14593"/>
                  </a:cubicBezTo>
                  <a:cubicBezTo>
                    <a:pt x="781" y="14617"/>
                    <a:pt x="1044" y="14683"/>
                    <a:pt x="1168" y="14721"/>
                  </a:cubicBezTo>
                  <a:cubicBezTo>
                    <a:pt x="1251" y="14745"/>
                    <a:pt x="1320" y="14758"/>
                    <a:pt x="1365" y="14776"/>
                  </a:cubicBezTo>
                  <a:cubicBezTo>
                    <a:pt x="1452" y="14817"/>
                    <a:pt x="1514" y="14846"/>
                    <a:pt x="1580" y="14866"/>
                  </a:cubicBezTo>
                  <a:cubicBezTo>
                    <a:pt x="1701" y="14918"/>
                    <a:pt x="1825" y="14970"/>
                    <a:pt x="1946" y="15056"/>
                  </a:cubicBezTo>
                  <a:cubicBezTo>
                    <a:pt x="2015" y="15108"/>
                    <a:pt x="2057" y="15170"/>
                    <a:pt x="2091" y="15229"/>
                  </a:cubicBezTo>
                  <a:cubicBezTo>
                    <a:pt x="2119" y="15267"/>
                    <a:pt x="2157" y="15326"/>
                    <a:pt x="2181" y="15336"/>
                  </a:cubicBezTo>
                  <a:cubicBezTo>
                    <a:pt x="2227" y="15355"/>
                    <a:pt x="2279" y="15363"/>
                    <a:pt x="2338" y="15363"/>
                  </a:cubicBezTo>
                  <a:cubicBezTo>
                    <a:pt x="2489" y="15363"/>
                    <a:pt x="2676" y="15309"/>
                    <a:pt x="2858" y="15256"/>
                  </a:cubicBezTo>
                  <a:cubicBezTo>
                    <a:pt x="3066" y="15198"/>
                    <a:pt x="3278" y="15132"/>
                    <a:pt x="3479" y="15132"/>
                  </a:cubicBezTo>
                  <a:cubicBezTo>
                    <a:pt x="3516" y="15132"/>
                    <a:pt x="3552" y="15134"/>
                    <a:pt x="3588" y="15139"/>
                  </a:cubicBezTo>
                  <a:lnTo>
                    <a:pt x="3674" y="15149"/>
                  </a:lnTo>
                  <a:cubicBezTo>
                    <a:pt x="3963" y="15183"/>
                    <a:pt x="4173" y="15195"/>
                    <a:pt x="4325" y="15195"/>
                  </a:cubicBezTo>
                  <a:cubicBezTo>
                    <a:pt x="4638" y="15195"/>
                    <a:pt x="4708" y="15145"/>
                    <a:pt x="4725" y="15128"/>
                  </a:cubicBezTo>
                  <a:cubicBezTo>
                    <a:pt x="4721" y="15125"/>
                    <a:pt x="4721" y="15111"/>
                    <a:pt x="4711" y="15087"/>
                  </a:cubicBezTo>
                  <a:cubicBezTo>
                    <a:pt x="4691" y="15045"/>
                    <a:pt x="4691" y="14994"/>
                    <a:pt x="4708" y="14949"/>
                  </a:cubicBezTo>
                  <a:cubicBezTo>
                    <a:pt x="4729" y="14904"/>
                    <a:pt x="4759" y="14866"/>
                    <a:pt x="4804" y="14849"/>
                  </a:cubicBezTo>
                  <a:cubicBezTo>
                    <a:pt x="4871" y="14821"/>
                    <a:pt x="4935" y="14809"/>
                    <a:pt x="4997" y="14809"/>
                  </a:cubicBezTo>
                  <a:cubicBezTo>
                    <a:pt x="5216" y="14809"/>
                    <a:pt x="5407" y="14960"/>
                    <a:pt x="5568" y="15087"/>
                  </a:cubicBezTo>
                  <a:cubicBezTo>
                    <a:pt x="5662" y="15167"/>
                    <a:pt x="5762" y="15243"/>
                    <a:pt x="5831" y="15260"/>
                  </a:cubicBezTo>
                  <a:cubicBezTo>
                    <a:pt x="5921" y="15277"/>
                    <a:pt x="6039" y="15277"/>
                    <a:pt x="6166" y="15281"/>
                  </a:cubicBezTo>
                  <a:cubicBezTo>
                    <a:pt x="6484" y="15284"/>
                    <a:pt x="6844" y="15288"/>
                    <a:pt x="7089" y="15575"/>
                  </a:cubicBezTo>
                  <a:cubicBezTo>
                    <a:pt x="7168" y="15671"/>
                    <a:pt x="7217" y="15789"/>
                    <a:pt x="7265" y="15907"/>
                  </a:cubicBezTo>
                  <a:cubicBezTo>
                    <a:pt x="7296" y="15996"/>
                    <a:pt x="7334" y="16082"/>
                    <a:pt x="7376" y="16145"/>
                  </a:cubicBezTo>
                  <a:lnTo>
                    <a:pt x="7466" y="16269"/>
                  </a:lnTo>
                  <a:cubicBezTo>
                    <a:pt x="7701" y="16608"/>
                    <a:pt x="7926" y="16926"/>
                    <a:pt x="7902" y="17400"/>
                  </a:cubicBezTo>
                  <a:lnTo>
                    <a:pt x="7894" y="17566"/>
                  </a:lnTo>
                  <a:cubicBezTo>
                    <a:pt x="7870" y="17939"/>
                    <a:pt x="7856" y="18184"/>
                    <a:pt x="8005" y="18537"/>
                  </a:cubicBezTo>
                  <a:cubicBezTo>
                    <a:pt x="8043" y="18627"/>
                    <a:pt x="8084" y="18706"/>
                    <a:pt x="8126" y="18786"/>
                  </a:cubicBezTo>
                  <a:cubicBezTo>
                    <a:pt x="8250" y="19038"/>
                    <a:pt x="8368" y="19276"/>
                    <a:pt x="8368" y="19632"/>
                  </a:cubicBezTo>
                  <a:cubicBezTo>
                    <a:pt x="8368" y="19708"/>
                    <a:pt x="8361" y="19795"/>
                    <a:pt x="8351" y="19888"/>
                  </a:cubicBezTo>
                  <a:cubicBezTo>
                    <a:pt x="8326" y="20130"/>
                    <a:pt x="8302" y="20383"/>
                    <a:pt x="8444" y="20496"/>
                  </a:cubicBezTo>
                  <a:cubicBezTo>
                    <a:pt x="8493" y="20533"/>
                    <a:pt x="8602" y="20543"/>
                    <a:pt x="8718" y="20543"/>
                  </a:cubicBezTo>
                  <a:cubicBezTo>
                    <a:pt x="8797" y="20543"/>
                    <a:pt x="8880" y="20539"/>
                    <a:pt x="8949" y="20535"/>
                  </a:cubicBezTo>
                  <a:cubicBezTo>
                    <a:pt x="9001" y="20531"/>
                    <a:pt x="9052" y="20528"/>
                    <a:pt x="9097" y="20528"/>
                  </a:cubicBezTo>
                  <a:cubicBezTo>
                    <a:pt x="9108" y="20520"/>
                    <a:pt x="9115" y="20517"/>
                    <a:pt x="9125" y="20514"/>
                  </a:cubicBezTo>
                  <a:cubicBezTo>
                    <a:pt x="9239" y="20462"/>
                    <a:pt x="9370" y="20403"/>
                    <a:pt x="9474" y="20316"/>
                  </a:cubicBezTo>
                  <a:cubicBezTo>
                    <a:pt x="9734" y="20109"/>
                    <a:pt x="9889" y="20032"/>
                    <a:pt x="10115" y="20032"/>
                  </a:cubicBezTo>
                  <a:cubicBezTo>
                    <a:pt x="10235" y="20032"/>
                    <a:pt x="10374" y="20054"/>
                    <a:pt x="10560" y="20088"/>
                  </a:cubicBezTo>
                  <a:cubicBezTo>
                    <a:pt x="11008" y="20189"/>
                    <a:pt x="11482" y="20348"/>
                    <a:pt x="11755" y="20777"/>
                  </a:cubicBezTo>
                  <a:cubicBezTo>
                    <a:pt x="11942" y="20520"/>
                    <a:pt x="12118" y="20262"/>
                    <a:pt x="12243" y="19960"/>
                  </a:cubicBezTo>
                  <a:cubicBezTo>
                    <a:pt x="12294" y="19853"/>
                    <a:pt x="12315" y="19722"/>
                    <a:pt x="12336" y="19584"/>
                  </a:cubicBezTo>
                  <a:cubicBezTo>
                    <a:pt x="12364" y="19421"/>
                    <a:pt x="12388" y="19255"/>
                    <a:pt x="12457" y="19110"/>
                  </a:cubicBezTo>
                  <a:cubicBezTo>
                    <a:pt x="12516" y="18979"/>
                    <a:pt x="12633" y="18858"/>
                    <a:pt x="12740" y="18744"/>
                  </a:cubicBezTo>
                  <a:cubicBezTo>
                    <a:pt x="12823" y="18661"/>
                    <a:pt x="12910" y="18574"/>
                    <a:pt x="12951" y="18499"/>
                  </a:cubicBezTo>
                  <a:cubicBezTo>
                    <a:pt x="13041" y="18364"/>
                    <a:pt x="13079" y="18201"/>
                    <a:pt x="13120" y="18029"/>
                  </a:cubicBezTo>
                  <a:cubicBezTo>
                    <a:pt x="13190" y="17732"/>
                    <a:pt x="13269" y="17392"/>
                    <a:pt x="13608" y="17216"/>
                  </a:cubicBezTo>
                  <a:cubicBezTo>
                    <a:pt x="13718" y="17148"/>
                    <a:pt x="13836" y="17113"/>
                    <a:pt x="13937" y="17081"/>
                  </a:cubicBezTo>
                  <a:cubicBezTo>
                    <a:pt x="14061" y="17047"/>
                    <a:pt x="14157" y="17016"/>
                    <a:pt x="14248" y="16936"/>
                  </a:cubicBezTo>
                  <a:cubicBezTo>
                    <a:pt x="14313" y="16874"/>
                    <a:pt x="14379" y="16812"/>
                    <a:pt x="14441" y="16746"/>
                  </a:cubicBezTo>
                  <a:cubicBezTo>
                    <a:pt x="14586" y="16604"/>
                    <a:pt x="14735" y="16456"/>
                    <a:pt x="14925" y="16335"/>
                  </a:cubicBezTo>
                  <a:cubicBezTo>
                    <a:pt x="15087" y="16242"/>
                    <a:pt x="15250" y="16186"/>
                    <a:pt x="15416" y="16159"/>
                  </a:cubicBezTo>
                  <a:cubicBezTo>
                    <a:pt x="15495" y="16090"/>
                    <a:pt x="15575" y="16020"/>
                    <a:pt x="15650" y="15951"/>
                  </a:cubicBezTo>
                  <a:cubicBezTo>
                    <a:pt x="15858" y="15771"/>
                    <a:pt x="16062" y="15592"/>
                    <a:pt x="16269" y="15436"/>
                  </a:cubicBezTo>
                  <a:cubicBezTo>
                    <a:pt x="16456" y="15291"/>
                    <a:pt x="16670" y="15160"/>
                    <a:pt x="16877" y="15032"/>
                  </a:cubicBezTo>
                  <a:cubicBezTo>
                    <a:pt x="17147" y="14862"/>
                    <a:pt x="17410" y="14700"/>
                    <a:pt x="17611" y="14517"/>
                  </a:cubicBezTo>
                  <a:cubicBezTo>
                    <a:pt x="17670" y="14455"/>
                    <a:pt x="17732" y="14361"/>
                    <a:pt x="17786" y="14272"/>
                  </a:cubicBezTo>
                  <a:cubicBezTo>
                    <a:pt x="17839" y="14189"/>
                    <a:pt x="17887" y="14109"/>
                    <a:pt x="17942" y="14043"/>
                  </a:cubicBezTo>
                  <a:cubicBezTo>
                    <a:pt x="18005" y="13985"/>
                    <a:pt x="18070" y="13933"/>
                    <a:pt x="18142" y="13878"/>
                  </a:cubicBezTo>
                  <a:cubicBezTo>
                    <a:pt x="18222" y="13819"/>
                    <a:pt x="18340" y="13729"/>
                    <a:pt x="18364" y="13680"/>
                  </a:cubicBezTo>
                  <a:cubicBezTo>
                    <a:pt x="18388" y="13632"/>
                    <a:pt x="18388" y="13629"/>
                    <a:pt x="18361" y="13563"/>
                  </a:cubicBezTo>
                  <a:cubicBezTo>
                    <a:pt x="18333" y="13493"/>
                    <a:pt x="18288" y="13390"/>
                    <a:pt x="18326" y="13252"/>
                  </a:cubicBezTo>
                  <a:cubicBezTo>
                    <a:pt x="18391" y="13037"/>
                    <a:pt x="18502" y="12982"/>
                    <a:pt x="18606" y="12951"/>
                  </a:cubicBezTo>
                  <a:cubicBezTo>
                    <a:pt x="18644" y="12938"/>
                    <a:pt x="18661" y="12930"/>
                    <a:pt x="18692" y="12899"/>
                  </a:cubicBezTo>
                  <a:cubicBezTo>
                    <a:pt x="18761" y="12802"/>
                    <a:pt x="18730" y="12612"/>
                    <a:pt x="18696" y="12408"/>
                  </a:cubicBezTo>
                  <a:cubicBezTo>
                    <a:pt x="18661" y="12174"/>
                    <a:pt x="18619" y="11931"/>
                    <a:pt x="18744" y="11731"/>
                  </a:cubicBezTo>
                  <a:cubicBezTo>
                    <a:pt x="18841" y="11565"/>
                    <a:pt x="18993" y="11486"/>
                    <a:pt x="19128" y="11420"/>
                  </a:cubicBezTo>
                  <a:cubicBezTo>
                    <a:pt x="19273" y="11344"/>
                    <a:pt x="19387" y="11285"/>
                    <a:pt x="19456" y="11126"/>
                  </a:cubicBezTo>
                  <a:cubicBezTo>
                    <a:pt x="19477" y="11067"/>
                    <a:pt x="19487" y="11005"/>
                    <a:pt x="19498" y="10943"/>
                  </a:cubicBezTo>
                  <a:cubicBezTo>
                    <a:pt x="19519" y="10826"/>
                    <a:pt x="19543" y="10687"/>
                    <a:pt x="19636" y="10556"/>
                  </a:cubicBezTo>
                  <a:cubicBezTo>
                    <a:pt x="19726" y="10408"/>
                    <a:pt x="19874" y="10317"/>
                    <a:pt x="20005" y="10242"/>
                  </a:cubicBezTo>
                  <a:cubicBezTo>
                    <a:pt x="20112" y="10179"/>
                    <a:pt x="20210" y="10124"/>
                    <a:pt x="20268" y="10041"/>
                  </a:cubicBezTo>
                  <a:cubicBezTo>
                    <a:pt x="20355" y="9941"/>
                    <a:pt x="20410" y="9861"/>
                    <a:pt x="20458" y="9781"/>
                  </a:cubicBezTo>
                  <a:cubicBezTo>
                    <a:pt x="20548" y="9640"/>
                    <a:pt x="20648" y="9495"/>
                    <a:pt x="20842" y="9346"/>
                  </a:cubicBezTo>
                  <a:cubicBezTo>
                    <a:pt x="20939" y="9288"/>
                    <a:pt x="21066" y="9235"/>
                    <a:pt x="21219" y="9177"/>
                  </a:cubicBezTo>
                  <a:cubicBezTo>
                    <a:pt x="21350" y="9125"/>
                    <a:pt x="21578" y="9035"/>
                    <a:pt x="21661" y="8972"/>
                  </a:cubicBezTo>
                  <a:cubicBezTo>
                    <a:pt x="21655" y="8924"/>
                    <a:pt x="21644" y="8876"/>
                    <a:pt x="21637" y="8824"/>
                  </a:cubicBezTo>
                  <a:cubicBezTo>
                    <a:pt x="21585" y="8786"/>
                    <a:pt x="21554" y="8720"/>
                    <a:pt x="21561" y="8651"/>
                  </a:cubicBezTo>
                  <a:cubicBezTo>
                    <a:pt x="21582" y="8500"/>
                    <a:pt x="21561" y="8340"/>
                    <a:pt x="21537" y="8171"/>
                  </a:cubicBezTo>
                  <a:cubicBezTo>
                    <a:pt x="21513" y="7994"/>
                    <a:pt x="21489" y="7811"/>
                    <a:pt x="21516" y="7624"/>
                  </a:cubicBezTo>
                  <a:cubicBezTo>
                    <a:pt x="21530" y="7455"/>
                    <a:pt x="21626" y="7324"/>
                    <a:pt x="21709" y="7220"/>
                  </a:cubicBezTo>
                  <a:cubicBezTo>
                    <a:pt x="21748" y="7168"/>
                    <a:pt x="21782" y="7123"/>
                    <a:pt x="21803" y="7082"/>
                  </a:cubicBezTo>
                  <a:cubicBezTo>
                    <a:pt x="21738" y="7069"/>
                    <a:pt x="21682" y="7020"/>
                    <a:pt x="21661" y="6951"/>
                  </a:cubicBezTo>
                  <a:cubicBezTo>
                    <a:pt x="21644" y="6892"/>
                    <a:pt x="21661" y="6833"/>
                    <a:pt x="21696" y="6788"/>
                  </a:cubicBezTo>
                  <a:cubicBezTo>
                    <a:pt x="21647" y="6702"/>
                    <a:pt x="21592" y="6616"/>
                    <a:pt x="21564" y="6588"/>
                  </a:cubicBezTo>
                  <a:cubicBezTo>
                    <a:pt x="21447" y="6481"/>
                    <a:pt x="21115" y="6408"/>
                    <a:pt x="20849" y="6353"/>
                  </a:cubicBezTo>
                  <a:cubicBezTo>
                    <a:pt x="20645" y="6308"/>
                    <a:pt x="20458" y="6267"/>
                    <a:pt x="20317" y="6204"/>
                  </a:cubicBezTo>
                  <a:cubicBezTo>
                    <a:pt x="20158" y="6135"/>
                    <a:pt x="20009" y="6052"/>
                    <a:pt x="19868" y="5965"/>
                  </a:cubicBezTo>
                  <a:cubicBezTo>
                    <a:pt x="19667" y="5848"/>
                    <a:pt x="19477" y="5737"/>
                    <a:pt x="19262" y="5675"/>
                  </a:cubicBezTo>
                  <a:lnTo>
                    <a:pt x="19031" y="5606"/>
                  </a:lnTo>
                  <a:cubicBezTo>
                    <a:pt x="18648" y="5488"/>
                    <a:pt x="18367" y="5402"/>
                    <a:pt x="17973" y="5112"/>
                  </a:cubicBezTo>
                  <a:lnTo>
                    <a:pt x="17863" y="5026"/>
                  </a:lnTo>
                  <a:cubicBezTo>
                    <a:pt x="17607" y="4825"/>
                    <a:pt x="17365" y="4642"/>
                    <a:pt x="17081" y="4528"/>
                  </a:cubicBezTo>
                  <a:cubicBezTo>
                    <a:pt x="16964" y="4476"/>
                    <a:pt x="16833" y="4448"/>
                    <a:pt x="16691" y="4421"/>
                  </a:cubicBezTo>
                  <a:cubicBezTo>
                    <a:pt x="16463" y="4373"/>
                    <a:pt x="16200" y="4320"/>
                    <a:pt x="15990" y="4151"/>
                  </a:cubicBezTo>
                  <a:cubicBezTo>
                    <a:pt x="15923" y="4103"/>
                    <a:pt x="15899" y="4020"/>
                    <a:pt x="15927" y="3947"/>
                  </a:cubicBezTo>
                  <a:cubicBezTo>
                    <a:pt x="15972" y="3829"/>
                    <a:pt x="16027" y="3746"/>
                    <a:pt x="16073" y="3688"/>
                  </a:cubicBezTo>
                  <a:cubicBezTo>
                    <a:pt x="16089" y="3660"/>
                    <a:pt x="16114" y="3626"/>
                    <a:pt x="16117" y="3612"/>
                  </a:cubicBezTo>
                  <a:cubicBezTo>
                    <a:pt x="16114" y="3609"/>
                    <a:pt x="16097" y="3571"/>
                    <a:pt x="16093" y="3567"/>
                  </a:cubicBezTo>
                  <a:cubicBezTo>
                    <a:pt x="16048" y="3460"/>
                    <a:pt x="15709" y="3349"/>
                    <a:pt x="15582" y="3304"/>
                  </a:cubicBezTo>
                  <a:lnTo>
                    <a:pt x="15475" y="3266"/>
                  </a:lnTo>
                  <a:cubicBezTo>
                    <a:pt x="15208" y="3180"/>
                    <a:pt x="15119" y="3059"/>
                    <a:pt x="15039" y="2955"/>
                  </a:cubicBezTo>
                  <a:cubicBezTo>
                    <a:pt x="15028" y="2942"/>
                    <a:pt x="15018" y="2928"/>
                    <a:pt x="15008" y="2917"/>
                  </a:cubicBezTo>
                  <a:cubicBezTo>
                    <a:pt x="14987" y="2904"/>
                    <a:pt x="14974" y="2886"/>
                    <a:pt x="14963" y="2865"/>
                  </a:cubicBezTo>
                  <a:cubicBezTo>
                    <a:pt x="14942" y="2845"/>
                    <a:pt x="14918" y="2821"/>
                    <a:pt x="14886" y="2797"/>
                  </a:cubicBezTo>
                  <a:cubicBezTo>
                    <a:pt x="14842" y="2765"/>
                    <a:pt x="14624" y="2675"/>
                    <a:pt x="14506" y="2631"/>
                  </a:cubicBezTo>
                  <a:lnTo>
                    <a:pt x="14347" y="2568"/>
                  </a:lnTo>
                  <a:cubicBezTo>
                    <a:pt x="14298" y="2553"/>
                    <a:pt x="14229" y="2550"/>
                    <a:pt x="14153" y="2550"/>
                  </a:cubicBezTo>
                  <a:cubicBezTo>
                    <a:pt x="14108" y="2550"/>
                    <a:pt x="14060" y="2551"/>
                    <a:pt x="14012" y="2551"/>
                  </a:cubicBezTo>
                  <a:cubicBezTo>
                    <a:pt x="13972" y="2551"/>
                    <a:pt x="13931" y="2552"/>
                    <a:pt x="13889" y="2552"/>
                  </a:cubicBezTo>
                  <a:cubicBezTo>
                    <a:pt x="13758" y="2552"/>
                    <a:pt x="13622" y="2546"/>
                    <a:pt x="13494" y="2499"/>
                  </a:cubicBezTo>
                  <a:cubicBezTo>
                    <a:pt x="13359" y="2447"/>
                    <a:pt x="13217" y="2378"/>
                    <a:pt x="13159" y="2240"/>
                  </a:cubicBezTo>
                  <a:cubicBezTo>
                    <a:pt x="13100" y="2101"/>
                    <a:pt x="13155" y="1970"/>
                    <a:pt x="13214" y="1828"/>
                  </a:cubicBezTo>
                  <a:cubicBezTo>
                    <a:pt x="13231" y="1787"/>
                    <a:pt x="13252" y="1739"/>
                    <a:pt x="13269" y="1687"/>
                  </a:cubicBezTo>
                  <a:cubicBezTo>
                    <a:pt x="13383" y="1303"/>
                    <a:pt x="13366" y="923"/>
                    <a:pt x="13221" y="557"/>
                  </a:cubicBezTo>
                  <a:cubicBezTo>
                    <a:pt x="12595" y="919"/>
                    <a:pt x="12035" y="1113"/>
                    <a:pt x="11558" y="1130"/>
                  </a:cubicBezTo>
                  <a:cubicBezTo>
                    <a:pt x="11437" y="1130"/>
                    <a:pt x="11330" y="1103"/>
                    <a:pt x="11230" y="1082"/>
                  </a:cubicBezTo>
                  <a:cubicBezTo>
                    <a:pt x="11144" y="1058"/>
                    <a:pt x="11064" y="1040"/>
                    <a:pt x="10992" y="1040"/>
                  </a:cubicBezTo>
                  <a:cubicBezTo>
                    <a:pt x="10919" y="1040"/>
                    <a:pt x="10898" y="1050"/>
                    <a:pt x="10847" y="1079"/>
                  </a:cubicBezTo>
                  <a:cubicBezTo>
                    <a:pt x="10805" y="1103"/>
                    <a:pt x="10759" y="1123"/>
                    <a:pt x="10701" y="1147"/>
                  </a:cubicBezTo>
                  <a:cubicBezTo>
                    <a:pt x="10438" y="1213"/>
                    <a:pt x="10179" y="1227"/>
                    <a:pt x="9934" y="1237"/>
                  </a:cubicBezTo>
                  <a:cubicBezTo>
                    <a:pt x="9789" y="1248"/>
                    <a:pt x="9644" y="1254"/>
                    <a:pt x="9499" y="1272"/>
                  </a:cubicBezTo>
                  <a:cubicBezTo>
                    <a:pt x="9345" y="1289"/>
                    <a:pt x="9215" y="1303"/>
                    <a:pt x="9096" y="1303"/>
                  </a:cubicBezTo>
                  <a:cubicBezTo>
                    <a:pt x="8856" y="1303"/>
                    <a:pt x="8659" y="1247"/>
                    <a:pt x="8389" y="1050"/>
                  </a:cubicBezTo>
                  <a:lnTo>
                    <a:pt x="8261" y="957"/>
                  </a:lnTo>
                  <a:cubicBezTo>
                    <a:pt x="7998" y="760"/>
                    <a:pt x="7822" y="629"/>
                    <a:pt x="7483" y="515"/>
                  </a:cubicBezTo>
                  <a:cubicBezTo>
                    <a:pt x="7393" y="480"/>
                    <a:pt x="7290" y="428"/>
                    <a:pt x="7165" y="373"/>
                  </a:cubicBezTo>
                  <a:cubicBezTo>
                    <a:pt x="6916" y="256"/>
                    <a:pt x="6367" y="0"/>
                    <a:pt x="61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4323743" y="1427894"/>
              <a:ext cx="1621664" cy="1091397"/>
            </a:xfrm>
            <a:custGeom>
              <a:avLst/>
              <a:gdLst/>
              <a:ahLst/>
              <a:cxnLst/>
              <a:rect l="l" t="t" r="r" b="b"/>
              <a:pathLst>
                <a:path w="53858" h="36247" extrusionOk="0">
                  <a:moveTo>
                    <a:pt x="30548" y="0"/>
                  </a:moveTo>
                  <a:cubicBezTo>
                    <a:pt x="30525" y="0"/>
                    <a:pt x="30506" y="1"/>
                    <a:pt x="30492" y="3"/>
                  </a:cubicBezTo>
                  <a:cubicBezTo>
                    <a:pt x="30496" y="6"/>
                    <a:pt x="30492" y="24"/>
                    <a:pt x="30489" y="38"/>
                  </a:cubicBezTo>
                  <a:cubicBezTo>
                    <a:pt x="30468" y="103"/>
                    <a:pt x="30437" y="200"/>
                    <a:pt x="30347" y="269"/>
                  </a:cubicBezTo>
                  <a:cubicBezTo>
                    <a:pt x="30181" y="355"/>
                    <a:pt x="30074" y="373"/>
                    <a:pt x="29974" y="387"/>
                  </a:cubicBezTo>
                  <a:lnTo>
                    <a:pt x="29894" y="397"/>
                  </a:lnTo>
                  <a:cubicBezTo>
                    <a:pt x="29826" y="413"/>
                    <a:pt x="29737" y="419"/>
                    <a:pt x="29638" y="419"/>
                  </a:cubicBezTo>
                  <a:cubicBezTo>
                    <a:pt x="29611" y="419"/>
                    <a:pt x="29584" y="418"/>
                    <a:pt x="29556" y="418"/>
                  </a:cubicBezTo>
                  <a:cubicBezTo>
                    <a:pt x="29438" y="418"/>
                    <a:pt x="29262" y="418"/>
                    <a:pt x="29210" y="446"/>
                  </a:cubicBezTo>
                  <a:cubicBezTo>
                    <a:pt x="29148" y="491"/>
                    <a:pt x="29148" y="545"/>
                    <a:pt x="29192" y="736"/>
                  </a:cubicBezTo>
                  <a:cubicBezTo>
                    <a:pt x="29210" y="819"/>
                    <a:pt x="29231" y="902"/>
                    <a:pt x="29231" y="988"/>
                  </a:cubicBezTo>
                  <a:cubicBezTo>
                    <a:pt x="29210" y="1579"/>
                    <a:pt x="28878" y="1693"/>
                    <a:pt x="28615" y="1786"/>
                  </a:cubicBezTo>
                  <a:cubicBezTo>
                    <a:pt x="28487" y="1831"/>
                    <a:pt x="28363" y="1877"/>
                    <a:pt x="28256" y="1966"/>
                  </a:cubicBezTo>
                  <a:lnTo>
                    <a:pt x="28101" y="2080"/>
                  </a:lnTo>
                  <a:cubicBezTo>
                    <a:pt x="27900" y="2233"/>
                    <a:pt x="27855" y="2250"/>
                    <a:pt x="27516" y="2308"/>
                  </a:cubicBezTo>
                  <a:cubicBezTo>
                    <a:pt x="27313" y="2340"/>
                    <a:pt x="27257" y="2402"/>
                    <a:pt x="27163" y="2506"/>
                  </a:cubicBezTo>
                  <a:cubicBezTo>
                    <a:pt x="27088" y="2589"/>
                    <a:pt x="26994" y="2689"/>
                    <a:pt x="26825" y="2782"/>
                  </a:cubicBezTo>
                  <a:cubicBezTo>
                    <a:pt x="26694" y="2851"/>
                    <a:pt x="26538" y="2858"/>
                    <a:pt x="26403" y="2865"/>
                  </a:cubicBezTo>
                  <a:cubicBezTo>
                    <a:pt x="26286" y="2868"/>
                    <a:pt x="26165" y="2872"/>
                    <a:pt x="26113" y="2920"/>
                  </a:cubicBezTo>
                  <a:cubicBezTo>
                    <a:pt x="26092" y="2938"/>
                    <a:pt x="26082" y="3000"/>
                    <a:pt x="26072" y="3072"/>
                  </a:cubicBezTo>
                  <a:cubicBezTo>
                    <a:pt x="26048" y="3214"/>
                    <a:pt x="26013" y="3432"/>
                    <a:pt x="25771" y="3552"/>
                  </a:cubicBezTo>
                  <a:cubicBezTo>
                    <a:pt x="25685" y="3594"/>
                    <a:pt x="25604" y="3605"/>
                    <a:pt x="25533" y="3605"/>
                  </a:cubicBezTo>
                  <a:cubicBezTo>
                    <a:pt x="25484" y="3605"/>
                    <a:pt x="25439" y="3600"/>
                    <a:pt x="25401" y="3594"/>
                  </a:cubicBezTo>
                  <a:cubicBezTo>
                    <a:pt x="25368" y="3591"/>
                    <a:pt x="25344" y="3589"/>
                    <a:pt x="25325" y="3589"/>
                  </a:cubicBezTo>
                  <a:cubicBezTo>
                    <a:pt x="25281" y="3589"/>
                    <a:pt x="25266" y="3602"/>
                    <a:pt x="25231" y="3653"/>
                  </a:cubicBezTo>
                  <a:cubicBezTo>
                    <a:pt x="25197" y="3708"/>
                    <a:pt x="25193" y="3774"/>
                    <a:pt x="25193" y="3850"/>
                  </a:cubicBezTo>
                  <a:cubicBezTo>
                    <a:pt x="25187" y="3999"/>
                    <a:pt x="25172" y="4272"/>
                    <a:pt x="24768" y="4292"/>
                  </a:cubicBezTo>
                  <a:cubicBezTo>
                    <a:pt x="24737" y="4297"/>
                    <a:pt x="24706" y="4300"/>
                    <a:pt x="24676" y="4300"/>
                  </a:cubicBezTo>
                  <a:cubicBezTo>
                    <a:pt x="24565" y="4300"/>
                    <a:pt x="24470" y="4264"/>
                    <a:pt x="24402" y="4195"/>
                  </a:cubicBezTo>
                  <a:cubicBezTo>
                    <a:pt x="24271" y="4061"/>
                    <a:pt x="24295" y="3864"/>
                    <a:pt x="24316" y="3691"/>
                  </a:cubicBezTo>
                  <a:cubicBezTo>
                    <a:pt x="24326" y="3611"/>
                    <a:pt x="24347" y="3449"/>
                    <a:pt x="24312" y="3425"/>
                  </a:cubicBezTo>
                  <a:cubicBezTo>
                    <a:pt x="24304" y="3423"/>
                    <a:pt x="24293" y="3422"/>
                    <a:pt x="24278" y="3422"/>
                  </a:cubicBezTo>
                  <a:cubicBezTo>
                    <a:pt x="24135" y="3422"/>
                    <a:pt x="23708" y="3494"/>
                    <a:pt x="23610" y="3532"/>
                  </a:cubicBezTo>
                  <a:cubicBezTo>
                    <a:pt x="23497" y="3584"/>
                    <a:pt x="23445" y="3649"/>
                    <a:pt x="23376" y="3736"/>
                  </a:cubicBezTo>
                  <a:cubicBezTo>
                    <a:pt x="23293" y="3839"/>
                    <a:pt x="23189" y="3975"/>
                    <a:pt x="22974" y="4050"/>
                  </a:cubicBezTo>
                  <a:cubicBezTo>
                    <a:pt x="22856" y="4092"/>
                    <a:pt x="22659" y="4120"/>
                    <a:pt x="22448" y="4120"/>
                  </a:cubicBezTo>
                  <a:cubicBezTo>
                    <a:pt x="22155" y="4120"/>
                    <a:pt x="21835" y="4067"/>
                    <a:pt x="21658" y="3926"/>
                  </a:cubicBezTo>
                  <a:cubicBezTo>
                    <a:pt x="21509" y="3826"/>
                    <a:pt x="21436" y="3660"/>
                    <a:pt x="21371" y="3518"/>
                  </a:cubicBezTo>
                  <a:cubicBezTo>
                    <a:pt x="21315" y="3397"/>
                    <a:pt x="21264" y="3280"/>
                    <a:pt x="21167" y="3200"/>
                  </a:cubicBezTo>
                  <a:cubicBezTo>
                    <a:pt x="21070" y="3121"/>
                    <a:pt x="20852" y="3051"/>
                    <a:pt x="20642" y="2983"/>
                  </a:cubicBezTo>
                  <a:cubicBezTo>
                    <a:pt x="20185" y="2837"/>
                    <a:pt x="19670" y="2675"/>
                    <a:pt x="19611" y="2222"/>
                  </a:cubicBezTo>
                  <a:cubicBezTo>
                    <a:pt x="19587" y="1960"/>
                    <a:pt x="19771" y="1821"/>
                    <a:pt x="19892" y="1724"/>
                  </a:cubicBezTo>
                  <a:cubicBezTo>
                    <a:pt x="19933" y="1693"/>
                    <a:pt x="19999" y="1641"/>
                    <a:pt x="20005" y="1617"/>
                  </a:cubicBezTo>
                  <a:cubicBezTo>
                    <a:pt x="19992" y="1590"/>
                    <a:pt x="19892" y="1437"/>
                    <a:pt x="19698" y="1202"/>
                  </a:cubicBezTo>
                  <a:lnTo>
                    <a:pt x="19649" y="1143"/>
                  </a:lnTo>
                  <a:cubicBezTo>
                    <a:pt x="19581" y="1064"/>
                    <a:pt x="19501" y="992"/>
                    <a:pt x="19428" y="919"/>
                  </a:cubicBezTo>
                  <a:cubicBezTo>
                    <a:pt x="19321" y="819"/>
                    <a:pt x="19214" y="711"/>
                    <a:pt x="19110" y="584"/>
                  </a:cubicBezTo>
                  <a:cubicBezTo>
                    <a:pt x="19045" y="508"/>
                    <a:pt x="18982" y="414"/>
                    <a:pt x="18917" y="317"/>
                  </a:cubicBezTo>
                  <a:cubicBezTo>
                    <a:pt x="18865" y="238"/>
                    <a:pt x="18813" y="162"/>
                    <a:pt x="18761" y="97"/>
                  </a:cubicBezTo>
                  <a:cubicBezTo>
                    <a:pt x="18609" y="210"/>
                    <a:pt x="18485" y="359"/>
                    <a:pt x="18357" y="518"/>
                  </a:cubicBezTo>
                  <a:cubicBezTo>
                    <a:pt x="18222" y="677"/>
                    <a:pt x="18087" y="843"/>
                    <a:pt x="17914" y="968"/>
                  </a:cubicBezTo>
                  <a:cubicBezTo>
                    <a:pt x="17781" y="1062"/>
                    <a:pt x="17514" y="1167"/>
                    <a:pt x="17270" y="1167"/>
                  </a:cubicBezTo>
                  <a:cubicBezTo>
                    <a:pt x="17159" y="1167"/>
                    <a:pt x="17054" y="1146"/>
                    <a:pt x="16968" y="1092"/>
                  </a:cubicBezTo>
                  <a:cubicBezTo>
                    <a:pt x="16784" y="960"/>
                    <a:pt x="16794" y="805"/>
                    <a:pt x="16798" y="722"/>
                  </a:cubicBezTo>
                  <a:cubicBezTo>
                    <a:pt x="16802" y="674"/>
                    <a:pt x="16802" y="657"/>
                    <a:pt x="16788" y="632"/>
                  </a:cubicBezTo>
                  <a:cubicBezTo>
                    <a:pt x="16788" y="628"/>
                    <a:pt x="16784" y="625"/>
                    <a:pt x="16784" y="622"/>
                  </a:cubicBezTo>
                  <a:cubicBezTo>
                    <a:pt x="16778" y="663"/>
                    <a:pt x="16770" y="701"/>
                    <a:pt x="16770" y="732"/>
                  </a:cubicBezTo>
                  <a:cubicBezTo>
                    <a:pt x="16739" y="957"/>
                    <a:pt x="16715" y="1151"/>
                    <a:pt x="16587" y="1247"/>
                  </a:cubicBezTo>
                  <a:cubicBezTo>
                    <a:pt x="16489" y="1333"/>
                    <a:pt x="16329" y="1362"/>
                    <a:pt x="16119" y="1362"/>
                  </a:cubicBezTo>
                  <a:cubicBezTo>
                    <a:pt x="15967" y="1362"/>
                    <a:pt x="15789" y="1347"/>
                    <a:pt x="15588" y="1327"/>
                  </a:cubicBezTo>
                  <a:cubicBezTo>
                    <a:pt x="15478" y="1317"/>
                    <a:pt x="15381" y="1306"/>
                    <a:pt x="15315" y="1306"/>
                  </a:cubicBezTo>
                  <a:cubicBezTo>
                    <a:pt x="15108" y="1306"/>
                    <a:pt x="14897" y="1317"/>
                    <a:pt x="14683" y="1330"/>
                  </a:cubicBezTo>
                  <a:cubicBezTo>
                    <a:pt x="14465" y="1341"/>
                    <a:pt x="14247" y="1351"/>
                    <a:pt x="14033" y="1351"/>
                  </a:cubicBezTo>
                  <a:cubicBezTo>
                    <a:pt x="13991" y="1358"/>
                    <a:pt x="13926" y="1365"/>
                    <a:pt x="13860" y="1372"/>
                  </a:cubicBezTo>
                  <a:cubicBezTo>
                    <a:pt x="13708" y="1390"/>
                    <a:pt x="13537" y="1410"/>
                    <a:pt x="13373" y="1410"/>
                  </a:cubicBezTo>
                  <a:cubicBezTo>
                    <a:pt x="13221" y="1410"/>
                    <a:pt x="13074" y="1392"/>
                    <a:pt x="12954" y="1338"/>
                  </a:cubicBezTo>
                  <a:cubicBezTo>
                    <a:pt x="12895" y="1317"/>
                    <a:pt x="12844" y="1265"/>
                    <a:pt x="12799" y="1220"/>
                  </a:cubicBezTo>
                  <a:cubicBezTo>
                    <a:pt x="12782" y="1202"/>
                    <a:pt x="12761" y="1182"/>
                    <a:pt x="12750" y="1175"/>
                  </a:cubicBezTo>
                  <a:cubicBezTo>
                    <a:pt x="12650" y="1142"/>
                    <a:pt x="12590" y="1124"/>
                    <a:pt x="12531" y="1124"/>
                  </a:cubicBezTo>
                  <a:cubicBezTo>
                    <a:pt x="12458" y="1124"/>
                    <a:pt x="12386" y="1153"/>
                    <a:pt x="12242" y="1220"/>
                  </a:cubicBezTo>
                  <a:cubicBezTo>
                    <a:pt x="11689" y="1465"/>
                    <a:pt x="11565" y="1572"/>
                    <a:pt x="11624" y="2087"/>
                  </a:cubicBezTo>
                  <a:cubicBezTo>
                    <a:pt x="11644" y="2257"/>
                    <a:pt x="11648" y="2423"/>
                    <a:pt x="11651" y="2582"/>
                  </a:cubicBezTo>
                  <a:cubicBezTo>
                    <a:pt x="11655" y="2834"/>
                    <a:pt x="11659" y="3051"/>
                    <a:pt x="11759" y="3145"/>
                  </a:cubicBezTo>
                  <a:cubicBezTo>
                    <a:pt x="11815" y="3202"/>
                    <a:pt x="11918" y="3238"/>
                    <a:pt x="12064" y="3238"/>
                  </a:cubicBezTo>
                  <a:cubicBezTo>
                    <a:pt x="12088" y="3238"/>
                    <a:pt x="12113" y="3237"/>
                    <a:pt x="12139" y="3235"/>
                  </a:cubicBezTo>
                  <a:cubicBezTo>
                    <a:pt x="12228" y="3231"/>
                    <a:pt x="12322" y="3217"/>
                    <a:pt x="12412" y="3204"/>
                  </a:cubicBezTo>
                  <a:cubicBezTo>
                    <a:pt x="12529" y="3189"/>
                    <a:pt x="12656" y="3172"/>
                    <a:pt x="12782" y="3172"/>
                  </a:cubicBezTo>
                  <a:cubicBezTo>
                    <a:pt x="13062" y="3172"/>
                    <a:pt x="13343" y="3253"/>
                    <a:pt x="13535" y="3605"/>
                  </a:cubicBezTo>
                  <a:cubicBezTo>
                    <a:pt x="13715" y="3888"/>
                    <a:pt x="13843" y="4486"/>
                    <a:pt x="13605" y="4808"/>
                  </a:cubicBezTo>
                  <a:cubicBezTo>
                    <a:pt x="13546" y="4885"/>
                    <a:pt x="13423" y="4995"/>
                    <a:pt x="13213" y="4995"/>
                  </a:cubicBezTo>
                  <a:cubicBezTo>
                    <a:pt x="13151" y="4995"/>
                    <a:pt x="13081" y="4986"/>
                    <a:pt x="13003" y="4963"/>
                  </a:cubicBezTo>
                  <a:cubicBezTo>
                    <a:pt x="12906" y="4935"/>
                    <a:pt x="12830" y="4887"/>
                    <a:pt x="12754" y="4842"/>
                  </a:cubicBezTo>
                  <a:cubicBezTo>
                    <a:pt x="12681" y="4797"/>
                    <a:pt x="12609" y="4752"/>
                    <a:pt x="12526" y="4735"/>
                  </a:cubicBezTo>
                  <a:cubicBezTo>
                    <a:pt x="12489" y="4727"/>
                    <a:pt x="12453" y="4724"/>
                    <a:pt x="12417" y="4724"/>
                  </a:cubicBezTo>
                  <a:cubicBezTo>
                    <a:pt x="12305" y="4724"/>
                    <a:pt x="12196" y="4755"/>
                    <a:pt x="12083" y="4787"/>
                  </a:cubicBezTo>
                  <a:cubicBezTo>
                    <a:pt x="12028" y="4801"/>
                    <a:pt x="11976" y="4814"/>
                    <a:pt x="11925" y="4828"/>
                  </a:cubicBezTo>
                  <a:cubicBezTo>
                    <a:pt x="11842" y="4849"/>
                    <a:pt x="11755" y="4866"/>
                    <a:pt x="11665" y="4884"/>
                  </a:cubicBezTo>
                  <a:cubicBezTo>
                    <a:pt x="11247" y="4967"/>
                    <a:pt x="11008" y="5029"/>
                    <a:pt x="10943" y="5323"/>
                  </a:cubicBezTo>
                  <a:cubicBezTo>
                    <a:pt x="10860" y="5727"/>
                    <a:pt x="10895" y="6360"/>
                    <a:pt x="10919" y="6819"/>
                  </a:cubicBezTo>
                  <a:lnTo>
                    <a:pt x="10922" y="6929"/>
                  </a:lnTo>
                  <a:cubicBezTo>
                    <a:pt x="10946" y="7196"/>
                    <a:pt x="10963" y="7293"/>
                    <a:pt x="11133" y="7386"/>
                  </a:cubicBezTo>
                  <a:cubicBezTo>
                    <a:pt x="11143" y="7389"/>
                    <a:pt x="11153" y="7397"/>
                    <a:pt x="11164" y="7406"/>
                  </a:cubicBezTo>
                  <a:cubicBezTo>
                    <a:pt x="11748" y="7652"/>
                    <a:pt x="12443" y="8326"/>
                    <a:pt x="12319" y="8938"/>
                  </a:cubicBezTo>
                  <a:cubicBezTo>
                    <a:pt x="12298" y="9032"/>
                    <a:pt x="12239" y="9097"/>
                    <a:pt x="12194" y="9148"/>
                  </a:cubicBezTo>
                  <a:cubicBezTo>
                    <a:pt x="12139" y="9211"/>
                    <a:pt x="12128" y="9228"/>
                    <a:pt x="12132" y="9255"/>
                  </a:cubicBezTo>
                  <a:cubicBezTo>
                    <a:pt x="12135" y="9290"/>
                    <a:pt x="12190" y="9397"/>
                    <a:pt x="12477" y="9684"/>
                  </a:cubicBezTo>
                  <a:cubicBezTo>
                    <a:pt x="12868" y="10075"/>
                    <a:pt x="12927" y="10224"/>
                    <a:pt x="12927" y="10815"/>
                  </a:cubicBezTo>
                  <a:cubicBezTo>
                    <a:pt x="12903" y="12073"/>
                    <a:pt x="12592" y="13352"/>
                    <a:pt x="12246" y="14662"/>
                  </a:cubicBezTo>
                  <a:cubicBezTo>
                    <a:pt x="12145" y="15038"/>
                    <a:pt x="12087" y="15422"/>
                    <a:pt x="12028" y="15830"/>
                  </a:cubicBezTo>
                  <a:cubicBezTo>
                    <a:pt x="11976" y="16155"/>
                    <a:pt x="11928" y="16493"/>
                    <a:pt x="11852" y="16825"/>
                  </a:cubicBezTo>
                  <a:cubicBezTo>
                    <a:pt x="11717" y="17420"/>
                    <a:pt x="11624" y="18080"/>
                    <a:pt x="11576" y="18733"/>
                  </a:cubicBezTo>
                  <a:cubicBezTo>
                    <a:pt x="11568" y="18782"/>
                    <a:pt x="11547" y="18827"/>
                    <a:pt x="11513" y="18857"/>
                  </a:cubicBezTo>
                  <a:cubicBezTo>
                    <a:pt x="11482" y="19217"/>
                    <a:pt x="11399" y="19570"/>
                    <a:pt x="11137" y="19781"/>
                  </a:cubicBezTo>
                  <a:cubicBezTo>
                    <a:pt x="10996" y="19894"/>
                    <a:pt x="10819" y="19949"/>
                    <a:pt x="10606" y="19949"/>
                  </a:cubicBezTo>
                  <a:cubicBezTo>
                    <a:pt x="10520" y="19949"/>
                    <a:pt x="10429" y="19940"/>
                    <a:pt x="10331" y="19923"/>
                  </a:cubicBezTo>
                  <a:cubicBezTo>
                    <a:pt x="10252" y="19905"/>
                    <a:pt x="10189" y="19836"/>
                    <a:pt x="10186" y="19753"/>
                  </a:cubicBezTo>
                  <a:cubicBezTo>
                    <a:pt x="10186" y="19736"/>
                    <a:pt x="10183" y="19680"/>
                    <a:pt x="10082" y="19604"/>
                  </a:cubicBezTo>
                  <a:cubicBezTo>
                    <a:pt x="9883" y="19458"/>
                    <a:pt x="9485" y="19385"/>
                    <a:pt x="9197" y="19385"/>
                  </a:cubicBezTo>
                  <a:cubicBezTo>
                    <a:pt x="9104" y="19385"/>
                    <a:pt x="9022" y="19392"/>
                    <a:pt x="8963" y="19407"/>
                  </a:cubicBezTo>
                  <a:cubicBezTo>
                    <a:pt x="8841" y="19438"/>
                    <a:pt x="8793" y="19518"/>
                    <a:pt x="8717" y="19666"/>
                  </a:cubicBezTo>
                  <a:cubicBezTo>
                    <a:pt x="8661" y="19777"/>
                    <a:pt x="8596" y="19905"/>
                    <a:pt x="8475" y="20002"/>
                  </a:cubicBezTo>
                  <a:cubicBezTo>
                    <a:pt x="8278" y="20152"/>
                    <a:pt x="8072" y="20187"/>
                    <a:pt x="7872" y="20187"/>
                  </a:cubicBezTo>
                  <a:cubicBezTo>
                    <a:pt x="7776" y="20187"/>
                    <a:pt x="7682" y="20179"/>
                    <a:pt x="7590" y="20171"/>
                  </a:cubicBezTo>
                  <a:cubicBezTo>
                    <a:pt x="7511" y="20164"/>
                    <a:pt x="7435" y="20157"/>
                    <a:pt x="7358" y="20157"/>
                  </a:cubicBezTo>
                  <a:cubicBezTo>
                    <a:pt x="6466" y="20181"/>
                    <a:pt x="5133" y="20658"/>
                    <a:pt x="4445" y="21087"/>
                  </a:cubicBezTo>
                  <a:cubicBezTo>
                    <a:pt x="4296" y="21180"/>
                    <a:pt x="4172" y="21298"/>
                    <a:pt x="4037" y="21422"/>
                  </a:cubicBezTo>
                  <a:cubicBezTo>
                    <a:pt x="3916" y="21537"/>
                    <a:pt x="3788" y="21654"/>
                    <a:pt x="3636" y="21761"/>
                  </a:cubicBezTo>
                  <a:cubicBezTo>
                    <a:pt x="3429" y="21920"/>
                    <a:pt x="3245" y="21941"/>
                    <a:pt x="3083" y="21962"/>
                  </a:cubicBezTo>
                  <a:cubicBezTo>
                    <a:pt x="3045" y="21965"/>
                    <a:pt x="3007" y="21968"/>
                    <a:pt x="2966" y="21976"/>
                  </a:cubicBezTo>
                  <a:cubicBezTo>
                    <a:pt x="2972" y="22017"/>
                    <a:pt x="2976" y="22059"/>
                    <a:pt x="2969" y="22097"/>
                  </a:cubicBezTo>
                  <a:cubicBezTo>
                    <a:pt x="2945" y="22287"/>
                    <a:pt x="2786" y="22400"/>
                    <a:pt x="2644" y="22504"/>
                  </a:cubicBezTo>
                  <a:cubicBezTo>
                    <a:pt x="2568" y="22563"/>
                    <a:pt x="2481" y="22622"/>
                    <a:pt x="2454" y="22677"/>
                  </a:cubicBezTo>
                  <a:cubicBezTo>
                    <a:pt x="2336" y="22891"/>
                    <a:pt x="2298" y="23227"/>
                    <a:pt x="2267" y="23524"/>
                  </a:cubicBezTo>
                  <a:lnTo>
                    <a:pt x="2243" y="23731"/>
                  </a:lnTo>
                  <a:cubicBezTo>
                    <a:pt x="2178" y="24074"/>
                    <a:pt x="2036" y="24222"/>
                    <a:pt x="1911" y="24357"/>
                  </a:cubicBezTo>
                  <a:cubicBezTo>
                    <a:pt x="1825" y="24447"/>
                    <a:pt x="1752" y="24523"/>
                    <a:pt x="1693" y="24664"/>
                  </a:cubicBezTo>
                  <a:cubicBezTo>
                    <a:pt x="1634" y="24803"/>
                    <a:pt x="1618" y="25217"/>
                    <a:pt x="1680" y="25294"/>
                  </a:cubicBezTo>
                  <a:cubicBezTo>
                    <a:pt x="1728" y="25304"/>
                    <a:pt x="1759" y="25328"/>
                    <a:pt x="1784" y="25369"/>
                  </a:cubicBezTo>
                  <a:cubicBezTo>
                    <a:pt x="1811" y="25411"/>
                    <a:pt x="1808" y="25456"/>
                    <a:pt x="1794" y="25504"/>
                  </a:cubicBezTo>
                  <a:cubicBezTo>
                    <a:pt x="1773" y="25594"/>
                    <a:pt x="1797" y="25701"/>
                    <a:pt x="1825" y="25822"/>
                  </a:cubicBezTo>
                  <a:cubicBezTo>
                    <a:pt x="1859" y="25981"/>
                    <a:pt x="1904" y="26161"/>
                    <a:pt x="1838" y="26355"/>
                  </a:cubicBezTo>
                  <a:cubicBezTo>
                    <a:pt x="1749" y="26645"/>
                    <a:pt x="1527" y="26717"/>
                    <a:pt x="1369" y="26769"/>
                  </a:cubicBezTo>
                  <a:cubicBezTo>
                    <a:pt x="1299" y="26794"/>
                    <a:pt x="1237" y="26814"/>
                    <a:pt x="1175" y="26849"/>
                  </a:cubicBezTo>
                  <a:cubicBezTo>
                    <a:pt x="736" y="27070"/>
                    <a:pt x="280" y="27582"/>
                    <a:pt x="0" y="28031"/>
                  </a:cubicBezTo>
                  <a:cubicBezTo>
                    <a:pt x="131" y="28124"/>
                    <a:pt x="242" y="28249"/>
                    <a:pt x="328" y="28397"/>
                  </a:cubicBezTo>
                  <a:cubicBezTo>
                    <a:pt x="618" y="28484"/>
                    <a:pt x="871" y="28625"/>
                    <a:pt x="1120" y="28760"/>
                  </a:cubicBezTo>
                  <a:cubicBezTo>
                    <a:pt x="1403" y="28920"/>
                    <a:pt x="1673" y="29068"/>
                    <a:pt x="1980" y="29130"/>
                  </a:cubicBezTo>
                  <a:cubicBezTo>
                    <a:pt x="2443" y="29220"/>
                    <a:pt x="2899" y="29372"/>
                    <a:pt x="3342" y="29517"/>
                  </a:cubicBezTo>
                  <a:cubicBezTo>
                    <a:pt x="3819" y="29676"/>
                    <a:pt x="4320" y="29839"/>
                    <a:pt x="4821" y="29922"/>
                  </a:cubicBezTo>
                  <a:cubicBezTo>
                    <a:pt x="5364" y="30008"/>
                    <a:pt x="5907" y="30129"/>
                    <a:pt x="6436" y="30243"/>
                  </a:cubicBezTo>
                  <a:cubicBezTo>
                    <a:pt x="7040" y="30375"/>
                    <a:pt x="7669" y="30512"/>
                    <a:pt x="8291" y="30599"/>
                  </a:cubicBezTo>
                  <a:cubicBezTo>
                    <a:pt x="9208" y="30724"/>
                    <a:pt x="9913" y="31107"/>
                    <a:pt x="10663" y="31512"/>
                  </a:cubicBezTo>
                  <a:cubicBezTo>
                    <a:pt x="10933" y="31657"/>
                    <a:pt x="11206" y="31806"/>
                    <a:pt x="11493" y="31943"/>
                  </a:cubicBezTo>
                  <a:cubicBezTo>
                    <a:pt x="12560" y="32487"/>
                    <a:pt x="13670" y="32980"/>
                    <a:pt x="14741" y="33461"/>
                  </a:cubicBezTo>
                  <a:cubicBezTo>
                    <a:pt x="15709" y="33893"/>
                    <a:pt x="16711" y="34336"/>
                    <a:pt x="17673" y="34813"/>
                  </a:cubicBezTo>
                  <a:cubicBezTo>
                    <a:pt x="17914" y="34937"/>
                    <a:pt x="18174" y="35027"/>
                    <a:pt x="18426" y="35116"/>
                  </a:cubicBezTo>
                  <a:cubicBezTo>
                    <a:pt x="18789" y="35237"/>
                    <a:pt x="19162" y="35369"/>
                    <a:pt x="19494" y="35597"/>
                  </a:cubicBezTo>
                  <a:cubicBezTo>
                    <a:pt x="19625" y="35676"/>
                    <a:pt x="19753" y="35801"/>
                    <a:pt x="19878" y="35922"/>
                  </a:cubicBezTo>
                  <a:cubicBezTo>
                    <a:pt x="20016" y="36050"/>
                    <a:pt x="20154" y="36185"/>
                    <a:pt x="20286" y="36247"/>
                  </a:cubicBezTo>
                  <a:cubicBezTo>
                    <a:pt x="20320" y="36212"/>
                    <a:pt x="20351" y="36167"/>
                    <a:pt x="20382" y="36129"/>
                  </a:cubicBezTo>
                  <a:cubicBezTo>
                    <a:pt x="20417" y="36084"/>
                    <a:pt x="20448" y="36043"/>
                    <a:pt x="20476" y="36016"/>
                  </a:cubicBezTo>
                  <a:cubicBezTo>
                    <a:pt x="20490" y="36001"/>
                    <a:pt x="20506" y="35987"/>
                    <a:pt x="20524" y="35981"/>
                  </a:cubicBezTo>
                  <a:cubicBezTo>
                    <a:pt x="20656" y="35915"/>
                    <a:pt x="20778" y="35901"/>
                    <a:pt x="20888" y="35901"/>
                  </a:cubicBezTo>
                  <a:cubicBezTo>
                    <a:pt x="20927" y="35901"/>
                    <a:pt x="20965" y="35903"/>
                    <a:pt x="21001" y="35904"/>
                  </a:cubicBezTo>
                  <a:cubicBezTo>
                    <a:pt x="21034" y="35904"/>
                    <a:pt x="21066" y="35905"/>
                    <a:pt x="21098" y="35905"/>
                  </a:cubicBezTo>
                  <a:cubicBezTo>
                    <a:pt x="21140" y="35905"/>
                    <a:pt x="21181" y="35904"/>
                    <a:pt x="21222" y="35898"/>
                  </a:cubicBezTo>
                  <a:cubicBezTo>
                    <a:pt x="21278" y="35888"/>
                    <a:pt x="21319" y="35880"/>
                    <a:pt x="21343" y="35877"/>
                  </a:cubicBezTo>
                  <a:cubicBezTo>
                    <a:pt x="21361" y="35846"/>
                    <a:pt x="21377" y="35811"/>
                    <a:pt x="21406" y="35770"/>
                  </a:cubicBezTo>
                  <a:cubicBezTo>
                    <a:pt x="21402" y="35697"/>
                    <a:pt x="21402" y="35607"/>
                    <a:pt x="21457" y="35528"/>
                  </a:cubicBezTo>
                  <a:cubicBezTo>
                    <a:pt x="21519" y="35462"/>
                    <a:pt x="21568" y="35445"/>
                    <a:pt x="21626" y="35427"/>
                  </a:cubicBezTo>
                  <a:cubicBezTo>
                    <a:pt x="21647" y="35421"/>
                    <a:pt x="21688" y="35407"/>
                    <a:pt x="21699" y="35397"/>
                  </a:cubicBezTo>
                  <a:cubicBezTo>
                    <a:pt x="22069" y="35120"/>
                    <a:pt x="22407" y="34994"/>
                    <a:pt x="22806" y="34994"/>
                  </a:cubicBezTo>
                  <a:cubicBezTo>
                    <a:pt x="22876" y="34994"/>
                    <a:pt x="22948" y="34998"/>
                    <a:pt x="23023" y="35006"/>
                  </a:cubicBezTo>
                  <a:cubicBezTo>
                    <a:pt x="23310" y="35037"/>
                    <a:pt x="23465" y="35179"/>
                    <a:pt x="23590" y="35290"/>
                  </a:cubicBezTo>
                  <a:cubicBezTo>
                    <a:pt x="23655" y="35349"/>
                    <a:pt x="23711" y="35400"/>
                    <a:pt x="23780" y="35435"/>
                  </a:cubicBezTo>
                  <a:cubicBezTo>
                    <a:pt x="23915" y="35294"/>
                    <a:pt x="24073" y="35267"/>
                    <a:pt x="24212" y="35267"/>
                  </a:cubicBezTo>
                  <a:cubicBezTo>
                    <a:pt x="24255" y="35267"/>
                    <a:pt x="24295" y="35270"/>
                    <a:pt x="24333" y="35272"/>
                  </a:cubicBezTo>
                  <a:cubicBezTo>
                    <a:pt x="24363" y="35273"/>
                    <a:pt x="24393" y="35274"/>
                    <a:pt x="24421" y="35274"/>
                  </a:cubicBezTo>
                  <a:cubicBezTo>
                    <a:pt x="24483" y="35274"/>
                    <a:pt x="24541" y="35269"/>
                    <a:pt x="24596" y="35248"/>
                  </a:cubicBezTo>
                  <a:cubicBezTo>
                    <a:pt x="24713" y="35203"/>
                    <a:pt x="24786" y="35127"/>
                    <a:pt x="24869" y="35041"/>
                  </a:cubicBezTo>
                  <a:cubicBezTo>
                    <a:pt x="24986" y="34920"/>
                    <a:pt x="25128" y="34771"/>
                    <a:pt x="25415" y="34706"/>
                  </a:cubicBezTo>
                  <a:cubicBezTo>
                    <a:pt x="25427" y="34703"/>
                    <a:pt x="25440" y="34702"/>
                    <a:pt x="25453" y="34702"/>
                  </a:cubicBezTo>
                  <a:cubicBezTo>
                    <a:pt x="25497" y="34702"/>
                    <a:pt x="25538" y="34717"/>
                    <a:pt x="25571" y="34747"/>
                  </a:cubicBezTo>
                  <a:cubicBezTo>
                    <a:pt x="25615" y="34784"/>
                    <a:pt x="25636" y="34840"/>
                    <a:pt x="25633" y="34896"/>
                  </a:cubicBezTo>
                  <a:cubicBezTo>
                    <a:pt x="25622" y="35009"/>
                    <a:pt x="25643" y="35041"/>
                    <a:pt x="25643" y="35041"/>
                  </a:cubicBezTo>
                  <a:lnTo>
                    <a:pt x="25646" y="35041"/>
                  </a:lnTo>
                  <a:cubicBezTo>
                    <a:pt x="25684" y="35041"/>
                    <a:pt x="25871" y="34950"/>
                    <a:pt x="25999" y="34823"/>
                  </a:cubicBezTo>
                  <a:cubicBezTo>
                    <a:pt x="26078" y="34747"/>
                    <a:pt x="26134" y="34633"/>
                    <a:pt x="26193" y="34508"/>
                  </a:cubicBezTo>
                  <a:cubicBezTo>
                    <a:pt x="26265" y="34356"/>
                    <a:pt x="26348" y="34180"/>
                    <a:pt x="26496" y="34049"/>
                  </a:cubicBezTo>
                  <a:cubicBezTo>
                    <a:pt x="26756" y="33789"/>
                    <a:pt x="27181" y="33720"/>
                    <a:pt x="27589" y="33655"/>
                  </a:cubicBezTo>
                  <a:cubicBezTo>
                    <a:pt x="27831" y="33616"/>
                    <a:pt x="28059" y="33578"/>
                    <a:pt x="28221" y="33506"/>
                  </a:cubicBezTo>
                  <a:lnTo>
                    <a:pt x="28297" y="33478"/>
                  </a:lnTo>
                  <a:cubicBezTo>
                    <a:pt x="28401" y="33447"/>
                    <a:pt x="28529" y="33406"/>
                    <a:pt x="28574" y="33347"/>
                  </a:cubicBezTo>
                  <a:cubicBezTo>
                    <a:pt x="28650" y="33267"/>
                    <a:pt x="28667" y="33198"/>
                    <a:pt x="28691" y="33077"/>
                  </a:cubicBezTo>
                  <a:cubicBezTo>
                    <a:pt x="28715" y="32967"/>
                    <a:pt x="28739" y="32843"/>
                    <a:pt x="28819" y="32715"/>
                  </a:cubicBezTo>
                  <a:cubicBezTo>
                    <a:pt x="28889" y="32607"/>
                    <a:pt x="28992" y="32503"/>
                    <a:pt x="29089" y="32400"/>
                  </a:cubicBezTo>
                  <a:cubicBezTo>
                    <a:pt x="29151" y="32337"/>
                    <a:pt x="29210" y="32279"/>
                    <a:pt x="29255" y="32224"/>
                  </a:cubicBezTo>
                  <a:cubicBezTo>
                    <a:pt x="29379" y="32082"/>
                    <a:pt x="29476" y="32034"/>
                    <a:pt x="29566" y="31989"/>
                  </a:cubicBezTo>
                  <a:cubicBezTo>
                    <a:pt x="29615" y="31964"/>
                    <a:pt x="29663" y="31940"/>
                    <a:pt x="29725" y="31892"/>
                  </a:cubicBezTo>
                  <a:cubicBezTo>
                    <a:pt x="29781" y="31847"/>
                    <a:pt x="29808" y="31792"/>
                    <a:pt x="29849" y="31715"/>
                  </a:cubicBezTo>
                  <a:cubicBezTo>
                    <a:pt x="29884" y="31646"/>
                    <a:pt x="29926" y="31567"/>
                    <a:pt x="30001" y="31477"/>
                  </a:cubicBezTo>
                  <a:cubicBezTo>
                    <a:pt x="30081" y="31342"/>
                    <a:pt x="30247" y="31238"/>
                    <a:pt x="30392" y="31145"/>
                  </a:cubicBezTo>
                  <a:cubicBezTo>
                    <a:pt x="30451" y="31107"/>
                    <a:pt x="30506" y="31072"/>
                    <a:pt x="30554" y="31035"/>
                  </a:cubicBezTo>
                  <a:cubicBezTo>
                    <a:pt x="30561" y="30959"/>
                    <a:pt x="30575" y="30855"/>
                    <a:pt x="30682" y="30772"/>
                  </a:cubicBezTo>
                  <a:cubicBezTo>
                    <a:pt x="30769" y="30718"/>
                    <a:pt x="30872" y="30704"/>
                    <a:pt x="30984" y="30704"/>
                  </a:cubicBezTo>
                  <a:cubicBezTo>
                    <a:pt x="31045" y="30704"/>
                    <a:pt x="31108" y="30708"/>
                    <a:pt x="31173" y="30713"/>
                  </a:cubicBezTo>
                  <a:cubicBezTo>
                    <a:pt x="31221" y="30715"/>
                    <a:pt x="31278" y="30720"/>
                    <a:pt x="31320" y="30720"/>
                  </a:cubicBezTo>
                  <a:cubicBezTo>
                    <a:pt x="31339" y="30720"/>
                    <a:pt x="31356" y="30719"/>
                    <a:pt x="31367" y="30716"/>
                  </a:cubicBezTo>
                  <a:cubicBezTo>
                    <a:pt x="31464" y="30713"/>
                    <a:pt x="31547" y="30699"/>
                    <a:pt x="31633" y="30682"/>
                  </a:cubicBezTo>
                  <a:cubicBezTo>
                    <a:pt x="31744" y="30663"/>
                    <a:pt x="31864" y="30643"/>
                    <a:pt x="31980" y="30643"/>
                  </a:cubicBezTo>
                  <a:cubicBezTo>
                    <a:pt x="32056" y="30643"/>
                    <a:pt x="32130" y="30652"/>
                    <a:pt x="32199" y="30675"/>
                  </a:cubicBezTo>
                  <a:cubicBezTo>
                    <a:pt x="32355" y="30713"/>
                    <a:pt x="32438" y="30799"/>
                    <a:pt x="32501" y="30872"/>
                  </a:cubicBezTo>
                  <a:cubicBezTo>
                    <a:pt x="32531" y="30903"/>
                    <a:pt x="32559" y="30931"/>
                    <a:pt x="32593" y="30955"/>
                  </a:cubicBezTo>
                  <a:cubicBezTo>
                    <a:pt x="32659" y="31007"/>
                    <a:pt x="32715" y="31038"/>
                    <a:pt x="32770" y="31066"/>
                  </a:cubicBezTo>
                  <a:cubicBezTo>
                    <a:pt x="32846" y="31107"/>
                    <a:pt x="32936" y="31152"/>
                    <a:pt x="33019" y="31232"/>
                  </a:cubicBezTo>
                  <a:cubicBezTo>
                    <a:pt x="33136" y="31363"/>
                    <a:pt x="33171" y="31487"/>
                    <a:pt x="33198" y="31584"/>
                  </a:cubicBezTo>
                  <a:cubicBezTo>
                    <a:pt x="33230" y="31688"/>
                    <a:pt x="33244" y="31726"/>
                    <a:pt x="33309" y="31767"/>
                  </a:cubicBezTo>
                  <a:cubicBezTo>
                    <a:pt x="33313" y="31769"/>
                    <a:pt x="33323" y="31769"/>
                    <a:pt x="33338" y="31769"/>
                  </a:cubicBezTo>
                  <a:cubicBezTo>
                    <a:pt x="33367" y="31769"/>
                    <a:pt x="33413" y="31767"/>
                    <a:pt x="33447" y="31767"/>
                  </a:cubicBezTo>
                  <a:cubicBezTo>
                    <a:pt x="33471" y="31767"/>
                    <a:pt x="33497" y="31767"/>
                    <a:pt x="33523" y="31767"/>
                  </a:cubicBezTo>
                  <a:cubicBezTo>
                    <a:pt x="33623" y="31767"/>
                    <a:pt x="33732" y="31774"/>
                    <a:pt x="33828" y="31840"/>
                  </a:cubicBezTo>
                  <a:cubicBezTo>
                    <a:pt x="33983" y="31933"/>
                    <a:pt x="34042" y="32002"/>
                    <a:pt x="34063" y="32130"/>
                  </a:cubicBezTo>
                  <a:cubicBezTo>
                    <a:pt x="34063" y="32151"/>
                    <a:pt x="34066" y="32158"/>
                    <a:pt x="34087" y="32189"/>
                  </a:cubicBezTo>
                  <a:cubicBezTo>
                    <a:pt x="34228" y="32396"/>
                    <a:pt x="34405" y="32487"/>
                    <a:pt x="34623" y="32594"/>
                  </a:cubicBezTo>
                  <a:cubicBezTo>
                    <a:pt x="34744" y="32656"/>
                    <a:pt x="34882" y="32725"/>
                    <a:pt x="35020" y="32822"/>
                  </a:cubicBezTo>
                  <a:cubicBezTo>
                    <a:pt x="35189" y="32946"/>
                    <a:pt x="35300" y="33091"/>
                    <a:pt x="35411" y="33233"/>
                  </a:cubicBezTo>
                  <a:cubicBezTo>
                    <a:pt x="35459" y="33295"/>
                    <a:pt x="35504" y="33350"/>
                    <a:pt x="35549" y="33406"/>
                  </a:cubicBezTo>
                  <a:cubicBezTo>
                    <a:pt x="35552" y="33392"/>
                    <a:pt x="35556" y="33382"/>
                    <a:pt x="35559" y="33368"/>
                  </a:cubicBezTo>
                  <a:cubicBezTo>
                    <a:pt x="35615" y="33151"/>
                    <a:pt x="35721" y="33067"/>
                    <a:pt x="35993" y="33067"/>
                  </a:cubicBezTo>
                  <a:cubicBezTo>
                    <a:pt x="36025" y="33067"/>
                    <a:pt x="36059" y="33069"/>
                    <a:pt x="36095" y="33071"/>
                  </a:cubicBezTo>
                  <a:cubicBezTo>
                    <a:pt x="36299" y="33071"/>
                    <a:pt x="36530" y="33140"/>
                    <a:pt x="36696" y="33250"/>
                  </a:cubicBezTo>
                  <a:cubicBezTo>
                    <a:pt x="36787" y="33261"/>
                    <a:pt x="36922" y="33265"/>
                    <a:pt x="37075" y="33265"/>
                  </a:cubicBezTo>
                  <a:cubicBezTo>
                    <a:pt x="37421" y="33265"/>
                    <a:pt x="37862" y="33243"/>
                    <a:pt x="38107" y="33229"/>
                  </a:cubicBezTo>
                  <a:cubicBezTo>
                    <a:pt x="38317" y="33219"/>
                    <a:pt x="38491" y="33208"/>
                    <a:pt x="38587" y="33208"/>
                  </a:cubicBezTo>
                  <a:cubicBezTo>
                    <a:pt x="38885" y="33229"/>
                    <a:pt x="39178" y="33238"/>
                    <a:pt x="39468" y="33238"/>
                  </a:cubicBezTo>
                  <a:cubicBezTo>
                    <a:pt x="40140" y="33238"/>
                    <a:pt x="40798" y="33191"/>
                    <a:pt x="41484" y="33143"/>
                  </a:cubicBezTo>
                  <a:lnTo>
                    <a:pt x="41535" y="33140"/>
                  </a:lnTo>
                  <a:cubicBezTo>
                    <a:pt x="42013" y="33114"/>
                    <a:pt x="42499" y="33107"/>
                    <a:pt x="42978" y="33107"/>
                  </a:cubicBezTo>
                  <a:cubicBezTo>
                    <a:pt x="43143" y="33107"/>
                    <a:pt x="43308" y="33108"/>
                    <a:pt x="43471" y="33109"/>
                  </a:cubicBezTo>
                  <a:cubicBezTo>
                    <a:pt x="43631" y="33110"/>
                    <a:pt x="43792" y="33111"/>
                    <a:pt x="43954" y="33111"/>
                  </a:cubicBezTo>
                  <a:cubicBezTo>
                    <a:pt x="44324" y="33111"/>
                    <a:pt x="44699" y="33107"/>
                    <a:pt x="45065" y="33095"/>
                  </a:cubicBezTo>
                  <a:cubicBezTo>
                    <a:pt x="45091" y="33093"/>
                    <a:pt x="45117" y="33093"/>
                    <a:pt x="45144" y="33093"/>
                  </a:cubicBezTo>
                  <a:cubicBezTo>
                    <a:pt x="45230" y="33093"/>
                    <a:pt x="45318" y="33100"/>
                    <a:pt x="45413" y="33105"/>
                  </a:cubicBezTo>
                  <a:cubicBezTo>
                    <a:pt x="45549" y="33114"/>
                    <a:pt x="45703" y="33122"/>
                    <a:pt x="45856" y="33122"/>
                  </a:cubicBezTo>
                  <a:cubicBezTo>
                    <a:pt x="46060" y="33122"/>
                    <a:pt x="46260" y="33106"/>
                    <a:pt x="46409" y="33053"/>
                  </a:cubicBezTo>
                  <a:cubicBezTo>
                    <a:pt x="46392" y="32832"/>
                    <a:pt x="46464" y="32680"/>
                    <a:pt x="46526" y="32538"/>
                  </a:cubicBezTo>
                  <a:cubicBezTo>
                    <a:pt x="46564" y="32455"/>
                    <a:pt x="46599" y="32376"/>
                    <a:pt x="46620" y="32279"/>
                  </a:cubicBezTo>
                  <a:cubicBezTo>
                    <a:pt x="46706" y="31978"/>
                    <a:pt x="46671" y="31570"/>
                    <a:pt x="46641" y="31211"/>
                  </a:cubicBezTo>
                  <a:cubicBezTo>
                    <a:pt x="46630" y="31097"/>
                    <a:pt x="46623" y="30986"/>
                    <a:pt x="46616" y="30882"/>
                  </a:cubicBezTo>
                  <a:cubicBezTo>
                    <a:pt x="46595" y="30257"/>
                    <a:pt x="46876" y="29721"/>
                    <a:pt x="47145" y="29203"/>
                  </a:cubicBezTo>
                  <a:cubicBezTo>
                    <a:pt x="47152" y="29189"/>
                    <a:pt x="47163" y="29175"/>
                    <a:pt x="47169" y="29161"/>
                  </a:cubicBezTo>
                  <a:cubicBezTo>
                    <a:pt x="47093" y="28971"/>
                    <a:pt x="47183" y="28774"/>
                    <a:pt x="47249" y="28636"/>
                  </a:cubicBezTo>
                  <a:cubicBezTo>
                    <a:pt x="47280" y="28570"/>
                    <a:pt x="47311" y="28508"/>
                    <a:pt x="47321" y="28456"/>
                  </a:cubicBezTo>
                  <a:cubicBezTo>
                    <a:pt x="47349" y="28318"/>
                    <a:pt x="47314" y="28142"/>
                    <a:pt x="47214" y="27910"/>
                  </a:cubicBezTo>
                  <a:cubicBezTo>
                    <a:pt x="47152" y="27768"/>
                    <a:pt x="47027" y="27679"/>
                    <a:pt x="46896" y="27582"/>
                  </a:cubicBezTo>
                  <a:cubicBezTo>
                    <a:pt x="46706" y="27440"/>
                    <a:pt x="46454" y="27250"/>
                    <a:pt x="46502" y="26870"/>
                  </a:cubicBezTo>
                  <a:cubicBezTo>
                    <a:pt x="46440" y="26804"/>
                    <a:pt x="46433" y="26701"/>
                    <a:pt x="46491" y="26628"/>
                  </a:cubicBezTo>
                  <a:cubicBezTo>
                    <a:pt x="46623" y="26468"/>
                    <a:pt x="46696" y="26227"/>
                    <a:pt x="46769" y="25988"/>
                  </a:cubicBezTo>
                  <a:cubicBezTo>
                    <a:pt x="46799" y="25892"/>
                    <a:pt x="46827" y="25795"/>
                    <a:pt x="46858" y="25705"/>
                  </a:cubicBezTo>
                  <a:cubicBezTo>
                    <a:pt x="47031" y="25241"/>
                    <a:pt x="47270" y="24809"/>
                    <a:pt x="47501" y="24395"/>
                  </a:cubicBezTo>
                  <a:cubicBezTo>
                    <a:pt x="47657" y="24108"/>
                    <a:pt x="47839" y="23845"/>
                    <a:pt x="48016" y="23593"/>
                  </a:cubicBezTo>
                  <a:cubicBezTo>
                    <a:pt x="48272" y="23227"/>
                    <a:pt x="48511" y="22885"/>
                    <a:pt x="48680" y="22477"/>
                  </a:cubicBezTo>
                  <a:cubicBezTo>
                    <a:pt x="48773" y="22258"/>
                    <a:pt x="48842" y="22027"/>
                    <a:pt x="48915" y="21781"/>
                  </a:cubicBezTo>
                  <a:cubicBezTo>
                    <a:pt x="48980" y="21550"/>
                    <a:pt x="49053" y="21312"/>
                    <a:pt x="49146" y="21081"/>
                  </a:cubicBezTo>
                  <a:cubicBezTo>
                    <a:pt x="49216" y="20894"/>
                    <a:pt x="49312" y="20714"/>
                    <a:pt x="49409" y="20545"/>
                  </a:cubicBezTo>
                  <a:cubicBezTo>
                    <a:pt x="49482" y="20413"/>
                    <a:pt x="49554" y="20285"/>
                    <a:pt x="49613" y="20143"/>
                  </a:cubicBezTo>
                  <a:cubicBezTo>
                    <a:pt x="49824" y="19712"/>
                    <a:pt x="49980" y="19286"/>
                    <a:pt x="50141" y="18833"/>
                  </a:cubicBezTo>
                  <a:cubicBezTo>
                    <a:pt x="50235" y="18581"/>
                    <a:pt x="50328" y="18326"/>
                    <a:pt x="50428" y="18073"/>
                  </a:cubicBezTo>
                  <a:cubicBezTo>
                    <a:pt x="50657" y="17506"/>
                    <a:pt x="50961" y="16960"/>
                    <a:pt x="51248" y="16431"/>
                  </a:cubicBezTo>
                  <a:cubicBezTo>
                    <a:pt x="51465" y="16034"/>
                    <a:pt x="51690" y="15626"/>
                    <a:pt x="51877" y="15218"/>
                  </a:cubicBezTo>
                  <a:cubicBezTo>
                    <a:pt x="52247" y="14461"/>
                    <a:pt x="52686" y="13615"/>
                    <a:pt x="53284" y="13041"/>
                  </a:cubicBezTo>
                  <a:cubicBezTo>
                    <a:pt x="53284" y="12999"/>
                    <a:pt x="53294" y="12958"/>
                    <a:pt x="53322" y="12920"/>
                  </a:cubicBezTo>
                  <a:cubicBezTo>
                    <a:pt x="53384" y="12837"/>
                    <a:pt x="53484" y="12760"/>
                    <a:pt x="53591" y="12681"/>
                  </a:cubicBezTo>
                  <a:cubicBezTo>
                    <a:pt x="53674" y="12619"/>
                    <a:pt x="53844" y="12487"/>
                    <a:pt x="53858" y="12433"/>
                  </a:cubicBezTo>
                  <a:cubicBezTo>
                    <a:pt x="53856" y="12432"/>
                    <a:pt x="53854" y="12432"/>
                    <a:pt x="53852" y="12432"/>
                  </a:cubicBezTo>
                  <a:cubicBezTo>
                    <a:pt x="53808" y="12432"/>
                    <a:pt x="53668" y="12524"/>
                    <a:pt x="53612" y="12567"/>
                  </a:cubicBezTo>
                  <a:lnTo>
                    <a:pt x="53547" y="12615"/>
                  </a:lnTo>
                  <a:cubicBezTo>
                    <a:pt x="53110" y="12951"/>
                    <a:pt x="52436" y="13162"/>
                    <a:pt x="51898" y="13162"/>
                  </a:cubicBezTo>
                  <a:cubicBezTo>
                    <a:pt x="51882" y="13162"/>
                    <a:pt x="51865" y="13162"/>
                    <a:pt x="51849" y="13162"/>
                  </a:cubicBezTo>
                  <a:cubicBezTo>
                    <a:pt x="51752" y="13158"/>
                    <a:pt x="51676" y="13079"/>
                    <a:pt x="51676" y="12982"/>
                  </a:cubicBezTo>
                  <a:cubicBezTo>
                    <a:pt x="51676" y="12837"/>
                    <a:pt x="51663" y="12788"/>
                    <a:pt x="51655" y="12771"/>
                  </a:cubicBezTo>
                  <a:cubicBezTo>
                    <a:pt x="51556" y="12626"/>
                    <a:pt x="51518" y="12626"/>
                    <a:pt x="51362" y="12608"/>
                  </a:cubicBezTo>
                  <a:cubicBezTo>
                    <a:pt x="51293" y="12605"/>
                    <a:pt x="51213" y="12594"/>
                    <a:pt x="51120" y="12574"/>
                  </a:cubicBezTo>
                  <a:cubicBezTo>
                    <a:pt x="50851" y="12516"/>
                    <a:pt x="50722" y="12463"/>
                    <a:pt x="50685" y="12246"/>
                  </a:cubicBezTo>
                  <a:cubicBezTo>
                    <a:pt x="50674" y="12204"/>
                    <a:pt x="50667" y="12163"/>
                    <a:pt x="50629" y="12093"/>
                  </a:cubicBezTo>
                  <a:cubicBezTo>
                    <a:pt x="50374" y="11675"/>
                    <a:pt x="50197" y="11624"/>
                    <a:pt x="49776" y="11499"/>
                  </a:cubicBezTo>
                  <a:lnTo>
                    <a:pt x="49613" y="11450"/>
                  </a:lnTo>
                  <a:cubicBezTo>
                    <a:pt x="49392" y="11392"/>
                    <a:pt x="49129" y="11388"/>
                    <a:pt x="48849" y="11385"/>
                  </a:cubicBezTo>
                  <a:cubicBezTo>
                    <a:pt x="48511" y="11378"/>
                    <a:pt x="48158" y="11375"/>
                    <a:pt x="47854" y="11260"/>
                  </a:cubicBezTo>
                  <a:cubicBezTo>
                    <a:pt x="47584" y="11129"/>
                    <a:pt x="47038" y="10739"/>
                    <a:pt x="46872" y="10431"/>
                  </a:cubicBezTo>
                  <a:cubicBezTo>
                    <a:pt x="46823" y="10317"/>
                    <a:pt x="46807" y="10248"/>
                    <a:pt x="46793" y="10193"/>
                  </a:cubicBezTo>
                  <a:cubicBezTo>
                    <a:pt x="46772" y="10117"/>
                    <a:pt x="46765" y="10089"/>
                    <a:pt x="46706" y="10019"/>
                  </a:cubicBezTo>
                  <a:cubicBezTo>
                    <a:pt x="46654" y="9961"/>
                    <a:pt x="46620" y="9919"/>
                    <a:pt x="46589" y="9888"/>
                  </a:cubicBezTo>
                  <a:cubicBezTo>
                    <a:pt x="46471" y="9753"/>
                    <a:pt x="46443" y="9708"/>
                    <a:pt x="46384" y="9453"/>
                  </a:cubicBezTo>
                  <a:cubicBezTo>
                    <a:pt x="46375" y="9426"/>
                    <a:pt x="46360" y="9363"/>
                    <a:pt x="46346" y="9301"/>
                  </a:cubicBezTo>
                  <a:cubicBezTo>
                    <a:pt x="46326" y="9207"/>
                    <a:pt x="46292" y="9048"/>
                    <a:pt x="46247" y="9003"/>
                  </a:cubicBezTo>
                  <a:cubicBezTo>
                    <a:pt x="46233" y="8991"/>
                    <a:pt x="46217" y="8986"/>
                    <a:pt x="46191" y="8986"/>
                  </a:cubicBezTo>
                  <a:cubicBezTo>
                    <a:pt x="46165" y="8986"/>
                    <a:pt x="46129" y="8991"/>
                    <a:pt x="46073" y="9000"/>
                  </a:cubicBezTo>
                  <a:cubicBezTo>
                    <a:pt x="46022" y="9007"/>
                    <a:pt x="45966" y="9015"/>
                    <a:pt x="45905" y="9015"/>
                  </a:cubicBezTo>
                  <a:cubicBezTo>
                    <a:pt x="45839" y="9015"/>
                    <a:pt x="45768" y="9005"/>
                    <a:pt x="45693" y="8973"/>
                  </a:cubicBezTo>
                  <a:cubicBezTo>
                    <a:pt x="45417" y="8872"/>
                    <a:pt x="45379" y="8579"/>
                    <a:pt x="45348" y="8347"/>
                  </a:cubicBezTo>
                  <a:cubicBezTo>
                    <a:pt x="45341" y="8271"/>
                    <a:pt x="45330" y="8198"/>
                    <a:pt x="45314" y="8129"/>
                  </a:cubicBezTo>
                  <a:cubicBezTo>
                    <a:pt x="45279" y="7980"/>
                    <a:pt x="45275" y="7866"/>
                    <a:pt x="45275" y="7752"/>
                  </a:cubicBezTo>
                  <a:cubicBezTo>
                    <a:pt x="45272" y="7690"/>
                    <a:pt x="45272" y="7621"/>
                    <a:pt x="45261" y="7545"/>
                  </a:cubicBezTo>
                  <a:cubicBezTo>
                    <a:pt x="45241" y="7358"/>
                    <a:pt x="45158" y="7144"/>
                    <a:pt x="45068" y="6920"/>
                  </a:cubicBezTo>
                  <a:cubicBezTo>
                    <a:pt x="44933" y="6567"/>
                    <a:pt x="44781" y="6176"/>
                    <a:pt x="44840" y="5792"/>
                  </a:cubicBezTo>
                  <a:lnTo>
                    <a:pt x="44840" y="5792"/>
                  </a:lnTo>
                  <a:cubicBezTo>
                    <a:pt x="44792" y="5797"/>
                    <a:pt x="44742" y="5800"/>
                    <a:pt x="44692" y="5800"/>
                  </a:cubicBezTo>
                  <a:cubicBezTo>
                    <a:pt x="44574" y="5800"/>
                    <a:pt x="44451" y="5788"/>
                    <a:pt x="44335" y="5779"/>
                  </a:cubicBezTo>
                  <a:cubicBezTo>
                    <a:pt x="44224" y="5769"/>
                    <a:pt x="44111" y="5759"/>
                    <a:pt x="44016" y="5759"/>
                  </a:cubicBezTo>
                  <a:cubicBezTo>
                    <a:pt x="43969" y="5759"/>
                    <a:pt x="43926" y="5761"/>
                    <a:pt x="43889" y="5768"/>
                  </a:cubicBezTo>
                  <a:cubicBezTo>
                    <a:pt x="43703" y="5803"/>
                    <a:pt x="43523" y="5859"/>
                    <a:pt x="43350" y="5910"/>
                  </a:cubicBezTo>
                  <a:cubicBezTo>
                    <a:pt x="43181" y="5962"/>
                    <a:pt x="43015" y="6014"/>
                    <a:pt x="42842" y="6049"/>
                  </a:cubicBezTo>
                  <a:cubicBezTo>
                    <a:pt x="42747" y="6069"/>
                    <a:pt x="42645" y="6076"/>
                    <a:pt x="42542" y="6076"/>
                  </a:cubicBezTo>
                  <a:cubicBezTo>
                    <a:pt x="42475" y="6076"/>
                    <a:pt x="42407" y="6073"/>
                    <a:pt x="42340" y="6069"/>
                  </a:cubicBezTo>
                  <a:cubicBezTo>
                    <a:pt x="42282" y="6068"/>
                    <a:pt x="42224" y="6067"/>
                    <a:pt x="42168" y="6067"/>
                  </a:cubicBezTo>
                  <a:cubicBezTo>
                    <a:pt x="42044" y="6067"/>
                    <a:pt x="41929" y="6074"/>
                    <a:pt x="41846" y="6107"/>
                  </a:cubicBezTo>
                  <a:cubicBezTo>
                    <a:pt x="41597" y="6197"/>
                    <a:pt x="41421" y="6698"/>
                    <a:pt x="41324" y="6968"/>
                  </a:cubicBezTo>
                  <a:cubicBezTo>
                    <a:pt x="41304" y="7027"/>
                    <a:pt x="41294" y="7082"/>
                    <a:pt x="41280" y="7140"/>
                  </a:cubicBezTo>
                  <a:cubicBezTo>
                    <a:pt x="41249" y="7275"/>
                    <a:pt x="41217" y="7403"/>
                    <a:pt x="41152" y="7497"/>
                  </a:cubicBezTo>
                  <a:cubicBezTo>
                    <a:pt x="41079" y="7631"/>
                    <a:pt x="40941" y="7718"/>
                    <a:pt x="40817" y="7794"/>
                  </a:cubicBezTo>
                  <a:cubicBezTo>
                    <a:pt x="40737" y="7842"/>
                    <a:pt x="40661" y="7887"/>
                    <a:pt x="40609" y="7949"/>
                  </a:cubicBezTo>
                  <a:cubicBezTo>
                    <a:pt x="40498" y="8088"/>
                    <a:pt x="40477" y="8257"/>
                    <a:pt x="40457" y="8451"/>
                  </a:cubicBezTo>
                  <a:cubicBezTo>
                    <a:pt x="40433" y="8644"/>
                    <a:pt x="40405" y="8866"/>
                    <a:pt x="40270" y="9056"/>
                  </a:cubicBezTo>
                  <a:cubicBezTo>
                    <a:pt x="40112" y="9284"/>
                    <a:pt x="39859" y="9304"/>
                    <a:pt x="39673" y="9322"/>
                  </a:cubicBezTo>
                  <a:cubicBezTo>
                    <a:pt x="39610" y="9328"/>
                    <a:pt x="39517" y="9335"/>
                    <a:pt x="39493" y="9353"/>
                  </a:cubicBezTo>
                  <a:cubicBezTo>
                    <a:pt x="39472" y="9401"/>
                    <a:pt x="39434" y="9436"/>
                    <a:pt x="39382" y="9453"/>
                  </a:cubicBezTo>
                  <a:cubicBezTo>
                    <a:pt x="39367" y="9457"/>
                    <a:pt x="39351" y="9460"/>
                    <a:pt x="39334" y="9460"/>
                  </a:cubicBezTo>
                  <a:cubicBezTo>
                    <a:pt x="39300" y="9460"/>
                    <a:pt x="39266" y="9450"/>
                    <a:pt x="39233" y="9429"/>
                  </a:cubicBezTo>
                  <a:cubicBezTo>
                    <a:pt x="39016" y="9294"/>
                    <a:pt x="38846" y="9121"/>
                    <a:pt x="38666" y="8934"/>
                  </a:cubicBezTo>
                  <a:cubicBezTo>
                    <a:pt x="38580" y="8845"/>
                    <a:pt x="38491" y="8754"/>
                    <a:pt x="38390" y="8662"/>
                  </a:cubicBezTo>
                  <a:cubicBezTo>
                    <a:pt x="38390" y="8662"/>
                    <a:pt x="38359" y="8627"/>
                    <a:pt x="38355" y="8627"/>
                  </a:cubicBezTo>
                  <a:cubicBezTo>
                    <a:pt x="38186" y="8454"/>
                    <a:pt x="38062" y="8339"/>
                    <a:pt x="37896" y="8339"/>
                  </a:cubicBezTo>
                  <a:cubicBezTo>
                    <a:pt x="37862" y="8339"/>
                    <a:pt x="37827" y="8344"/>
                    <a:pt x="37789" y="8354"/>
                  </a:cubicBezTo>
                  <a:cubicBezTo>
                    <a:pt x="37678" y="8389"/>
                    <a:pt x="37526" y="8488"/>
                    <a:pt x="37377" y="8589"/>
                  </a:cubicBezTo>
                  <a:cubicBezTo>
                    <a:pt x="37263" y="8665"/>
                    <a:pt x="37153" y="8734"/>
                    <a:pt x="37056" y="8786"/>
                  </a:cubicBezTo>
                  <a:cubicBezTo>
                    <a:pt x="36734" y="8962"/>
                    <a:pt x="36734" y="9048"/>
                    <a:pt x="36734" y="9533"/>
                  </a:cubicBezTo>
                  <a:cubicBezTo>
                    <a:pt x="36734" y="10064"/>
                    <a:pt x="36703" y="10531"/>
                    <a:pt x="36637" y="10960"/>
                  </a:cubicBezTo>
                  <a:cubicBezTo>
                    <a:pt x="36631" y="11008"/>
                    <a:pt x="36603" y="11053"/>
                    <a:pt x="36562" y="11080"/>
                  </a:cubicBezTo>
                  <a:cubicBezTo>
                    <a:pt x="36534" y="11098"/>
                    <a:pt x="36500" y="11112"/>
                    <a:pt x="36465" y="11112"/>
                  </a:cubicBezTo>
                  <a:cubicBezTo>
                    <a:pt x="36451" y="11112"/>
                    <a:pt x="36438" y="11109"/>
                    <a:pt x="36427" y="11105"/>
                  </a:cubicBezTo>
                  <a:cubicBezTo>
                    <a:pt x="35621" y="10935"/>
                    <a:pt x="34975" y="10562"/>
                    <a:pt x="34394" y="9933"/>
                  </a:cubicBezTo>
                  <a:cubicBezTo>
                    <a:pt x="34326" y="9854"/>
                    <a:pt x="34228" y="9761"/>
                    <a:pt x="34125" y="9667"/>
                  </a:cubicBezTo>
                  <a:cubicBezTo>
                    <a:pt x="33917" y="9474"/>
                    <a:pt x="33707" y="9273"/>
                    <a:pt x="33600" y="9083"/>
                  </a:cubicBezTo>
                  <a:cubicBezTo>
                    <a:pt x="33520" y="8938"/>
                    <a:pt x="33447" y="8772"/>
                    <a:pt x="33530" y="8641"/>
                  </a:cubicBezTo>
                  <a:cubicBezTo>
                    <a:pt x="33588" y="8554"/>
                    <a:pt x="33679" y="8532"/>
                    <a:pt x="33761" y="8532"/>
                  </a:cubicBezTo>
                  <a:cubicBezTo>
                    <a:pt x="33796" y="8532"/>
                    <a:pt x="33830" y="8536"/>
                    <a:pt x="33859" y="8540"/>
                  </a:cubicBezTo>
                  <a:cubicBezTo>
                    <a:pt x="33885" y="8542"/>
                    <a:pt x="33923" y="8546"/>
                    <a:pt x="33956" y="8546"/>
                  </a:cubicBezTo>
                  <a:cubicBezTo>
                    <a:pt x="33983" y="8546"/>
                    <a:pt x="34006" y="8543"/>
                    <a:pt x="34014" y="8534"/>
                  </a:cubicBezTo>
                  <a:cubicBezTo>
                    <a:pt x="34024" y="8499"/>
                    <a:pt x="34039" y="8354"/>
                    <a:pt x="33820" y="7780"/>
                  </a:cubicBezTo>
                  <a:lnTo>
                    <a:pt x="33800" y="7728"/>
                  </a:lnTo>
                  <a:cubicBezTo>
                    <a:pt x="33654" y="7406"/>
                    <a:pt x="33651" y="7078"/>
                    <a:pt x="33651" y="6764"/>
                  </a:cubicBezTo>
                  <a:cubicBezTo>
                    <a:pt x="33651" y="6594"/>
                    <a:pt x="33648" y="6418"/>
                    <a:pt x="33624" y="6245"/>
                  </a:cubicBezTo>
                  <a:cubicBezTo>
                    <a:pt x="33596" y="6024"/>
                    <a:pt x="33551" y="5817"/>
                    <a:pt x="33506" y="5613"/>
                  </a:cubicBezTo>
                  <a:cubicBezTo>
                    <a:pt x="33444" y="5323"/>
                    <a:pt x="33378" y="5025"/>
                    <a:pt x="33364" y="4710"/>
                  </a:cubicBezTo>
                  <a:cubicBezTo>
                    <a:pt x="33357" y="4614"/>
                    <a:pt x="33368" y="4469"/>
                    <a:pt x="33385" y="4303"/>
                  </a:cubicBezTo>
                  <a:cubicBezTo>
                    <a:pt x="33396" y="4158"/>
                    <a:pt x="33420" y="3843"/>
                    <a:pt x="33399" y="3649"/>
                  </a:cubicBezTo>
                  <a:cubicBezTo>
                    <a:pt x="33043" y="3456"/>
                    <a:pt x="32995" y="3217"/>
                    <a:pt x="32943" y="2965"/>
                  </a:cubicBezTo>
                  <a:cubicBezTo>
                    <a:pt x="32925" y="2893"/>
                    <a:pt x="32912" y="2813"/>
                    <a:pt x="32884" y="2723"/>
                  </a:cubicBezTo>
                  <a:cubicBezTo>
                    <a:pt x="32829" y="2547"/>
                    <a:pt x="32718" y="2402"/>
                    <a:pt x="32601" y="2250"/>
                  </a:cubicBezTo>
                  <a:cubicBezTo>
                    <a:pt x="32456" y="2059"/>
                    <a:pt x="32306" y="1863"/>
                    <a:pt x="32252" y="1593"/>
                  </a:cubicBezTo>
                  <a:cubicBezTo>
                    <a:pt x="32199" y="1403"/>
                    <a:pt x="32148" y="1303"/>
                    <a:pt x="32062" y="1134"/>
                  </a:cubicBezTo>
                  <a:lnTo>
                    <a:pt x="32009" y="1030"/>
                  </a:lnTo>
                  <a:cubicBezTo>
                    <a:pt x="31944" y="902"/>
                    <a:pt x="31927" y="767"/>
                    <a:pt x="31909" y="646"/>
                  </a:cubicBezTo>
                  <a:cubicBezTo>
                    <a:pt x="31899" y="566"/>
                    <a:pt x="31885" y="491"/>
                    <a:pt x="31864" y="435"/>
                  </a:cubicBezTo>
                  <a:cubicBezTo>
                    <a:pt x="31816" y="328"/>
                    <a:pt x="31654" y="193"/>
                    <a:pt x="31180" y="121"/>
                  </a:cubicBezTo>
                  <a:cubicBezTo>
                    <a:pt x="31150" y="139"/>
                    <a:pt x="31113" y="148"/>
                    <a:pt x="31076" y="148"/>
                  </a:cubicBezTo>
                  <a:cubicBezTo>
                    <a:pt x="31023" y="148"/>
                    <a:pt x="30969" y="130"/>
                    <a:pt x="30934" y="93"/>
                  </a:cubicBezTo>
                  <a:cubicBezTo>
                    <a:pt x="30880" y="86"/>
                    <a:pt x="30821" y="82"/>
                    <a:pt x="30759" y="79"/>
                  </a:cubicBezTo>
                  <a:cubicBezTo>
                    <a:pt x="30703" y="76"/>
                    <a:pt x="30655" y="44"/>
                    <a:pt x="30623" y="3"/>
                  </a:cubicBezTo>
                  <a:cubicBezTo>
                    <a:pt x="30596" y="1"/>
                    <a:pt x="30570" y="0"/>
                    <a:pt x="30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6067201" y="1234294"/>
              <a:ext cx="438131" cy="493744"/>
            </a:xfrm>
            <a:custGeom>
              <a:avLst/>
              <a:gdLst/>
              <a:ahLst/>
              <a:cxnLst/>
              <a:rect l="l" t="t" r="r" b="b"/>
              <a:pathLst>
                <a:path w="14551" h="16398" extrusionOk="0">
                  <a:moveTo>
                    <a:pt x="9612" y="1"/>
                  </a:moveTo>
                  <a:cubicBezTo>
                    <a:pt x="9502" y="170"/>
                    <a:pt x="9384" y="336"/>
                    <a:pt x="9267" y="498"/>
                  </a:cubicBezTo>
                  <a:cubicBezTo>
                    <a:pt x="9146" y="664"/>
                    <a:pt x="9021" y="833"/>
                    <a:pt x="8914" y="1007"/>
                  </a:cubicBezTo>
                  <a:cubicBezTo>
                    <a:pt x="8811" y="1135"/>
                    <a:pt x="8748" y="1252"/>
                    <a:pt x="8682" y="1376"/>
                  </a:cubicBezTo>
                  <a:cubicBezTo>
                    <a:pt x="8624" y="1490"/>
                    <a:pt x="8568" y="1601"/>
                    <a:pt x="8489" y="1708"/>
                  </a:cubicBezTo>
                  <a:cubicBezTo>
                    <a:pt x="8378" y="1860"/>
                    <a:pt x="8246" y="1967"/>
                    <a:pt x="8115" y="2071"/>
                  </a:cubicBezTo>
                  <a:cubicBezTo>
                    <a:pt x="7998" y="2164"/>
                    <a:pt x="7891" y="2254"/>
                    <a:pt x="7808" y="2365"/>
                  </a:cubicBezTo>
                  <a:cubicBezTo>
                    <a:pt x="7421" y="2901"/>
                    <a:pt x="7137" y="3457"/>
                    <a:pt x="6844" y="4051"/>
                  </a:cubicBezTo>
                  <a:cubicBezTo>
                    <a:pt x="6761" y="4221"/>
                    <a:pt x="6674" y="4387"/>
                    <a:pt x="6587" y="4556"/>
                  </a:cubicBezTo>
                  <a:cubicBezTo>
                    <a:pt x="6529" y="4663"/>
                    <a:pt x="6463" y="4770"/>
                    <a:pt x="6397" y="4877"/>
                  </a:cubicBezTo>
                  <a:cubicBezTo>
                    <a:pt x="6297" y="5047"/>
                    <a:pt x="6190" y="5217"/>
                    <a:pt x="6124" y="5365"/>
                  </a:cubicBezTo>
                  <a:cubicBezTo>
                    <a:pt x="6073" y="5482"/>
                    <a:pt x="6059" y="5576"/>
                    <a:pt x="6042" y="5666"/>
                  </a:cubicBezTo>
                  <a:cubicBezTo>
                    <a:pt x="6014" y="5846"/>
                    <a:pt x="5979" y="6032"/>
                    <a:pt x="5700" y="6191"/>
                  </a:cubicBezTo>
                  <a:cubicBezTo>
                    <a:pt x="5686" y="6212"/>
                    <a:pt x="4842" y="6575"/>
                    <a:pt x="4373" y="6575"/>
                  </a:cubicBezTo>
                  <a:cubicBezTo>
                    <a:pt x="4279" y="6575"/>
                    <a:pt x="4202" y="6565"/>
                    <a:pt x="4151" y="6533"/>
                  </a:cubicBezTo>
                  <a:cubicBezTo>
                    <a:pt x="3982" y="6430"/>
                    <a:pt x="3968" y="6284"/>
                    <a:pt x="3958" y="6208"/>
                  </a:cubicBezTo>
                  <a:cubicBezTo>
                    <a:pt x="3958" y="6191"/>
                    <a:pt x="3954" y="6167"/>
                    <a:pt x="3950" y="6160"/>
                  </a:cubicBezTo>
                  <a:cubicBezTo>
                    <a:pt x="3946" y="6159"/>
                    <a:pt x="3940" y="6159"/>
                    <a:pt x="3934" y="6159"/>
                  </a:cubicBezTo>
                  <a:cubicBezTo>
                    <a:pt x="3892" y="6159"/>
                    <a:pt x="3814" y="6168"/>
                    <a:pt x="3760" y="6177"/>
                  </a:cubicBezTo>
                  <a:cubicBezTo>
                    <a:pt x="3657" y="6193"/>
                    <a:pt x="3552" y="6209"/>
                    <a:pt x="3464" y="6209"/>
                  </a:cubicBezTo>
                  <a:cubicBezTo>
                    <a:pt x="3438" y="6209"/>
                    <a:pt x="3413" y="6208"/>
                    <a:pt x="3390" y="6205"/>
                  </a:cubicBezTo>
                  <a:cubicBezTo>
                    <a:pt x="3224" y="6195"/>
                    <a:pt x="3069" y="6125"/>
                    <a:pt x="2934" y="6067"/>
                  </a:cubicBezTo>
                  <a:cubicBezTo>
                    <a:pt x="2815" y="6014"/>
                    <a:pt x="2730" y="5977"/>
                    <a:pt x="2657" y="5977"/>
                  </a:cubicBezTo>
                  <a:cubicBezTo>
                    <a:pt x="2634" y="5977"/>
                    <a:pt x="2613" y="5980"/>
                    <a:pt x="2592" y="5987"/>
                  </a:cubicBezTo>
                  <a:cubicBezTo>
                    <a:pt x="2509" y="6011"/>
                    <a:pt x="2423" y="6088"/>
                    <a:pt x="2329" y="6167"/>
                  </a:cubicBezTo>
                  <a:cubicBezTo>
                    <a:pt x="2208" y="6270"/>
                    <a:pt x="2071" y="6391"/>
                    <a:pt x="1894" y="6454"/>
                  </a:cubicBezTo>
                  <a:cubicBezTo>
                    <a:pt x="1719" y="6506"/>
                    <a:pt x="1530" y="6532"/>
                    <a:pt x="1346" y="6532"/>
                  </a:cubicBezTo>
                  <a:cubicBezTo>
                    <a:pt x="1239" y="6532"/>
                    <a:pt x="1134" y="6524"/>
                    <a:pt x="1034" y="6506"/>
                  </a:cubicBezTo>
                  <a:cubicBezTo>
                    <a:pt x="840" y="6454"/>
                    <a:pt x="715" y="6364"/>
                    <a:pt x="608" y="6291"/>
                  </a:cubicBezTo>
                  <a:cubicBezTo>
                    <a:pt x="543" y="6243"/>
                    <a:pt x="480" y="6198"/>
                    <a:pt x="411" y="6167"/>
                  </a:cubicBezTo>
                  <a:cubicBezTo>
                    <a:pt x="338" y="6133"/>
                    <a:pt x="266" y="6118"/>
                    <a:pt x="187" y="6101"/>
                  </a:cubicBezTo>
                  <a:cubicBezTo>
                    <a:pt x="155" y="6094"/>
                    <a:pt x="124" y="6091"/>
                    <a:pt x="90" y="6080"/>
                  </a:cubicBezTo>
                  <a:cubicBezTo>
                    <a:pt x="83" y="6201"/>
                    <a:pt x="69" y="6319"/>
                    <a:pt x="55" y="6433"/>
                  </a:cubicBezTo>
                  <a:cubicBezTo>
                    <a:pt x="31" y="6644"/>
                    <a:pt x="7" y="6858"/>
                    <a:pt x="7" y="7052"/>
                  </a:cubicBezTo>
                  <a:cubicBezTo>
                    <a:pt x="0" y="7235"/>
                    <a:pt x="7" y="7294"/>
                    <a:pt x="13" y="7311"/>
                  </a:cubicBezTo>
                  <a:cubicBezTo>
                    <a:pt x="19" y="7306"/>
                    <a:pt x="47" y="7304"/>
                    <a:pt x="84" y="7304"/>
                  </a:cubicBezTo>
                  <a:cubicBezTo>
                    <a:pt x="119" y="7304"/>
                    <a:pt x="162" y="7306"/>
                    <a:pt x="200" y="7307"/>
                  </a:cubicBezTo>
                  <a:lnTo>
                    <a:pt x="373" y="7315"/>
                  </a:lnTo>
                  <a:cubicBezTo>
                    <a:pt x="826" y="7332"/>
                    <a:pt x="1317" y="7612"/>
                    <a:pt x="1631" y="8006"/>
                  </a:cubicBezTo>
                  <a:cubicBezTo>
                    <a:pt x="1731" y="8040"/>
                    <a:pt x="1832" y="8065"/>
                    <a:pt x="1939" y="8085"/>
                  </a:cubicBezTo>
                  <a:cubicBezTo>
                    <a:pt x="2119" y="8123"/>
                    <a:pt x="2305" y="8162"/>
                    <a:pt x="2475" y="8286"/>
                  </a:cubicBezTo>
                  <a:cubicBezTo>
                    <a:pt x="2575" y="8355"/>
                    <a:pt x="2644" y="8444"/>
                    <a:pt x="2709" y="8527"/>
                  </a:cubicBezTo>
                  <a:cubicBezTo>
                    <a:pt x="2789" y="8628"/>
                    <a:pt x="2854" y="8714"/>
                    <a:pt x="2952" y="8752"/>
                  </a:cubicBezTo>
                  <a:cubicBezTo>
                    <a:pt x="2971" y="8755"/>
                    <a:pt x="3006" y="8757"/>
                    <a:pt x="3046" y="8757"/>
                  </a:cubicBezTo>
                  <a:cubicBezTo>
                    <a:pt x="3062" y="8757"/>
                    <a:pt x="3079" y="8757"/>
                    <a:pt x="3097" y="8756"/>
                  </a:cubicBezTo>
                  <a:cubicBezTo>
                    <a:pt x="3204" y="8759"/>
                    <a:pt x="3325" y="8752"/>
                    <a:pt x="3449" y="8839"/>
                  </a:cubicBezTo>
                  <a:cubicBezTo>
                    <a:pt x="3663" y="8987"/>
                    <a:pt x="3677" y="9132"/>
                    <a:pt x="3671" y="9264"/>
                  </a:cubicBezTo>
                  <a:cubicBezTo>
                    <a:pt x="3671" y="9309"/>
                    <a:pt x="3671" y="9336"/>
                    <a:pt x="3681" y="9368"/>
                  </a:cubicBezTo>
                  <a:cubicBezTo>
                    <a:pt x="3771" y="9588"/>
                    <a:pt x="3885" y="9768"/>
                    <a:pt x="4013" y="9958"/>
                  </a:cubicBezTo>
                  <a:lnTo>
                    <a:pt x="4086" y="10073"/>
                  </a:lnTo>
                  <a:cubicBezTo>
                    <a:pt x="4233" y="10292"/>
                    <a:pt x="4301" y="10375"/>
                    <a:pt x="4460" y="10375"/>
                  </a:cubicBezTo>
                  <a:cubicBezTo>
                    <a:pt x="4484" y="10375"/>
                    <a:pt x="4510" y="10373"/>
                    <a:pt x="4538" y="10370"/>
                  </a:cubicBezTo>
                  <a:cubicBezTo>
                    <a:pt x="4546" y="10369"/>
                    <a:pt x="4553" y="10369"/>
                    <a:pt x="4560" y="10369"/>
                  </a:cubicBezTo>
                  <a:cubicBezTo>
                    <a:pt x="4637" y="10369"/>
                    <a:pt x="4703" y="10417"/>
                    <a:pt x="4732" y="10484"/>
                  </a:cubicBezTo>
                  <a:cubicBezTo>
                    <a:pt x="4735" y="10488"/>
                    <a:pt x="4738" y="10491"/>
                    <a:pt x="4742" y="10494"/>
                  </a:cubicBezTo>
                  <a:cubicBezTo>
                    <a:pt x="4780" y="10539"/>
                    <a:pt x="4797" y="10598"/>
                    <a:pt x="4787" y="10654"/>
                  </a:cubicBezTo>
                  <a:cubicBezTo>
                    <a:pt x="4791" y="10716"/>
                    <a:pt x="4804" y="10868"/>
                    <a:pt x="4818" y="11027"/>
                  </a:cubicBezTo>
                  <a:cubicBezTo>
                    <a:pt x="4842" y="11247"/>
                    <a:pt x="4859" y="11483"/>
                    <a:pt x="4859" y="11576"/>
                  </a:cubicBezTo>
                  <a:cubicBezTo>
                    <a:pt x="4859" y="11642"/>
                    <a:pt x="4856" y="11711"/>
                    <a:pt x="4850" y="11783"/>
                  </a:cubicBezTo>
                  <a:cubicBezTo>
                    <a:pt x="4842" y="11884"/>
                    <a:pt x="4835" y="11987"/>
                    <a:pt x="4842" y="12064"/>
                  </a:cubicBezTo>
                  <a:cubicBezTo>
                    <a:pt x="4932" y="12123"/>
                    <a:pt x="5008" y="12174"/>
                    <a:pt x="5039" y="12268"/>
                  </a:cubicBezTo>
                  <a:cubicBezTo>
                    <a:pt x="5060" y="12323"/>
                    <a:pt x="5081" y="12392"/>
                    <a:pt x="5098" y="12464"/>
                  </a:cubicBezTo>
                  <a:cubicBezTo>
                    <a:pt x="5115" y="12520"/>
                    <a:pt x="5129" y="12579"/>
                    <a:pt x="5150" y="12630"/>
                  </a:cubicBezTo>
                  <a:cubicBezTo>
                    <a:pt x="5264" y="12924"/>
                    <a:pt x="5492" y="13519"/>
                    <a:pt x="5713" y="13667"/>
                  </a:cubicBezTo>
                  <a:cubicBezTo>
                    <a:pt x="5799" y="13729"/>
                    <a:pt x="5872" y="13747"/>
                    <a:pt x="5952" y="13771"/>
                  </a:cubicBezTo>
                  <a:cubicBezTo>
                    <a:pt x="6086" y="13802"/>
                    <a:pt x="6249" y="13847"/>
                    <a:pt x="6412" y="14058"/>
                  </a:cubicBezTo>
                  <a:cubicBezTo>
                    <a:pt x="6584" y="14310"/>
                    <a:pt x="6612" y="14628"/>
                    <a:pt x="6633" y="14908"/>
                  </a:cubicBezTo>
                  <a:cubicBezTo>
                    <a:pt x="6643" y="15029"/>
                    <a:pt x="6654" y="15146"/>
                    <a:pt x="6674" y="15250"/>
                  </a:cubicBezTo>
                  <a:cubicBezTo>
                    <a:pt x="6761" y="15623"/>
                    <a:pt x="7023" y="15886"/>
                    <a:pt x="7552" y="16125"/>
                  </a:cubicBezTo>
                  <a:cubicBezTo>
                    <a:pt x="7785" y="16242"/>
                    <a:pt x="8241" y="16397"/>
                    <a:pt x="8390" y="16397"/>
                  </a:cubicBezTo>
                  <a:cubicBezTo>
                    <a:pt x="8400" y="16397"/>
                    <a:pt x="8409" y="16396"/>
                    <a:pt x="8417" y="16395"/>
                  </a:cubicBezTo>
                  <a:cubicBezTo>
                    <a:pt x="8620" y="16315"/>
                    <a:pt x="8845" y="15513"/>
                    <a:pt x="8952" y="15130"/>
                  </a:cubicBezTo>
                  <a:cubicBezTo>
                    <a:pt x="9076" y="14687"/>
                    <a:pt x="9125" y="14511"/>
                    <a:pt x="9270" y="14479"/>
                  </a:cubicBezTo>
                  <a:cubicBezTo>
                    <a:pt x="9495" y="14168"/>
                    <a:pt x="9771" y="13937"/>
                    <a:pt x="10103" y="13695"/>
                  </a:cubicBezTo>
                  <a:cubicBezTo>
                    <a:pt x="10227" y="13578"/>
                    <a:pt x="10414" y="13501"/>
                    <a:pt x="10594" y="13429"/>
                  </a:cubicBezTo>
                  <a:cubicBezTo>
                    <a:pt x="10735" y="13370"/>
                    <a:pt x="10877" y="13311"/>
                    <a:pt x="10947" y="13246"/>
                  </a:cubicBezTo>
                  <a:cubicBezTo>
                    <a:pt x="11054" y="13149"/>
                    <a:pt x="11088" y="12980"/>
                    <a:pt x="11133" y="12807"/>
                  </a:cubicBezTo>
                  <a:cubicBezTo>
                    <a:pt x="11164" y="12672"/>
                    <a:pt x="11195" y="12533"/>
                    <a:pt x="11258" y="12406"/>
                  </a:cubicBezTo>
                  <a:cubicBezTo>
                    <a:pt x="11548" y="11925"/>
                    <a:pt x="11772" y="11638"/>
                    <a:pt x="11952" y="11521"/>
                  </a:cubicBezTo>
                  <a:cubicBezTo>
                    <a:pt x="11966" y="11510"/>
                    <a:pt x="11984" y="11500"/>
                    <a:pt x="12004" y="11496"/>
                  </a:cubicBezTo>
                  <a:cubicBezTo>
                    <a:pt x="12149" y="10899"/>
                    <a:pt x="13148" y="10201"/>
                    <a:pt x="13158" y="10194"/>
                  </a:cubicBezTo>
                  <a:cubicBezTo>
                    <a:pt x="13307" y="10086"/>
                    <a:pt x="13493" y="10000"/>
                    <a:pt x="13673" y="9917"/>
                  </a:cubicBezTo>
                  <a:cubicBezTo>
                    <a:pt x="13978" y="9779"/>
                    <a:pt x="14295" y="9630"/>
                    <a:pt x="14402" y="9402"/>
                  </a:cubicBezTo>
                  <a:cubicBezTo>
                    <a:pt x="14551" y="9122"/>
                    <a:pt x="14509" y="8441"/>
                    <a:pt x="14251" y="8006"/>
                  </a:cubicBezTo>
                  <a:cubicBezTo>
                    <a:pt x="14164" y="7867"/>
                    <a:pt x="14019" y="7698"/>
                    <a:pt x="13822" y="7698"/>
                  </a:cubicBezTo>
                  <a:cubicBezTo>
                    <a:pt x="13735" y="7698"/>
                    <a:pt x="13677" y="7719"/>
                    <a:pt x="13611" y="7739"/>
                  </a:cubicBezTo>
                  <a:cubicBezTo>
                    <a:pt x="13551" y="7759"/>
                    <a:pt x="13483" y="7781"/>
                    <a:pt x="13403" y="7781"/>
                  </a:cubicBezTo>
                  <a:cubicBezTo>
                    <a:pt x="13314" y="7781"/>
                    <a:pt x="13210" y="7753"/>
                    <a:pt x="13086" y="7664"/>
                  </a:cubicBezTo>
                  <a:cubicBezTo>
                    <a:pt x="12975" y="7577"/>
                    <a:pt x="12927" y="7449"/>
                    <a:pt x="12885" y="7339"/>
                  </a:cubicBezTo>
                  <a:cubicBezTo>
                    <a:pt x="12864" y="7280"/>
                    <a:pt x="12840" y="7218"/>
                    <a:pt x="12816" y="7190"/>
                  </a:cubicBezTo>
                  <a:cubicBezTo>
                    <a:pt x="12757" y="7093"/>
                    <a:pt x="12713" y="7066"/>
                    <a:pt x="12633" y="7021"/>
                  </a:cubicBezTo>
                  <a:cubicBezTo>
                    <a:pt x="12574" y="6986"/>
                    <a:pt x="12515" y="6948"/>
                    <a:pt x="12443" y="6886"/>
                  </a:cubicBezTo>
                  <a:cubicBezTo>
                    <a:pt x="12391" y="6838"/>
                    <a:pt x="12353" y="6785"/>
                    <a:pt x="12315" y="6731"/>
                  </a:cubicBezTo>
                  <a:cubicBezTo>
                    <a:pt x="12284" y="6692"/>
                    <a:pt x="12253" y="6651"/>
                    <a:pt x="12225" y="6619"/>
                  </a:cubicBezTo>
                  <a:cubicBezTo>
                    <a:pt x="12166" y="6568"/>
                    <a:pt x="12125" y="6547"/>
                    <a:pt x="12080" y="6527"/>
                  </a:cubicBezTo>
                  <a:cubicBezTo>
                    <a:pt x="11973" y="6474"/>
                    <a:pt x="11890" y="6420"/>
                    <a:pt x="11828" y="6219"/>
                  </a:cubicBezTo>
                  <a:cubicBezTo>
                    <a:pt x="11797" y="6063"/>
                    <a:pt x="11818" y="5918"/>
                    <a:pt x="11842" y="5780"/>
                  </a:cubicBezTo>
                  <a:cubicBezTo>
                    <a:pt x="11859" y="5652"/>
                    <a:pt x="11876" y="5534"/>
                    <a:pt x="11852" y="5448"/>
                  </a:cubicBezTo>
                  <a:cubicBezTo>
                    <a:pt x="11821" y="5330"/>
                    <a:pt x="11751" y="5282"/>
                    <a:pt x="11638" y="5206"/>
                  </a:cubicBezTo>
                  <a:cubicBezTo>
                    <a:pt x="11537" y="5140"/>
                    <a:pt x="11424" y="5064"/>
                    <a:pt x="11351" y="4919"/>
                  </a:cubicBezTo>
                  <a:cubicBezTo>
                    <a:pt x="11223" y="4729"/>
                    <a:pt x="11219" y="4507"/>
                    <a:pt x="11219" y="4318"/>
                  </a:cubicBezTo>
                  <a:cubicBezTo>
                    <a:pt x="11216" y="4059"/>
                    <a:pt x="11216" y="3903"/>
                    <a:pt x="10922" y="3768"/>
                  </a:cubicBezTo>
                  <a:cubicBezTo>
                    <a:pt x="10901" y="3754"/>
                    <a:pt x="10880" y="3740"/>
                    <a:pt x="10867" y="3724"/>
                  </a:cubicBezTo>
                  <a:cubicBezTo>
                    <a:pt x="10794" y="3706"/>
                    <a:pt x="10735" y="3636"/>
                    <a:pt x="10728" y="3561"/>
                  </a:cubicBezTo>
                  <a:cubicBezTo>
                    <a:pt x="10698" y="3184"/>
                    <a:pt x="10743" y="2818"/>
                    <a:pt x="10784" y="2465"/>
                  </a:cubicBezTo>
                  <a:cubicBezTo>
                    <a:pt x="10811" y="2247"/>
                    <a:pt x="10835" y="2033"/>
                    <a:pt x="10846" y="1812"/>
                  </a:cubicBezTo>
                  <a:lnTo>
                    <a:pt x="10846" y="1725"/>
                  </a:lnTo>
                  <a:cubicBezTo>
                    <a:pt x="10770" y="1719"/>
                    <a:pt x="10677" y="1687"/>
                    <a:pt x="10587" y="1588"/>
                  </a:cubicBezTo>
                  <a:cubicBezTo>
                    <a:pt x="10414" y="1376"/>
                    <a:pt x="10431" y="1114"/>
                    <a:pt x="10445" y="882"/>
                  </a:cubicBezTo>
                  <a:cubicBezTo>
                    <a:pt x="10452" y="795"/>
                    <a:pt x="10455" y="717"/>
                    <a:pt x="10452" y="644"/>
                  </a:cubicBezTo>
                  <a:cubicBezTo>
                    <a:pt x="10224" y="616"/>
                    <a:pt x="10148" y="492"/>
                    <a:pt x="10086" y="353"/>
                  </a:cubicBezTo>
                  <a:cubicBezTo>
                    <a:pt x="10061" y="302"/>
                    <a:pt x="10044" y="256"/>
                    <a:pt x="10003" y="211"/>
                  </a:cubicBezTo>
                  <a:cubicBezTo>
                    <a:pt x="9954" y="152"/>
                    <a:pt x="9881" y="125"/>
                    <a:pt x="9795" y="90"/>
                  </a:cubicBezTo>
                  <a:cubicBezTo>
                    <a:pt x="9736" y="66"/>
                    <a:pt x="9674" y="39"/>
                    <a:pt x="9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6640384" y="1739853"/>
              <a:ext cx="600514" cy="819715"/>
            </a:xfrm>
            <a:custGeom>
              <a:avLst/>
              <a:gdLst/>
              <a:ahLst/>
              <a:cxnLst/>
              <a:rect l="l" t="t" r="r" b="b"/>
              <a:pathLst>
                <a:path w="19944" h="27224" extrusionOk="0">
                  <a:moveTo>
                    <a:pt x="7213" y="1"/>
                  </a:moveTo>
                  <a:cubicBezTo>
                    <a:pt x="7183" y="1"/>
                    <a:pt x="7153" y="2"/>
                    <a:pt x="7124" y="4"/>
                  </a:cubicBezTo>
                  <a:cubicBezTo>
                    <a:pt x="7138" y="218"/>
                    <a:pt x="7083" y="491"/>
                    <a:pt x="7034" y="734"/>
                  </a:cubicBezTo>
                  <a:lnTo>
                    <a:pt x="6961" y="1014"/>
                  </a:lnTo>
                  <a:cubicBezTo>
                    <a:pt x="6910" y="1162"/>
                    <a:pt x="6872" y="1259"/>
                    <a:pt x="6706" y="1401"/>
                  </a:cubicBezTo>
                  <a:cubicBezTo>
                    <a:pt x="6634" y="1456"/>
                    <a:pt x="6547" y="1483"/>
                    <a:pt x="6457" y="1508"/>
                  </a:cubicBezTo>
                  <a:cubicBezTo>
                    <a:pt x="6409" y="1525"/>
                    <a:pt x="6329" y="1549"/>
                    <a:pt x="6309" y="1566"/>
                  </a:cubicBezTo>
                  <a:cubicBezTo>
                    <a:pt x="6305" y="1570"/>
                    <a:pt x="6305" y="1570"/>
                    <a:pt x="6302" y="1574"/>
                  </a:cubicBezTo>
                  <a:cubicBezTo>
                    <a:pt x="6329" y="1584"/>
                    <a:pt x="6360" y="1601"/>
                    <a:pt x="6385" y="1611"/>
                  </a:cubicBezTo>
                  <a:cubicBezTo>
                    <a:pt x="6443" y="1636"/>
                    <a:pt x="6523" y="1670"/>
                    <a:pt x="6596" y="1722"/>
                  </a:cubicBezTo>
                  <a:cubicBezTo>
                    <a:pt x="6609" y="1681"/>
                    <a:pt x="6637" y="1646"/>
                    <a:pt x="6679" y="1622"/>
                  </a:cubicBezTo>
                  <a:cubicBezTo>
                    <a:pt x="6705" y="1610"/>
                    <a:pt x="6731" y="1605"/>
                    <a:pt x="6757" y="1605"/>
                  </a:cubicBezTo>
                  <a:cubicBezTo>
                    <a:pt x="6820" y="1605"/>
                    <a:pt x="6877" y="1641"/>
                    <a:pt x="6907" y="1705"/>
                  </a:cubicBezTo>
                  <a:cubicBezTo>
                    <a:pt x="7049" y="1981"/>
                    <a:pt x="6879" y="2113"/>
                    <a:pt x="6803" y="2179"/>
                  </a:cubicBezTo>
                  <a:cubicBezTo>
                    <a:pt x="6762" y="2209"/>
                    <a:pt x="6738" y="2230"/>
                    <a:pt x="6723" y="2262"/>
                  </a:cubicBezTo>
                  <a:cubicBezTo>
                    <a:pt x="6675" y="2334"/>
                    <a:pt x="6665" y="2386"/>
                    <a:pt x="6655" y="2479"/>
                  </a:cubicBezTo>
                  <a:cubicBezTo>
                    <a:pt x="6644" y="2541"/>
                    <a:pt x="6637" y="2603"/>
                    <a:pt x="6616" y="2673"/>
                  </a:cubicBezTo>
                  <a:cubicBezTo>
                    <a:pt x="6558" y="2811"/>
                    <a:pt x="6489" y="2925"/>
                    <a:pt x="6419" y="3036"/>
                  </a:cubicBezTo>
                  <a:cubicBezTo>
                    <a:pt x="6360" y="3133"/>
                    <a:pt x="6302" y="3229"/>
                    <a:pt x="6261" y="3329"/>
                  </a:cubicBezTo>
                  <a:cubicBezTo>
                    <a:pt x="6208" y="3430"/>
                    <a:pt x="6188" y="3537"/>
                    <a:pt x="6167" y="3651"/>
                  </a:cubicBezTo>
                  <a:cubicBezTo>
                    <a:pt x="6143" y="3793"/>
                    <a:pt x="6115" y="3934"/>
                    <a:pt x="6042" y="4066"/>
                  </a:cubicBezTo>
                  <a:cubicBezTo>
                    <a:pt x="5994" y="4162"/>
                    <a:pt x="5915" y="4235"/>
                    <a:pt x="5846" y="4301"/>
                  </a:cubicBezTo>
                  <a:cubicBezTo>
                    <a:pt x="5763" y="4377"/>
                    <a:pt x="5721" y="4418"/>
                    <a:pt x="5714" y="4484"/>
                  </a:cubicBezTo>
                  <a:cubicBezTo>
                    <a:pt x="5704" y="4553"/>
                    <a:pt x="5717" y="4605"/>
                    <a:pt x="5731" y="4674"/>
                  </a:cubicBezTo>
                  <a:cubicBezTo>
                    <a:pt x="5752" y="4754"/>
                    <a:pt x="5773" y="4854"/>
                    <a:pt x="5763" y="4978"/>
                  </a:cubicBezTo>
                  <a:cubicBezTo>
                    <a:pt x="5763" y="5061"/>
                    <a:pt x="5638" y="5489"/>
                    <a:pt x="5565" y="5593"/>
                  </a:cubicBezTo>
                  <a:cubicBezTo>
                    <a:pt x="5506" y="5714"/>
                    <a:pt x="5390" y="5800"/>
                    <a:pt x="5286" y="5877"/>
                  </a:cubicBezTo>
                  <a:cubicBezTo>
                    <a:pt x="5213" y="5929"/>
                    <a:pt x="5144" y="5980"/>
                    <a:pt x="5095" y="6046"/>
                  </a:cubicBezTo>
                  <a:cubicBezTo>
                    <a:pt x="5037" y="6129"/>
                    <a:pt x="5002" y="6243"/>
                    <a:pt x="4961" y="6364"/>
                  </a:cubicBezTo>
                  <a:cubicBezTo>
                    <a:pt x="4916" y="6513"/>
                    <a:pt x="4860" y="6679"/>
                    <a:pt x="4750" y="6834"/>
                  </a:cubicBezTo>
                  <a:cubicBezTo>
                    <a:pt x="4684" y="6917"/>
                    <a:pt x="4605" y="6973"/>
                    <a:pt x="4535" y="7017"/>
                  </a:cubicBezTo>
                  <a:cubicBezTo>
                    <a:pt x="4484" y="7055"/>
                    <a:pt x="4425" y="7097"/>
                    <a:pt x="4407" y="7124"/>
                  </a:cubicBezTo>
                  <a:cubicBezTo>
                    <a:pt x="4345" y="7218"/>
                    <a:pt x="4314" y="7349"/>
                    <a:pt x="4283" y="7488"/>
                  </a:cubicBezTo>
                  <a:cubicBezTo>
                    <a:pt x="4252" y="7619"/>
                    <a:pt x="4221" y="7757"/>
                    <a:pt x="4155" y="7882"/>
                  </a:cubicBezTo>
                  <a:cubicBezTo>
                    <a:pt x="4031" y="8148"/>
                    <a:pt x="3847" y="8372"/>
                    <a:pt x="3672" y="8590"/>
                  </a:cubicBezTo>
                  <a:cubicBezTo>
                    <a:pt x="3571" y="8715"/>
                    <a:pt x="3467" y="8842"/>
                    <a:pt x="3374" y="8978"/>
                  </a:cubicBezTo>
                  <a:cubicBezTo>
                    <a:pt x="3298" y="9085"/>
                    <a:pt x="3236" y="9201"/>
                    <a:pt x="3174" y="9319"/>
                  </a:cubicBezTo>
                  <a:cubicBezTo>
                    <a:pt x="2997" y="9641"/>
                    <a:pt x="2804" y="10007"/>
                    <a:pt x="2351" y="10163"/>
                  </a:cubicBezTo>
                  <a:cubicBezTo>
                    <a:pt x="2271" y="10199"/>
                    <a:pt x="2178" y="10207"/>
                    <a:pt x="2095" y="10207"/>
                  </a:cubicBezTo>
                  <a:cubicBezTo>
                    <a:pt x="2060" y="10207"/>
                    <a:pt x="2028" y="10205"/>
                    <a:pt x="1998" y="10204"/>
                  </a:cubicBezTo>
                  <a:cubicBezTo>
                    <a:pt x="1971" y="10204"/>
                    <a:pt x="1945" y="10204"/>
                    <a:pt x="1921" y="10204"/>
                  </a:cubicBezTo>
                  <a:cubicBezTo>
                    <a:pt x="1886" y="10204"/>
                    <a:pt x="1857" y="10205"/>
                    <a:pt x="1836" y="10211"/>
                  </a:cubicBezTo>
                  <a:cubicBezTo>
                    <a:pt x="1756" y="10246"/>
                    <a:pt x="1705" y="10329"/>
                    <a:pt x="1622" y="10460"/>
                  </a:cubicBezTo>
                  <a:cubicBezTo>
                    <a:pt x="1587" y="10519"/>
                    <a:pt x="1549" y="10581"/>
                    <a:pt x="1504" y="10637"/>
                  </a:cubicBezTo>
                  <a:cubicBezTo>
                    <a:pt x="1311" y="10913"/>
                    <a:pt x="1055" y="11079"/>
                    <a:pt x="802" y="11238"/>
                  </a:cubicBezTo>
                  <a:cubicBezTo>
                    <a:pt x="595" y="11366"/>
                    <a:pt x="405" y="11490"/>
                    <a:pt x="236" y="11677"/>
                  </a:cubicBezTo>
                  <a:cubicBezTo>
                    <a:pt x="180" y="11739"/>
                    <a:pt x="129" y="11829"/>
                    <a:pt x="80" y="11912"/>
                  </a:cubicBezTo>
                  <a:cubicBezTo>
                    <a:pt x="52" y="11956"/>
                    <a:pt x="25" y="12001"/>
                    <a:pt x="1" y="12043"/>
                  </a:cubicBezTo>
                  <a:cubicBezTo>
                    <a:pt x="46" y="12053"/>
                    <a:pt x="94" y="12063"/>
                    <a:pt x="149" y="12074"/>
                  </a:cubicBezTo>
                  <a:cubicBezTo>
                    <a:pt x="267" y="12095"/>
                    <a:pt x="384" y="12119"/>
                    <a:pt x="450" y="12130"/>
                  </a:cubicBezTo>
                  <a:cubicBezTo>
                    <a:pt x="478" y="12126"/>
                    <a:pt x="533" y="12116"/>
                    <a:pt x="591" y="12102"/>
                  </a:cubicBezTo>
                  <a:cubicBezTo>
                    <a:pt x="667" y="12089"/>
                    <a:pt x="751" y="12074"/>
                    <a:pt x="834" y="12074"/>
                  </a:cubicBezTo>
                  <a:cubicBezTo>
                    <a:pt x="864" y="12074"/>
                    <a:pt x="894" y="12076"/>
                    <a:pt x="923" y="12081"/>
                  </a:cubicBezTo>
                  <a:cubicBezTo>
                    <a:pt x="1134" y="12119"/>
                    <a:pt x="1221" y="12188"/>
                    <a:pt x="1307" y="12257"/>
                  </a:cubicBezTo>
                  <a:cubicBezTo>
                    <a:pt x="1341" y="12288"/>
                    <a:pt x="1383" y="12323"/>
                    <a:pt x="1449" y="12358"/>
                  </a:cubicBezTo>
                  <a:cubicBezTo>
                    <a:pt x="1550" y="12413"/>
                    <a:pt x="1637" y="12416"/>
                    <a:pt x="1748" y="12416"/>
                  </a:cubicBezTo>
                  <a:cubicBezTo>
                    <a:pt x="1763" y="12416"/>
                    <a:pt x="1779" y="12416"/>
                    <a:pt x="1794" y="12416"/>
                  </a:cubicBezTo>
                  <a:cubicBezTo>
                    <a:pt x="1828" y="12415"/>
                    <a:pt x="1863" y="12413"/>
                    <a:pt x="1901" y="12413"/>
                  </a:cubicBezTo>
                  <a:cubicBezTo>
                    <a:pt x="1965" y="12413"/>
                    <a:pt x="2036" y="12417"/>
                    <a:pt x="2116" y="12430"/>
                  </a:cubicBezTo>
                  <a:cubicBezTo>
                    <a:pt x="2528" y="12486"/>
                    <a:pt x="2786" y="12693"/>
                    <a:pt x="2952" y="13100"/>
                  </a:cubicBezTo>
                  <a:cubicBezTo>
                    <a:pt x="3236" y="13775"/>
                    <a:pt x="3174" y="14649"/>
                    <a:pt x="3122" y="15420"/>
                  </a:cubicBezTo>
                  <a:cubicBezTo>
                    <a:pt x="3101" y="15717"/>
                    <a:pt x="3080" y="16004"/>
                    <a:pt x="3080" y="16267"/>
                  </a:cubicBezTo>
                  <a:lnTo>
                    <a:pt x="3080" y="16415"/>
                  </a:lnTo>
                  <a:cubicBezTo>
                    <a:pt x="3083" y="17093"/>
                    <a:pt x="3088" y="17683"/>
                    <a:pt x="2569" y="18171"/>
                  </a:cubicBezTo>
                  <a:cubicBezTo>
                    <a:pt x="2735" y="18289"/>
                    <a:pt x="2914" y="18423"/>
                    <a:pt x="3029" y="18596"/>
                  </a:cubicBezTo>
                  <a:cubicBezTo>
                    <a:pt x="3094" y="18696"/>
                    <a:pt x="3132" y="18803"/>
                    <a:pt x="3166" y="18897"/>
                  </a:cubicBezTo>
                  <a:cubicBezTo>
                    <a:pt x="3184" y="18953"/>
                    <a:pt x="3198" y="19007"/>
                    <a:pt x="3225" y="19056"/>
                  </a:cubicBezTo>
                  <a:cubicBezTo>
                    <a:pt x="3298" y="19187"/>
                    <a:pt x="3350" y="19229"/>
                    <a:pt x="3436" y="19298"/>
                  </a:cubicBezTo>
                  <a:cubicBezTo>
                    <a:pt x="3485" y="19339"/>
                    <a:pt x="3544" y="19384"/>
                    <a:pt x="3613" y="19454"/>
                  </a:cubicBezTo>
                  <a:cubicBezTo>
                    <a:pt x="3775" y="19596"/>
                    <a:pt x="3886" y="19834"/>
                    <a:pt x="3996" y="20065"/>
                  </a:cubicBezTo>
                  <a:cubicBezTo>
                    <a:pt x="4179" y="20451"/>
                    <a:pt x="4279" y="20587"/>
                    <a:pt x="4401" y="20587"/>
                  </a:cubicBezTo>
                  <a:cubicBezTo>
                    <a:pt x="4435" y="20587"/>
                    <a:pt x="4469" y="20577"/>
                    <a:pt x="4508" y="20559"/>
                  </a:cubicBezTo>
                  <a:cubicBezTo>
                    <a:pt x="4605" y="20518"/>
                    <a:pt x="4694" y="20477"/>
                    <a:pt x="4777" y="20435"/>
                  </a:cubicBezTo>
                  <a:cubicBezTo>
                    <a:pt x="5002" y="20328"/>
                    <a:pt x="5216" y="20225"/>
                    <a:pt x="5422" y="20225"/>
                  </a:cubicBezTo>
                  <a:cubicBezTo>
                    <a:pt x="5495" y="20225"/>
                    <a:pt x="5567" y="20238"/>
                    <a:pt x="5638" y="20269"/>
                  </a:cubicBezTo>
                  <a:cubicBezTo>
                    <a:pt x="5828" y="20355"/>
                    <a:pt x="5963" y="20550"/>
                    <a:pt x="6063" y="20881"/>
                  </a:cubicBezTo>
                  <a:cubicBezTo>
                    <a:pt x="6070" y="20912"/>
                    <a:pt x="6095" y="20974"/>
                    <a:pt x="6129" y="21054"/>
                  </a:cubicBezTo>
                  <a:cubicBezTo>
                    <a:pt x="6412" y="21762"/>
                    <a:pt x="6523" y="22160"/>
                    <a:pt x="6350" y="22357"/>
                  </a:cubicBezTo>
                  <a:cubicBezTo>
                    <a:pt x="6256" y="22460"/>
                    <a:pt x="6160" y="22506"/>
                    <a:pt x="6060" y="22506"/>
                  </a:cubicBezTo>
                  <a:cubicBezTo>
                    <a:pt x="6056" y="22506"/>
                    <a:pt x="6053" y="22506"/>
                    <a:pt x="6049" y="22506"/>
                  </a:cubicBezTo>
                  <a:cubicBezTo>
                    <a:pt x="5887" y="22491"/>
                    <a:pt x="5794" y="22354"/>
                    <a:pt x="5735" y="22263"/>
                  </a:cubicBezTo>
                  <a:cubicBezTo>
                    <a:pt x="5717" y="22239"/>
                    <a:pt x="5704" y="22219"/>
                    <a:pt x="5693" y="22204"/>
                  </a:cubicBezTo>
                  <a:cubicBezTo>
                    <a:pt x="5638" y="22163"/>
                    <a:pt x="5607" y="22126"/>
                    <a:pt x="5579" y="22088"/>
                  </a:cubicBezTo>
                  <a:cubicBezTo>
                    <a:pt x="5565" y="22088"/>
                    <a:pt x="5548" y="22091"/>
                    <a:pt x="5531" y="22091"/>
                  </a:cubicBezTo>
                  <a:cubicBezTo>
                    <a:pt x="5441" y="22105"/>
                    <a:pt x="5061" y="22277"/>
                    <a:pt x="4995" y="22333"/>
                  </a:cubicBezTo>
                  <a:cubicBezTo>
                    <a:pt x="4988" y="22346"/>
                    <a:pt x="4995" y="22426"/>
                    <a:pt x="4999" y="22482"/>
                  </a:cubicBezTo>
                  <a:cubicBezTo>
                    <a:pt x="5002" y="22544"/>
                    <a:pt x="5005" y="22616"/>
                    <a:pt x="4995" y="22686"/>
                  </a:cubicBezTo>
                  <a:cubicBezTo>
                    <a:pt x="4967" y="22962"/>
                    <a:pt x="4881" y="23238"/>
                    <a:pt x="4760" y="23428"/>
                  </a:cubicBezTo>
                  <a:cubicBezTo>
                    <a:pt x="4698" y="23511"/>
                    <a:pt x="4635" y="23563"/>
                    <a:pt x="4581" y="23605"/>
                  </a:cubicBezTo>
                  <a:cubicBezTo>
                    <a:pt x="4560" y="23622"/>
                    <a:pt x="4525" y="23650"/>
                    <a:pt x="4519" y="23660"/>
                  </a:cubicBezTo>
                  <a:cubicBezTo>
                    <a:pt x="4539" y="23670"/>
                    <a:pt x="4626" y="23698"/>
                    <a:pt x="4684" y="23723"/>
                  </a:cubicBezTo>
                  <a:cubicBezTo>
                    <a:pt x="4846" y="23777"/>
                    <a:pt x="5047" y="23847"/>
                    <a:pt x="5175" y="24026"/>
                  </a:cubicBezTo>
                  <a:cubicBezTo>
                    <a:pt x="5307" y="24220"/>
                    <a:pt x="5334" y="24417"/>
                    <a:pt x="5361" y="24576"/>
                  </a:cubicBezTo>
                  <a:cubicBezTo>
                    <a:pt x="5396" y="24822"/>
                    <a:pt x="5403" y="24880"/>
                    <a:pt x="5728" y="24880"/>
                  </a:cubicBezTo>
                  <a:cubicBezTo>
                    <a:pt x="5825" y="24880"/>
                    <a:pt x="5908" y="24963"/>
                    <a:pt x="5908" y="25060"/>
                  </a:cubicBezTo>
                  <a:cubicBezTo>
                    <a:pt x="5908" y="25167"/>
                    <a:pt x="5935" y="25270"/>
                    <a:pt x="5970" y="25385"/>
                  </a:cubicBezTo>
                  <a:cubicBezTo>
                    <a:pt x="6004" y="25499"/>
                    <a:pt x="6042" y="25626"/>
                    <a:pt x="6049" y="25768"/>
                  </a:cubicBezTo>
                  <a:cubicBezTo>
                    <a:pt x="6261" y="25951"/>
                    <a:pt x="6339" y="26211"/>
                    <a:pt x="6416" y="26439"/>
                  </a:cubicBezTo>
                  <a:cubicBezTo>
                    <a:pt x="6475" y="26633"/>
                    <a:pt x="6533" y="26813"/>
                    <a:pt x="6650" y="26899"/>
                  </a:cubicBezTo>
                  <a:cubicBezTo>
                    <a:pt x="6709" y="26942"/>
                    <a:pt x="6760" y="26954"/>
                    <a:pt x="6836" y="26954"/>
                  </a:cubicBezTo>
                  <a:cubicBezTo>
                    <a:pt x="6863" y="26954"/>
                    <a:pt x="6893" y="26952"/>
                    <a:pt x="6927" y="26950"/>
                  </a:cubicBezTo>
                  <a:cubicBezTo>
                    <a:pt x="6968" y="26947"/>
                    <a:pt x="7009" y="26944"/>
                    <a:pt x="7053" y="26944"/>
                  </a:cubicBezTo>
                  <a:cubicBezTo>
                    <a:pt x="7102" y="26944"/>
                    <a:pt x="7155" y="26948"/>
                    <a:pt x="7210" y="26961"/>
                  </a:cubicBezTo>
                  <a:cubicBezTo>
                    <a:pt x="7325" y="27009"/>
                    <a:pt x="7401" y="27054"/>
                    <a:pt x="7473" y="27106"/>
                  </a:cubicBezTo>
                  <a:cubicBezTo>
                    <a:pt x="7550" y="27151"/>
                    <a:pt x="7618" y="27196"/>
                    <a:pt x="7687" y="27223"/>
                  </a:cubicBezTo>
                  <a:cubicBezTo>
                    <a:pt x="7681" y="27189"/>
                    <a:pt x="7674" y="27151"/>
                    <a:pt x="7667" y="27113"/>
                  </a:cubicBezTo>
                  <a:cubicBezTo>
                    <a:pt x="7643" y="26995"/>
                    <a:pt x="7622" y="26871"/>
                    <a:pt x="7622" y="26743"/>
                  </a:cubicBezTo>
                  <a:cubicBezTo>
                    <a:pt x="7622" y="26564"/>
                    <a:pt x="7667" y="26411"/>
                    <a:pt x="7712" y="26263"/>
                  </a:cubicBezTo>
                  <a:cubicBezTo>
                    <a:pt x="7754" y="26114"/>
                    <a:pt x="7798" y="25976"/>
                    <a:pt x="7784" y="25820"/>
                  </a:cubicBezTo>
                  <a:cubicBezTo>
                    <a:pt x="7770" y="25727"/>
                    <a:pt x="7722" y="25613"/>
                    <a:pt x="7674" y="25489"/>
                  </a:cubicBezTo>
                  <a:cubicBezTo>
                    <a:pt x="7612" y="25329"/>
                    <a:pt x="7546" y="25160"/>
                    <a:pt x="7529" y="24983"/>
                  </a:cubicBezTo>
                  <a:cubicBezTo>
                    <a:pt x="7515" y="24894"/>
                    <a:pt x="7521" y="24793"/>
                    <a:pt x="7529" y="24707"/>
                  </a:cubicBezTo>
                  <a:cubicBezTo>
                    <a:pt x="7532" y="24635"/>
                    <a:pt x="7539" y="24565"/>
                    <a:pt x="7532" y="24503"/>
                  </a:cubicBezTo>
                  <a:cubicBezTo>
                    <a:pt x="7526" y="24469"/>
                    <a:pt x="7508" y="24428"/>
                    <a:pt x="7494" y="24389"/>
                  </a:cubicBezTo>
                  <a:cubicBezTo>
                    <a:pt x="7459" y="24299"/>
                    <a:pt x="7414" y="24189"/>
                    <a:pt x="7438" y="24054"/>
                  </a:cubicBezTo>
                  <a:cubicBezTo>
                    <a:pt x="7435" y="23895"/>
                    <a:pt x="7511" y="23739"/>
                    <a:pt x="7580" y="23605"/>
                  </a:cubicBezTo>
                  <a:cubicBezTo>
                    <a:pt x="7615" y="23532"/>
                    <a:pt x="7653" y="23456"/>
                    <a:pt x="7677" y="23377"/>
                  </a:cubicBezTo>
                  <a:cubicBezTo>
                    <a:pt x="7687" y="23308"/>
                    <a:pt x="7701" y="23228"/>
                    <a:pt x="7712" y="23155"/>
                  </a:cubicBezTo>
                  <a:cubicBezTo>
                    <a:pt x="7767" y="22796"/>
                    <a:pt x="7805" y="22561"/>
                    <a:pt x="8102" y="22177"/>
                  </a:cubicBezTo>
                  <a:cubicBezTo>
                    <a:pt x="8261" y="21956"/>
                    <a:pt x="8372" y="21721"/>
                    <a:pt x="8469" y="21416"/>
                  </a:cubicBezTo>
                  <a:cubicBezTo>
                    <a:pt x="8507" y="21244"/>
                    <a:pt x="8534" y="21036"/>
                    <a:pt x="8562" y="20819"/>
                  </a:cubicBezTo>
                  <a:cubicBezTo>
                    <a:pt x="8645" y="20117"/>
                    <a:pt x="8738" y="19326"/>
                    <a:pt x="9516" y="19060"/>
                  </a:cubicBezTo>
                  <a:cubicBezTo>
                    <a:pt x="9724" y="18987"/>
                    <a:pt x="9952" y="18935"/>
                    <a:pt x="10173" y="18883"/>
                  </a:cubicBezTo>
                  <a:cubicBezTo>
                    <a:pt x="10533" y="18800"/>
                    <a:pt x="10871" y="18725"/>
                    <a:pt x="11137" y="18562"/>
                  </a:cubicBezTo>
                  <a:cubicBezTo>
                    <a:pt x="11580" y="18306"/>
                    <a:pt x="12008" y="17964"/>
                    <a:pt x="12305" y="17618"/>
                  </a:cubicBezTo>
                  <a:cubicBezTo>
                    <a:pt x="12568" y="17310"/>
                    <a:pt x="13014" y="16861"/>
                    <a:pt x="13283" y="16643"/>
                  </a:cubicBezTo>
                  <a:cubicBezTo>
                    <a:pt x="13479" y="16512"/>
                    <a:pt x="13696" y="16465"/>
                    <a:pt x="13907" y="16465"/>
                  </a:cubicBezTo>
                  <a:cubicBezTo>
                    <a:pt x="14276" y="16465"/>
                    <a:pt x="14627" y="16608"/>
                    <a:pt x="14818" y="16685"/>
                  </a:cubicBezTo>
                  <a:cubicBezTo>
                    <a:pt x="15020" y="16768"/>
                    <a:pt x="15200" y="16803"/>
                    <a:pt x="15374" y="16803"/>
                  </a:cubicBezTo>
                  <a:cubicBezTo>
                    <a:pt x="15699" y="16803"/>
                    <a:pt x="16003" y="16680"/>
                    <a:pt x="16391" y="16522"/>
                  </a:cubicBezTo>
                  <a:lnTo>
                    <a:pt x="16456" y="16498"/>
                  </a:lnTo>
                  <a:cubicBezTo>
                    <a:pt x="16868" y="16329"/>
                    <a:pt x="16874" y="16308"/>
                    <a:pt x="16833" y="15724"/>
                  </a:cubicBezTo>
                  <a:cubicBezTo>
                    <a:pt x="16833" y="15627"/>
                    <a:pt x="16844" y="15568"/>
                    <a:pt x="16847" y="15527"/>
                  </a:cubicBezTo>
                  <a:cubicBezTo>
                    <a:pt x="16830" y="15510"/>
                    <a:pt x="16802" y="15485"/>
                    <a:pt x="16761" y="15455"/>
                  </a:cubicBezTo>
                  <a:cubicBezTo>
                    <a:pt x="16695" y="15396"/>
                    <a:pt x="16602" y="15361"/>
                    <a:pt x="16505" y="15327"/>
                  </a:cubicBezTo>
                  <a:cubicBezTo>
                    <a:pt x="16394" y="15285"/>
                    <a:pt x="16270" y="15236"/>
                    <a:pt x="16156" y="15153"/>
                  </a:cubicBezTo>
                  <a:cubicBezTo>
                    <a:pt x="16080" y="15091"/>
                    <a:pt x="16062" y="14981"/>
                    <a:pt x="16121" y="14901"/>
                  </a:cubicBezTo>
                  <a:cubicBezTo>
                    <a:pt x="16139" y="14880"/>
                    <a:pt x="16156" y="14863"/>
                    <a:pt x="16177" y="14853"/>
                  </a:cubicBezTo>
                  <a:cubicBezTo>
                    <a:pt x="15993" y="14365"/>
                    <a:pt x="16028" y="13930"/>
                    <a:pt x="16070" y="13436"/>
                  </a:cubicBezTo>
                  <a:lnTo>
                    <a:pt x="16086" y="13197"/>
                  </a:lnTo>
                  <a:cubicBezTo>
                    <a:pt x="16107" y="12914"/>
                    <a:pt x="16232" y="12738"/>
                    <a:pt x="16339" y="12582"/>
                  </a:cubicBezTo>
                  <a:cubicBezTo>
                    <a:pt x="16387" y="12513"/>
                    <a:pt x="16436" y="12444"/>
                    <a:pt x="16480" y="12361"/>
                  </a:cubicBezTo>
                  <a:cubicBezTo>
                    <a:pt x="16654" y="12060"/>
                    <a:pt x="16646" y="11666"/>
                    <a:pt x="16643" y="11283"/>
                  </a:cubicBezTo>
                  <a:cubicBezTo>
                    <a:pt x="16643" y="11148"/>
                    <a:pt x="16640" y="11017"/>
                    <a:pt x="16646" y="10892"/>
                  </a:cubicBezTo>
                  <a:cubicBezTo>
                    <a:pt x="16664" y="10619"/>
                    <a:pt x="16595" y="10450"/>
                    <a:pt x="16509" y="10235"/>
                  </a:cubicBezTo>
                  <a:cubicBezTo>
                    <a:pt x="16464" y="10121"/>
                    <a:pt x="16415" y="9997"/>
                    <a:pt x="16373" y="9855"/>
                  </a:cubicBezTo>
                  <a:cubicBezTo>
                    <a:pt x="16284" y="9464"/>
                    <a:pt x="16415" y="9240"/>
                    <a:pt x="16557" y="9005"/>
                  </a:cubicBezTo>
                  <a:cubicBezTo>
                    <a:pt x="16592" y="8946"/>
                    <a:pt x="16630" y="8884"/>
                    <a:pt x="16667" y="8812"/>
                  </a:cubicBezTo>
                  <a:cubicBezTo>
                    <a:pt x="16743" y="8666"/>
                    <a:pt x="16816" y="8501"/>
                    <a:pt x="16885" y="8330"/>
                  </a:cubicBezTo>
                  <a:cubicBezTo>
                    <a:pt x="17082" y="7871"/>
                    <a:pt x="17286" y="7394"/>
                    <a:pt x="17673" y="7097"/>
                  </a:cubicBezTo>
                  <a:cubicBezTo>
                    <a:pt x="17801" y="7024"/>
                    <a:pt x="17915" y="6979"/>
                    <a:pt x="18026" y="6938"/>
                  </a:cubicBezTo>
                  <a:cubicBezTo>
                    <a:pt x="18133" y="6896"/>
                    <a:pt x="18233" y="6858"/>
                    <a:pt x="18316" y="6807"/>
                  </a:cubicBezTo>
                  <a:cubicBezTo>
                    <a:pt x="18471" y="6696"/>
                    <a:pt x="18634" y="6540"/>
                    <a:pt x="18782" y="6385"/>
                  </a:cubicBezTo>
                  <a:cubicBezTo>
                    <a:pt x="18900" y="6267"/>
                    <a:pt x="19015" y="6150"/>
                    <a:pt x="19135" y="6049"/>
                  </a:cubicBezTo>
                  <a:cubicBezTo>
                    <a:pt x="19225" y="5984"/>
                    <a:pt x="19308" y="5925"/>
                    <a:pt x="19388" y="5867"/>
                  </a:cubicBezTo>
                  <a:cubicBezTo>
                    <a:pt x="19667" y="5669"/>
                    <a:pt x="19878" y="5521"/>
                    <a:pt x="19944" y="5216"/>
                  </a:cubicBezTo>
                  <a:cubicBezTo>
                    <a:pt x="19872" y="5192"/>
                    <a:pt x="19823" y="5133"/>
                    <a:pt x="19819" y="5058"/>
                  </a:cubicBezTo>
                  <a:cubicBezTo>
                    <a:pt x="19816" y="4978"/>
                    <a:pt x="19865" y="4909"/>
                    <a:pt x="19934" y="4881"/>
                  </a:cubicBezTo>
                  <a:cubicBezTo>
                    <a:pt x="19920" y="4846"/>
                    <a:pt x="19899" y="4816"/>
                    <a:pt x="19875" y="4792"/>
                  </a:cubicBezTo>
                  <a:cubicBezTo>
                    <a:pt x="19770" y="4685"/>
                    <a:pt x="19552" y="4657"/>
                    <a:pt x="19307" y="4657"/>
                  </a:cubicBezTo>
                  <a:cubicBezTo>
                    <a:pt x="19172" y="4657"/>
                    <a:pt x="19028" y="4665"/>
                    <a:pt x="18890" y="4674"/>
                  </a:cubicBezTo>
                  <a:cubicBezTo>
                    <a:pt x="18748" y="4681"/>
                    <a:pt x="18611" y="4689"/>
                    <a:pt x="18483" y="4689"/>
                  </a:cubicBezTo>
                  <a:cubicBezTo>
                    <a:pt x="18370" y="4689"/>
                    <a:pt x="18264" y="4683"/>
                    <a:pt x="18168" y="4667"/>
                  </a:cubicBezTo>
                  <a:cubicBezTo>
                    <a:pt x="17680" y="4594"/>
                    <a:pt x="17006" y="4498"/>
                    <a:pt x="16567" y="4111"/>
                  </a:cubicBezTo>
                  <a:cubicBezTo>
                    <a:pt x="16330" y="3917"/>
                    <a:pt x="16203" y="3841"/>
                    <a:pt x="16009" y="3841"/>
                  </a:cubicBezTo>
                  <a:cubicBezTo>
                    <a:pt x="15909" y="3841"/>
                    <a:pt x="15791" y="3861"/>
                    <a:pt x="15630" y="3897"/>
                  </a:cubicBezTo>
                  <a:cubicBezTo>
                    <a:pt x="15451" y="3927"/>
                    <a:pt x="15282" y="3972"/>
                    <a:pt x="15116" y="4014"/>
                  </a:cubicBezTo>
                  <a:cubicBezTo>
                    <a:pt x="14918" y="4066"/>
                    <a:pt x="14714" y="4114"/>
                    <a:pt x="14500" y="4152"/>
                  </a:cubicBezTo>
                  <a:cubicBezTo>
                    <a:pt x="14459" y="4159"/>
                    <a:pt x="14411" y="4166"/>
                    <a:pt x="14355" y="4170"/>
                  </a:cubicBezTo>
                  <a:cubicBezTo>
                    <a:pt x="14251" y="4183"/>
                    <a:pt x="14130" y="4194"/>
                    <a:pt x="14061" y="4232"/>
                  </a:cubicBezTo>
                  <a:cubicBezTo>
                    <a:pt x="14023" y="4256"/>
                    <a:pt x="13985" y="4339"/>
                    <a:pt x="13944" y="4422"/>
                  </a:cubicBezTo>
                  <a:cubicBezTo>
                    <a:pt x="13888" y="4535"/>
                    <a:pt x="13826" y="4667"/>
                    <a:pt x="13695" y="4739"/>
                  </a:cubicBezTo>
                  <a:cubicBezTo>
                    <a:pt x="13607" y="4790"/>
                    <a:pt x="13523" y="4809"/>
                    <a:pt x="13444" y="4809"/>
                  </a:cubicBezTo>
                  <a:cubicBezTo>
                    <a:pt x="13315" y="4809"/>
                    <a:pt x="13201" y="4757"/>
                    <a:pt x="13111" y="4712"/>
                  </a:cubicBezTo>
                  <a:cubicBezTo>
                    <a:pt x="13025" y="4672"/>
                    <a:pt x="12966" y="4647"/>
                    <a:pt x="12907" y="4647"/>
                  </a:cubicBezTo>
                  <a:cubicBezTo>
                    <a:pt x="12874" y="4647"/>
                    <a:pt x="12841" y="4655"/>
                    <a:pt x="12803" y="4674"/>
                  </a:cubicBezTo>
                  <a:cubicBezTo>
                    <a:pt x="12727" y="4715"/>
                    <a:pt x="12634" y="4846"/>
                    <a:pt x="12551" y="4964"/>
                  </a:cubicBezTo>
                  <a:cubicBezTo>
                    <a:pt x="12465" y="5082"/>
                    <a:pt x="12374" y="5206"/>
                    <a:pt x="12271" y="5286"/>
                  </a:cubicBezTo>
                  <a:cubicBezTo>
                    <a:pt x="12133" y="5393"/>
                    <a:pt x="11988" y="5483"/>
                    <a:pt x="11846" y="5566"/>
                  </a:cubicBezTo>
                  <a:cubicBezTo>
                    <a:pt x="11766" y="5614"/>
                    <a:pt x="11687" y="5663"/>
                    <a:pt x="11611" y="5711"/>
                  </a:cubicBezTo>
                  <a:cubicBezTo>
                    <a:pt x="11578" y="5731"/>
                    <a:pt x="11542" y="5742"/>
                    <a:pt x="11506" y="5742"/>
                  </a:cubicBezTo>
                  <a:cubicBezTo>
                    <a:pt x="11468" y="5742"/>
                    <a:pt x="11431" y="5730"/>
                    <a:pt x="11399" y="5707"/>
                  </a:cubicBezTo>
                  <a:cubicBezTo>
                    <a:pt x="11341" y="5659"/>
                    <a:pt x="11313" y="5580"/>
                    <a:pt x="11337" y="5507"/>
                  </a:cubicBezTo>
                  <a:cubicBezTo>
                    <a:pt x="11383" y="5352"/>
                    <a:pt x="11351" y="5186"/>
                    <a:pt x="11317" y="5009"/>
                  </a:cubicBezTo>
                  <a:cubicBezTo>
                    <a:pt x="11283" y="4836"/>
                    <a:pt x="11244" y="4660"/>
                    <a:pt x="11286" y="4473"/>
                  </a:cubicBezTo>
                  <a:cubicBezTo>
                    <a:pt x="11334" y="4152"/>
                    <a:pt x="11594" y="4004"/>
                    <a:pt x="11801" y="3886"/>
                  </a:cubicBezTo>
                  <a:cubicBezTo>
                    <a:pt x="11943" y="3806"/>
                    <a:pt x="12074" y="3731"/>
                    <a:pt x="12143" y="3610"/>
                  </a:cubicBezTo>
                  <a:cubicBezTo>
                    <a:pt x="12278" y="3353"/>
                    <a:pt x="12119" y="3129"/>
                    <a:pt x="11867" y="2818"/>
                  </a:cubicBezTo>
                  <a:cubicBezTo>
                    <a:pt x="11832" y="2773"/>
                    <a:pt x="11794" y="2728"/>
                    <a:pt x="11763" y="2686"/>
                  </a:cubicBezTo>
                  <a:cubicBezTo>
                    <a:pt x="11628" y="2514"/>
                    <a:pt x="11597" y="2383"/>
                    <a:pt x="11573" y="2265"/>
                  </a:cubicBezTo>
                  <a:cubicBezTo>
                    <a:pt x="11559" y="2192"/>
                    <a:pt x="11545" y="2126"/>
                    <a:pt x="11507" y="2043"/>
                  </a:cubicBezTo>
                  <a:cubicBezTo>
                    <a:pt x="11458" y="1936"/>
                    <a:pt x="11424" y="1916"/>
                    <a:pt x="11348" y="1868"/>
                  </a:cubicBezTo>
                  <a:cubicBezTo>
                    <a:pt x="11286" y="1833"/>
                    <a:pt x="11210" y="1785"/>
                    <a:pt x="11127" y="1698"/>
                  </a:cubicBezTo>
                  <a:cubicBezTo>
                    <a:pt x="11013" y="1595"/>
                    <a:pt x="10940" y="1498"/>
                    <a:pt x="10874" y="1411"/>
                  </a:cubicBezTo>
                  <a:cubicBezTo>
                    <a:pt x="10750" y="1249"/>
                    <a:pt x="10681" y="1159"/>
                    <a:pt x="10397" y="1093"/>
                  </a:cubicBezTo>
                  <a:cubicBezTo>
                    <a:pt x="10325" y="1076"/>
                    <a:pt x="10249" y="1065"/>
                    <a:pt x="10173" y="1055"/>
                  </a:cubicBezTo>
                  <a:cubicBezTo>
                    <a:pt x="10031" y="1038"/>
                    <a:pt x="9882" y="1021"/>
                    <a:pt x="9772" y="962"/>
                  </a:cubicBezTo>
                  <a:cubicBezTo>
                    <a:pt x="9599" y="885"/>
                    <a:pt x="9516" y="748"/>
                    <a:pt x="9458" y="644"/>
                  </a:cubicBezTo>
                  <a:cubicBezTo>
                    <a:pt x="9433" y="603"/>
                    <a:pt x="9413" y="561"/>
                    <a:pt x="9392" y="547"/>
                  </a:cubicBezTo>
                  <a:cubicBezTo>
                    <a:pt x="9153" y="350"/>
                    <a:pt x="8645" y="260"/>
                    <a:pt x="8275" y="194"/>
                  </a:cubicBezTo>
                  <a:cubicBezTo>
                    <a:pt x="8140" y="170"/>
                    <a:pt x="8037" y="146"/>
                    <a:pt x="7923" y="118"/>
                  </a:cubicBezTo>
                  <a:cubicBezTo>
                    <a:pt x="7701" y="63"/>
                    <a:pt x="7438" y="1"/>
                    <a:pt x="7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5682740" y="1391854"/>
              <a:ext cx="1161493" cy="1133220"/>
            </a:xfrm>
            <a:custGeom>
              <a:avLst/>
              <a:gdLst/>
              <a:ahLst/>
              <a:cxnLst/>
              <a:rect l="l" t="t" r="r" b="b"/>
              <a:pathLst>
                <a:path w="38575" h="37636" extrusionOk="0">
                  <a:moveTo>
                    <a:pt x="11690" y="1"/>
                  </a:moveTo>
                  <a:cubicBezTo>
                    <a:pt x="11399" y="1"/>
                    <a:pt x="11077" y="52"/>
                    <a:pt x="10806" y="129"/>
                  </a:cubicBezTo>
                  <a:cubicBezTo>
                    <a:pt x="10681" y="156"/>
                    <a:pt x="10526" y="243"/>
                    <a:pt x="10360" y="332"/>
                  </a:cubicBezTo>
                  <a:cubicBezTo>
                    <a:pt x="10087" y="478"/>
                    <a:pt x="9803" y="632"/>
                    <a:pt x="9532" y="632"/>
                  </a:cubicBezTo>
                  <a:cubicBezTo>
                    <a:pt x="9494" y="632"/>
                    <a:pt x="9457" y="629"/>
                    <a:pt x="9419" y="622"/>
                  </a:cubicBezTo>
                  <a:cubicBezTo>
                    <a:pt x="9244" y="588"/>
                    <a:pt x="9119" y="471"/>
                    <a:pt x="8998" y="360"/>
                  </a:cubicBezTo>
                  <a:cubicBezTo>
                    <a:pt x="8995" y="360"/>
                    <a:pt x="8991" y="357"/>
                    <a:pt x="8987" y="353"/>
                  </a:cubicBezTo>
                  <a:cubicBezTo>
                    <a:pt x="8960" y="419"/>
                    <a:pt x="8918" y="477"/>
                    <a:pt x="8863" y="547"/>
                  </a:cubicBezTo>
                  <a:lnTo>
                    <a:pt x="8825" y="598"/>
                  </a:lnTo>
                  <a:cubicBezTo>
                    <a:pt x="8749" y="699"/>
                    <a:pt x="8676" y="761"/>
                    <a:pt x="8625" y="802"/>
                  </a:cubicBezTo>
                  <a:cubicBezTo>
                    <a:pt x="8618" y="806"/>
                    <a:pt x="8611" y="813"/>
                    <a:pt x="8604" y="817"/>
                  </a:cubicBezTo>
                  <a:cubicBezTo>
                    <a:pt x="8618" y="841"/>
                    <a:pt x="8642" y="882"/>
                    <a:pt x="8687" y="948"/>
                  </a:cubicBezTo>
                  <a:cubicBezTo>
                    <a:pt x="8735" y="1031"/>
                    <a:pt x="8780" y="1086"/>
                    <a:pt x="8825" y="1138"/>
                  </a:cubicBezTo>
                  <a:cubicBezTo>
                    <a:pt x="8877" y="1207"/>
                    <a:pt x="8936" y="1276"/>
                    <a:pt x="8981" y="1366"/>
                  </a:cubicBezTo>
                  <a:cubicBezTo>
                    <a:pt x="9105" y="1691"/>
                    <a:pt x="9084" y="1933"/>
                    <a:pt x="8936" y="2095"/>
                  </a:cubicBezTo>
                  <a:cubicBezTo>
                    <a:pt x="8807" y="2236"/>
                    <a:pt x="8603" y="2285"/>
                    <a:pt x="8378" y="2285"/>
                  </a:cubicBezTo>
                  <a:cubicBezTo>
                    <a:pt x="8155" y="2285"/>
                    <a:pt x="7911" y="2237"/>
                    <a:pt x="7701" y="2182"/>
                  </a:cubicBezTo>
                  <a:cubicBezTo>
                    <a:pt x="7360" y="2106"/>
                    <a:pt x="7068" y="2080"/>
                    <a:pt x="6725" y="2080"/>
                  </a:cubicBezTo>
                  <a:cubicBezTo>
                    <a:pt x="6582" y="2080"/>
                    <a:pt x="6431" y="2085"/>
                    <a:pt x="6264" y="2092"/>
                  </a:cubicBezTo>
                  <a:cubicBezTo>
                    <a:pt x="6213" y="2094"/>
                    <a:pt x="6162" y="2095"/>
                    <a:pt x="6112" y="2095"/>
                  </a:cubicBezTo>
                  <a:cubicBezTo>
                    <a:pt x="5955" y="2095"/>
                    <a:pt x="5800" y="2084"/>
                    <a:pt x="5648" y="2071"/>
                  </a:cubicBezTo>
                  <a:cubicBezTo>
                    <a:pt x="5500" y="2059"/>
                    <a:pt x="5355" y="2048"/>
                    <a:pt x="5210" y="2048"/>
                  </a:cubicBezTo>
                  <a:cubicBezTo>
                    <a:pt x="5108" y="2048"/>
                    <a:pt x="5007" y="2053"/>
                    <a:pt x="4906" y="2068"/>
                  </a:cubicBezTo>
                  <a:cubicBezTo>
                    <a:pt x="4622" y="2130"/>
                    <a:pt x="4536" y="2161"/>
                    <a:pt x="4356" y="2344"/>
                  </a:cubicBezTo>
                  <a:cubicBezTo>
                    <a:pt x="4321" y="2382"/>
                    <a:pt x="4300" y="2420"/>
                    <a:pt x="4280" y="2465"/>
                  </a:cubicBezTo>
                  <a:cubicBezTo>
                    <a:pt x="4211" y="2600"/>
                    <a:pt x="4139" y="2707"/>
                    <a:pt x="3886" y="2783"/>
                  </a:cubicBezTo>
                  <a:cubicBezTo>
                    <a:pt x="3807" y="2809"/>
                    <a:pt x="3724" y="2818"/>
                    <a:pt x="3639" y="2818"/>
                  </a:cubicBezTo>
                  <a:cubicBezTo>
                    <a:pt x="3543" y="2818"/>
                    <a:pt x="3444" y="2806"/>
                    <a:pt x="3346" y="2793"/>
                  </a:cubicBezTo>
                  <a:cubicBezTo>
                    <a:pt x="3255" y="2783"/>
                    <a:pt x="3166" y="2773"/>
                    <a:pt x="3085" y="2773"/>
                  </a:cubicBezTo>
                  <a:cubicBezTo>
                    <a:pt x="3001" y="2773"/>
                    <a:pt x="2926" y="2784"/>
                    <a:pt x="2866" y="2817"/>
                  </a:cubicBezTo>
                  <a:cubicBezTo>
                    <a:pt x="2849" y="2828"/>
                    <a:pt x="2835" y="2849"/>
                    <a:pt x="2804" y="2904"/>
                  </a:cubicBezTo>
                  <a:cubicBezTo>
                    <a:pt x="2759" y="2994"/>
                    <a:pt x="2683" y="3125"/>
                    <a:pt x="2483" y="3219"/>
                  </a:cubicBezTo>
                  <a:cubicBezTo>
                    <a:pt x="2293" y="3298"/>
                    <a:pt x="2099" y="3298"/>
                    <a:pt x="1930" y="3302"/>
                  </a:cubicBezTo>
                  <a:cubicBezTo>
                    <a:pt x="1657" y="3302"/>
                    <a:pt x="1491" y="3312"/>
                    <a:pt x="1366" y="3489"/>
                  </a:cubicBezTo>
                  <a:cubicBezTo>
                    <a:pt x="1339" y="3526"/>
                    <a:pt x="1335" y="3557"/>
                    <a:pt x="1325" y="3606"/>
                  </a:cubicBezTo>
                  <a:cubicBezTo>
                    <a:pt x="1311" y="3696"/>
                    <a:pt x="1290" y="3816"/>
                    <a:pt x="1148" y="3937"/>
                  </a:cubicBezTo>
                  <a:cubicBezTo>
                    <a:pt x="1017" y="4038"/>
                    <a:pt x="844" y="4082"/>
                    <a:pt x="658" y="4131"/>
                  </a:cubicBezTo>
                  <a:cubicBezTo>
                    <a:pt x="523" y="4165"/>
                    <a:pt x="381" y="4204"/>
                    <a:pt x="291" y="4256"/>
                  </a:cubicBezTo>
                  <a:cubicBezTo>
                    <a:pt x="288" y="4287"/>
                    <a:pt x="288" y="4321"/>
                    <a:pt x="285" y="4352"/>
                  </a:cubicBezTo>
                  <a:cubicBezTo>
                    <a:pt x="281" y="4428"/>
                    <a:pt x="277" y="4505"/>
                    <a:pt x="277" y="4577"/>
                  </a:cubicBezTo>
                  <a:cubicBezTo>
                    <a:pt x="277" y="4671"/>
                    <a:pt x="198" y="4749"/>
                    <a:pt x="98" y="4749"/>
                  </a:cubicBezTo>
                  <a:cubicBezTo>
                    <a:pt x="70" y="4749"/>
                    <a:pt x="46" y="4746"/>
                    <a:pt x="25" y="4736"/>
                  </a:cubicBezTo>
                  <a:lnTo>
                    <a:pt x="25" y="4736"/>
                  </a:lnTo>
                  <a:cubicBezTo>
                    <a:pt x="7" y="4895"/>
                    <a:pt x="25" y="5130"/>
                    <a:pt x="60" y="5247"/>
                  </a:cubicBezTo>
                  <a:cubicBezTo>
                    <a:pt x="70" y="5320"/>
                    <a:pt x="87" y="5355"/>
                    <a:pt x="111" y="5406"/>
                  </a:cubicBezTo>
                  <a:cubicBezTo>
                    <a:pt x="146" y="5483"/>
                    <a:pt x="191" y="5576"/>
                    <a:pt x="205" y="5718"/>
                  </a:cubicBezTo>
                  <a:cubicBezTo>
                    <a:pt x="219" y="5832"/>
                    <a:pt x="264" y="6491"/>
                    <a:pt x="167" y="6720"/>
                  </a:cubicBezTo>
                  <a:cubicBezTo>
                    <a:pt x="167" y="6724"/>
                    <a:pt x="163" y="6730"/>
                    <a:pt x="160" y="6734"/>
                  </a:cubicBezTo>
                  <a:lnTo>
                    <a:pt x="160" y="6737"/>
                  </a:lnTo>
                  <a:lnTo>
                    <a:pt x="160" y="6841"/>
                  </a:lnTo>
                  <a:cubicBezTo>
                    <a:pt x="160" y="6906"/>
                    <a:pt x="122" y="6965"/>
                    <a:pt x="70" y="6997"/>
                  </a:cubicBezTo>
                  <a:cubicBezTo>
                    <a:pt x="1" y="7294"/>
                    <a:pt x="129" y="7632"/>
                    <a:pt x="267" y="7985"/>
                  </a:cubicBezTo>
                  <a:cubicBezTo>
                    <a:pt x="360" y="8224"/>
                    <a:pt x="457" y="8466"/>
                    <a:pt x="484" y="8701"/>
                  </a:cubicBezTo>
                  <a:cubicBezTo>
                    <a:pt x="495" y="8787"/>
                    <a:pt x="495" y="8866"/>
                    <a:pt x="499" y="8939"/>
                  </a:cubicBezTo>
                  <a:cubicBezTo>
                    <a:pt x="502" y="9042"/>
                    <a:pt x="502" y="9129"/>
                    <a:pt x="530" y="9240"/>
                  </a:cubicBezTo>
                  <a:cubicBezTo>
                    <a:pt x="547" y="9319"/>
                    <a:pt x="561" y="9406"/>
                    <a:pt x="572" y="9492"/>
                  </a:cubicBezTo>
                  <a:cubicBezTo>
                    <a:pt x="599" y="9703"/>
                    <a:pt x="620" y="9803"/>
                    <a:pt x="696" y="9830"/>
                  </a:cubicBezTo>
                  <a:cubicBezTo>
                    <a:pt x="721" y="9844"/>
                    <a:pt x="746" y="9848"/>
                    <a:pt x="775" y="9848"/>
                  </a:cubicBezTo>
                  <a:cubicBezTo>
                    <a:pt x="806" y="9848"/>
                    <a:pt x="841" y="9843"/>
                    <a:pt x="883" y="9838"/>
                  </a:cubicBezTo>
                  <a:cubicBezTo>
                    <a:pt x="932" y="9829"/>
                    <a:pt x="989" y="9819"/>
                    <a:pt x="1049" y="9819"/>
                  </a:cubicBezTo>
                  <a:cubicBezTo>
                    <a:pt x="1147" y="9819"/>
                    <a:pt x="1254" y="9844"/>
                    <a:pt x="1360" y="9934"/>
                  </a:cubicBezTo>
                  <a:cubicBezTo>
                    <a:pt x="1484" y="10063"/>
                    <a:pt x="1529" y="10259"/>
                    <a:pt x="1563" y="10415"/>
                  </a:cubicBezTo>
                  <a:cubicBezTo>
                    <a:pt x="1577" y="10467"/>
                    <a:pt x="1588" y="10515"/>
                    <a:pt x="1598" y="10550"/>
                  </a:cubicBezTo>
                  <a:cubicBezTo>
                    <a:pt x="1646" y="10754"/>
                    <a:pt x="1646" y="10754"/>
                    <a:pt x="1722" y="10840"/>
                  </a:cubicBezTo>
                  <a:cubicBezTo>
                    <a:pt x="1754" y="10875"/>
                    <a:pt x="1795" y="10920"/>
                    <a:pt x="1847" y="10982"/>
                  </a:cubicBezTo>
                  <a:cubicBezTo>
                    <a:pt x="1957" y="11116"/>
                    <a:pt x="1982" y="11203"/>
                    <a:pt x="2006" y="11296"/>
                  </a:cubicBezTo>
                  <a:cubicBezTo>
                    <a:pt x="2016" y="11341"/>
                    <a:pt x="2030" y="11397"/>
                    <a:pt x="2061" y="11473"/>
                  </a:cubicBezTo>
                  <a:cubicBezTo>
                    <a:pt x="2161" y="11652"/>
                    <a:pt x="2625" y="12008"/>
                    <a:pt x="2859" y="12126"/>
                  </a:cubicBezTo>
                  <a:cubicBezTo>
                    <a:pt x="3091" y="12209"/>
                    <a:pt x="3395" y="12215"/>
                    <a:pt x="3720" y="12219"/>
                  </a:cubicBezTo>
                  <a:cubicBezTo>
                    <a:pt x="4007" y="12223"/>
                    <a:pt x="4304" y="12229"/>
                    <a:pt x="4574" y="12298"/>
                  </a:cubicBezTo>
                  <a:lnTo>
                    <a:pt x="4740" y="12347"/>
                  </a:lnTo>
                  <a:cubicBezTo>
                    <a:pt x="5182" y="12478"/>
                    <a:pt x="5472" y="12564"/>
                    <a:pt x="5804" y="13100"/>
                  </a:cubicBezTo>
                  <a:cubicBezTo>
                    <a:pt x="5876" y="13228"/>
                    <a:pt x="5894" y="13319"/>
                    <a:pt x="5901" y="13373"/>
                  </a:cubicBezTo>
                  <a:cubicBezTo>
                    <a:pt x="5925" y="13384"/>
                    <a:pt x="5970" y="13397"/>
                    <a:pt x="6060" y="13415"/>
                  </a:cubicBezTo>
                  <a:cubicBezTo>
                    <a:pt x="6139" y="13432"/>
                    <a:pt x="6205" y="13439"/>
                    <a:pt x="6264" y="13446"/>
                  </a:cubicBezTo>
                  <a:cubicBezTo>
                    <a:pt x="6478" y="13467"/>
                    <a:pt x="6637" y="13498"/>
                    <a:pt x="6820" y="13767"/>
                  </a:cubicBezTo>
                  <a:cubicBezTo>
                    <a:pt x="6862" y="13830"/>
                    <a:pt x="6883" y="13909"/>
                    <a:pt x="6893" y="13992"/>
                  </a:cubicBezTo>
                  <a:cubicBezTo>
                    <a:pt x="7328" y="13968"/>
                    <a:pt x="7854" y="13781"/>
                    <a:pt x="8196" y="13518"/>
                  </a:cubicBezTo>
                  <a:lnTo>
                    <a:pt x="8258" y="13474"/>
                  </a:lnTo>
                  <a:cubicBezTo>
                    <a:pt x="8383" y="13378"/>
                    <a:pt x="8548" y="13252"/>
                    <a:pt x="8721" y="13252"/>
                  </a:cubicBezTo>
                  <a:cubicBezTo>
                    <a:pt x="8753" y="13252"/>
                    <a:pt x="8785" y="13256"/>
                    <a:pt x="8818" y="13266"/>
                  </a:cubicBezTo>
                  <a:cubicBezTo>
                    <a:pt x="8894" y="13287"/>
                    <a:pt x="8998" y="13346"/>
                    <a:pt x="9060" y="13505"/>
                  </a:cubicBezTo>
                  <a:cubicBezTo>
                    <a:pt x="9171" y="13781"/>
                    <a:pt x="8884" y="14003"/>
                    <a:pt x="8673" y="14161"/>
                  </a:cubicBezTo>
                  <a:cubicBezTo>
                    <a:pt x="8642" y="14182"/>
                    <a:pt x="8607" y="14210"/>
                    <a:pt x="8577" y="14234"/>
                  </a:cubicBezTo>
                  <a:cubicBezTo>
                    <a:pt x="8583" y="14289"/>
                    <a:pt x="8562" y="14348"/>
                    <a:pt x="8518" y="14389"/>
                  </a:cubicBezTo>
                  <a:cubicBezTo>
                    <a:pt x="7902" y="14915"/>
                    <a:pt x="7446" y="15790"/>
                    <a:pt x="7069" y="16570"/>
                  </a:cubicBezTo>
                  <a:cubicBezTo>
                    <a:pt x="6876" y="16985"/>
                    <a:pt x="6648" y="17400"/>
                    <a:pt x="6430" y="17801"/>
                  </a:cubicBezTo>
                  <a:cubicBezTo>
                    <a:pt x="6143" y="18320"/>
                    <a:pt x="5849" y="18859"/>
                    <a:pt x="5628" y="19405"/>
                  </a:cubicBezTo>
                  <a:cubicBezTo>
                    <a:pt x="5528" y="19654"/>
                    <a:pt x="5438" y="19906"/>
                    <a:pt x="5348" y="20155"/>
                  </a:cubicBezTo>
                  <a:cubicBezTo>
                    <a:pt x="5189" y="20598"/>
                    <a:pt x="5020" y="21054"/>
                    <a:pt x="4809" y="21493"/>
                  </a:cubicBezTo>
                  <a:cubicBezTo>
                    <a:pt x="4747" y="21638"/>
                    <a:pt x="4667" y="21780"/>
                    <a:pt x="4591" y="21918"/>
                  </a:cubicBezTo>
                  <a:cubicBezTo>
                    <a:pt x="4498" y="22083"/>
                    <a:pt x="4408" y="22239"/>
                    <a:pt x="4349" y="22409"/>
                  </a:cubicBezTo>
                  <a:cubicBezTo>
                    <a:pt x="4259" y="22633"/>
                    <a:pt x="4190" y="22862"/>
                    <a:pt x="4124" y="23082"/>
                  </a:cubicBezTo>
                  <a:cubicBezTo>
                    <a:pt x="4051" y="23328"/>
                    <a:pt x="3979" y="23580"/>
                    <a:pt x="3879" y="23819"/>
                  </a:cubicBezTo>
                  <a:cubicBezTo>
                    <a:pt x="3692" y="24258"/>
                    <a:pt x="3429" y="24634"/>
                    <a:pt x="3177" y="24998"/>
                  </a:cubicBezTo>
                  <a:cubicBezTo>
                    <a:pt x="3008" y="25246"/>
                    <a:pt x="2828" y="25502"/>
                    <a:pt x="2679" y="25772"/>
                  </a:cubicBezTo>
                  <a:cubicBezTo>
                    <a:pt x="2459" y="26172"/>
                    <a:pt x="2223" y="26591"/>
                    <a:pt x="2065" y="27030"/>
                  </a:cubicBezTo>
                  <a:cubicBezTo>
                    <a:pt x="2033" y="27113"/>
                    <a:pt x="2006" y="27202"/>
                    <a:pt x="1978" y="27296"/>
                  </a:cubicBezTo>
                  <a:cubicBezTo>
                    <a:pt x="1912" y="27510"/>
                    <a:pt x="1847" y="27732"/>
                    <a:pt x="1733" y="27918"/>
                  </a:cubicBezTo>
                  <a:cubicBezTo>
                    <a:pt x="1750" y="27952"/>
                    <a:pt x="1754" y="27994"/>
                    <a:pt x="1743" y="28035"/>
                  </a:cubicBezTo>
                  <a:cubicBezTo>
                    <a:pt x="1681" y="28257"/>
                    <a:pt x="1754" y="28322"/>
                    <a:pt x="1978" y="28488"/>
                  </a:cubicBezTo>
                  <a:cubicBezTo>
                    <a:pt x="2123" y="28595"/>
                    <a:pt x="2306" y="28731"/>
                    <a:pt x="2407" y="28962"/>
                  </a:cubicBezTo>
                  <a:cubicBezTo>
                    <a:pt x="2493" y="29152"/>
                    <a:pt x="2600" y="29442"/>
                    <a:pt x="2534" y="29726"/>
                  </a:cubicBezTo>
                  <a:cubicBezTo>
                    <a:pt x="2517" y="29816"/>
                    <a:pt x="2480" y="29902"/>
                    <a:pt x="2441" y="29985"/>
                  </a:cubicBezTo>
                  <a:cubicBezTo>
                    <a:pt x="2431" y="30005"/>
                    <a:pt x="2424" y="30026"/>
                    <a:pt x="2413" y="30044"/>
                  </a:cubicBezTo>
                  <a:cubicBezTo>
                    <a:pt x="2911" y="30175"/>
                    <a:pt x="2942" y="30624"/>
                    <a:pt x="2966" y="30959"/>
                  </a:cubicBezTo>
                  <a:cubicBezTo>
                    <a:pt x="2977" y="31098"/>
                    <a:pt x="2984" y="31229"/>
                    <a:pt x="3022" y="31336"/>
                  </a:cubicBezTo>
                  <a:cubicBezTo>
                    <a:pt x="3077" y="31513"/>
                    <a:pt x="3195" y="31668"/>
                    <a:pt x="3319" y="31838"/>
                  </a:cubicBezTo>
                  <a:cubicBezTo>
                    <a:pt x="3440" y="31993"/>
                    <a:pt x="3561" y="32156"/>
                    <a:pt x="3644" y="32346"/>
                  </a:cubicBezTo>
                  <a:lnTo>
                    <a:pt x="3716" y="32539"/>
                  </a:lnTo>
                  <a:cubicBezTo>
                    <a:pt x="3823" y="32829"/>
                    <a:pt x="3938" y="33127"/>
                    <a:pt x="3938" y="33445"/>
                  </a:cubicBezTo>
                  <a:cubicBezTo>
                    <a:pt x="3948" y="33607"/>
                    <a:pt x="3955" y="33783"/>
                    <a:pt x="3962" y="33953"/>
                  </a:cubicBezTo>
                  <a:cubicBezTo>
                    <a:pt x="3965" y="34081"/>
                    <a:pt x="3969" y="34202"/>
                    <a:pt x="3976" y="34327"/>
                  </a:cubicBezTo>
                  <a:cubicBezTo>
                    <a:pt x="4235" y="34337"/>
                    <a:pt x="4429" y="34541"/>
                    <a:pt x="4581" y="34700"/>
                  </a:cubicBezTo>
                  <a:cubicBezTo>
                    <a:pt x="4632" y="34751"/>
                    <a:pt x="4684" y="34807"/>
                    <a:pt x="4733" y="34845"/>
                  </a:cubicBezTo>
                  <a:cubicBezTo>
                    <a:pt x="4922" y="34962"/>
                    <a:pt x="5047" y="35086"/>
                    <a:pt x="5192" y="35232"/>
                  </a:cubicBezTo>
                  <a:cubicBezTo>
                    <a:pt x="5289" y="35359"/>
                    <a:pt x="5355" y="35480"/>
                    <a:pt x="5414" y="35598"/>
                  </a:cubicBezTo>
                  <a:cubicBezTo>
                    <a:pt x="5479" y="35723"/>
                    <a:pt x="5541" y="35836"/>
                    <a:pt x="5611" y="35909"/>
                  </a:cubicBezTo>
                  <a:cubicBezTo>
                    <a:pt x="5669" y="35973"/>
                    <a:pt x="5705" y="35988"/>
                    <a:pt x="5788" y="35988"/>
                  </a:cubicBezTo>
                  <a:cubicBezTo>
                    <a:pt x="5808" y="35988"/>
                    <a:pt x="5832" y="35987"/>
                    <a:pt x="5860" y="35986"/>
                  </a:cubicBezTo>
                  <a:cubicBezTo>
                    <a:pt x="5892" y="35984"/>
                    <a:pt x="5925" y="35983"/>
                    <a:pt x="5960" y="35983"/>
                  </a:cubicBezTo>
                  <a:cubicBezTo>
                    <a:pt x="6016" y="35983"/>
                    <a:pt x="6075" y="35986"/>
                    <a:pt x="6143" y="35999"/>
                  </a:cubicBezTo>
                  <a:cubicBezTo>
                    <a:pt x="6402" y="36058"/>
                    <a:pt x="6503" y="36200"/>
                    <a:pt x="6575" y="36307"/>
                  </a:cubicBezTo>
                  <a:cubicBezTo>
                    <a:pt x="6616" y="36366"/>
                    <a:pt x="6648" y="36410"/>
                    <a:pt x="6703" y="36445"/>
                  </a:cubicBezTo>
                  <a:cubicBezTo>
                    <a:pt x="6757" y="36478"/>
                    <a:pt x="6828" y="36490"/>
                    <a:pt x="6907" y="36490"/>
                  </a:cubicBezTo>
                  <a:cubicBezTo>
                    <a:pt x="7019" y="36490"/>
                    <a:pt x="7148" y="36466"/>
                    <a:pt x="7273" y="36442"/>
                  </a:cubicBezTo>
                  <a:cubicBezTo>
                    <a:pt x="7384" y="36421"/>
                    <a:pt x="7491" y="36400"/>
                    <a:pt x="7594" y="36393"/>
                  </a:cubicBezTo>
                  <a:cubicBezTo>
                    <a:pt x="7715" y="36388"/>
                    <a:pt x="7835" y="36387"/>
                    <a:pt x="7955" y="36387"/>
                  </a:cubicBezTo>
                  <a:cubicBezTo>
                    <a:pt x="8101" y="36387"/>
                    <a:pt x="8247" y="36389"/>
                    <a:pt x="8393" y="36393"/>
                  </a:cubicBezTo>
                  <a:cubicBezTo>
                    <a:pt x="8541" y="36397"/>
                    <a:pt x="8690" y="36401"/>
                    <a:pt x="8836" y="36401"/>
                  </a:cubicBezTo>
                  <a:cubicBezTo>
                    <a:pt x="8946" y="36401"/>
                    <a:pt x="9054" y="36399"/>
                    <a:pt x="9161" y="36393"/>
                  </a:cubicBezTo>
                  <a:lnTo>
                    <a:pt x="9164" y="36393"/>
                  </a:lnTo>
                  <a:cubicBezTo>
                    <a:pt x="9430" y="36393"/>
                    <a:pt x="9648" y="36438"/>
                    <a:pt x="9862" y="36483"/>
                  </a:cubicBezTo>
                  <a:cubicBezTo>
                    <a:pt x="9997" y="36511"/>
                    <a:pt x="10135" y="36538"/>
                    <a:pt x="10284" y="36556"/>
                  </a:cubicBezTo>
                  <a:cubicBezTo>
                    <a:pt x="10830" y="36583"/>
                    <a:pt x="11297" y="36604"/>
                    <a:pt x="11794" y="36649"/>
                  </a:cubicBezTo>
                  <a:cubicBezTo>
                    <a:pt x="11998" y="36659"/>
                    <a:pt x="12206" y="36659"/>
                    <a:pt x="12413" y="36663"/>
                  </a:cubicBezTo>
                  <a:cubicBezTo>
                    <a:pt x="12728" y="36663"/>
                    <a:pt x="13049" y="36666"/>
                    <a:pt x="13380" y="36697"/>
                  </a:cubicBezTo>
                  <a:lnTo>
                    <a:pt x="13730" y="36728"/>
                  </a:lnTo>
                  <a:cubicBezTo>
                    <a:pt x="14106" y="36766"/>
                    <a:pt x="14500" y="36808"/>
                    <a:pt x="14884" y="36808"/>
                  </a:cubicBezTo>
                  <a:cubicBezTo>
                    <a:pt x="15852" y="36822"/>
                    <a:pt x="16826" y="36881"/>
                    <a:pt x="17770" y="36940"/>
                  </a:cubicBezTo>
                  <a:cubicBezTo>
                    <a:pt x="18811" y="37002"/>
                    <a:pt x="19886" y="37067"/>
                    <a:pt x="20947" y="37067"/>
                  </a:cubicBezTo>
                  <a:cubicBezTo>
                    <a:pt x="22222" y="37067"/>
                    <a:pt x="23608" y="37209"/>
                    <a:pt x="25064" y="37489"/>
                  </a:cubicBezTo>
                  <a:lnTo>
                    <a:pt x="25215" y="37520"/>
                  </a:lnTo>
                  <a:cubicBezTo>
                    <a:pt x="25415" y="37561"/>
                    <a:pt x="25771" y="37636"/>
                    <a:pt x="26071" y="37636"/>
                  </a:cubicBezTo>
                  <a:cubicBezTo>
                    <a:pt x="26229" y="37636"/>
                    <a:pt x="26371" y="37615"/>
                    <a:pt x="26466" y="37558"/>
                  </a:cubicBezTo>
                  <a:cubicBezTo>
                    <a:pt x="26470" y="37513"/>
                    <a:pt x="26474" y="37471"/>
                    <a:pt x="26477" y="37427"/>
                  </a:cubicBezTo>
                  <a:cubicBezTo>
                    <a:pt x="26487" y="37171"/>
                    <a:pt x="26501" y="36915"/>
                    <a:pt x="26557" y="36691"/>
                  </a:cubicBezTo>
                  <a:cubicBezTo>
                    <a:pt x="26611" y="36493"/>
                    <a:pt x="26694" y="36390"/>
                    <a:pt x="26767" y="36297"/>
                  </a:cubicBezTo>
                  <a:cubicBezTo>
                    <a:pt x="26798" y="36251"/>
                    <a:pt x="26843" y="36203"/>
                    <a:pt x="26878" y="36134"/>
                  </a:cubicBezTo>
                  <a:cubicBezTo>
                    <a:pt x="26967" y="35989"/>
                    <a:pt x="27026" y="35847"/>
                    <a:pt x="27079" y="35716"/>
                  </a:cubicBezTo>
                  <a:cubicBezTo>
                    <a:pt x="27203" y="35397"/>
                    <a:pt x="27331" y="35073"/>
                    <a:pt x="27832" y="34866"/>
                  </a:cubicBezTo>
                  <a:cubicBezTo>
                    <a:pt x="28195" y="34713"/>
                    <a:pt x="28205" y="34665"/>
                    <a:pt x="28271" y="34395"/>
                  </a:cubicBezTo>
                  <a:cubicBezTo>
                    <a:pt x="28295" y="34288"/>
                    <a:pt x="28326" y="34161"/>
                    <a:pt x="28382" y="33995"/>
                  </a:cubicBezTo>
                  <a:cubicBezTo>
                    <a:pt x="28492" y="33694"/>
                    <a:pt x="28672" y="33456"/>
                    <a:pt x="28848" y="33223"/>
                  </a:cubicBezTo>
                  <a:cubicBezTo>
                    <a:pt x="28996" y="33027"/>
                    <a:pt x="29135" y="32843"/>
                    <a:pt x="29225" y="32629"/>
                  </a:cubicBezTo>
                  <a:cubicBezTo>
                    <a:pt x="29422" y="32183"/>
                    <a:pt x="29200" y="31730"/>
                    <a:pt x="29097" y="31558"/>
                  </a:cubicBezTo>
                  <a:cubicBezTo>
                    <a:pt x="28879" y="31188"/>
                    <a:pt x="28623" y="30770"/>
                    <a:pt x="28907" y="30258"/>
                  </a:cubicBezTo>
                  <a:cubicBezTo>
                    <a:pt x="28983" y="30123"/>
                    <a:pt x="29090" y="30040"/>
                    <a:pt x="29186" y="29964"/>
                  </a:cubicBezTo>
                  <a:cubicBezTo>
                    <a:pt x="29269" y="29902"/>
                    <a:pt x="29339" y="29847"/>
                    <a:pt x="29366" y="29781"/>
                  </a:cubicBezTo>
                  <a:cubicBezTo>
                    <a:pt x="29425" y="29650"/>
                    <a:pt x="29394" y="29511"/>
                    <a:pt x="29352" y="29353"/>
                  </a:cubicBezTo>
                  <a:cubicBezTo>
                    <a:pt x="29322" y="29232"/>
                    <a:pt x="29294" y="29104"/>
                    <a:pt x="29304" y="28976"/>
                  </a:cubicBezTo>
                  <a:cubicBezTo>
                    <a:pt x="29342" y="28661"/>
                    <a:pt x="29663" y="28423"/>
                    <a:pt x="29802" y="28336"/>
                  </a:cubicBezTo>
                  <a:cubicBezTo>
                    <a:pt x="29999" y="28211"/>
                    <a:pt x="30268" y="28096"/>
                    <a:pt x="30511" y="28096"/>
                  </a:cubicBezTo>
                  <a:cubicBezTo>
                    <a:pt x="30550" y="28096"/>
                    <a:pt x="30588" y="28099"/>
                    <a:pt x="30625" y="28105"/>
                  </a:cubicBezTo>
                  <a:cubicBezTo>
                    <a:pt x="30650" y="28041"/>
                    <a:pt x="30704" y="27993"/>
                    <a:pt x="30774" y="27993"/>
                  </a:cubicBezTo>
                  <a:cubicBezTo>
                    <a:pt x="30781" y="27993"/>
                    <a:pt x="30787" y="27993"/>
                    <a:pt x="30794" y="27994"/>
                  </a:cubicBezTo>
                  <a:cubicBezTo>
                    <a:pt x="30860" y="27997"/>
                    <a:pt x="30915" y="28029"/>
                    <a:pt x="30942" y="28080"/>
                  </a:cubicBezTo>
                  <a:cubicBezTo>
                    <a:pt x="31115" y="27994"/>
                    <a:pt x="31167" y="27804"/>
                    <a:pt x="31239" y="27538"/>
                  </a:cubicBezTo>
                  <a:cubicBezTo>
                    <a:pt x="31306" y="27289"/>
                    <a:pt x="31381" y="27009"/>
                    <a:pt x="31592" y="26788"/>
                  </a:cubicBezTo>
                  <a:cubicBezTo>
                    <a:pt x="31658" y="26716"/>
                    <a:pt x="31724" y="26657"/>
                    <a:pt x="31779" y="26601"/>
                  </a:cubicBezTo>
                  <a:cubicBezTo>
                    <a:pt x="31914" y="26480"/>
                    <a:pt x="31994" y="26404"/>
                    <a:pt x="32062" y="26183"/>
                  </a:cubicBezTo>
                  <a:cubicBezTo>
                    <a:pt x="32066" y="26162"/>
                    <a:pt x="32073" y="26124"/>
                    <a:pt x="32086" y="26086"/>
                  </a:cubicBezTo>
                  <a:cubicBezTo>
                    <a:pt x="32107" y="26010"/>
                    <a:pt x="32125" y="25937"/>
                    <a:pt x="32125" y="25865"/>
                  </a:cubicBezTo>
                  <a:cubicBezTo>
                    <a:pt x="32125" y="25845"/>
                    <a:pt x="32104" y="25733"/>
                    <a:pt x="32094" y="25679"/>
                  </a:cubicBezTo>
                  <a:cubicBezTo>
                    <a:pt x="32083" y="25658"/>
                    <a:pt x="32076" y="25633"/>
                    <a:pt x="32076" y="25606"/>
                  </a:cubicBezTo>
                  <a:cubicBezTo>
                    <a:pt x="32076" y="25592"/>
                    <a:pt x="32080" y="25578"/>
                    <a:pt x="32083" y="25564"/>
                  </a:cubicBezTo>
                  <a:cubicBezTo>
                    <a:pt x="32125" y="25388"/>
                    <a:pt x="32218" y="25253"/>
                    <a:pt x="32294" y="25146"/>
                  </a:cubicBezTo>
                  <a:cubicBezTo>
                    <a:pt x="32325" y="25101"/>
                    <a:pt x="32377" y="25028"/>
                    <a:pt x="32377" y="25004"/>
                  </a:cubicBezTo>
                  <a:cubicBezTo>
                    <a:pt x="32377" y="25004"/>
                    <a:pt x="32353" y="24945"/>
                    <a:pt x="32135" y="24835"/>
                  </a:cubicBezTo>
                  <a:cubicBezTo>
                    <a:pt x="32003" y="24779"/>
                    <a:pt x="31831" y="24741"/>
                    <a:pt x="31648" y="24700"/>
                  </a:cubicBezTo>
                  <a:cubicBezTo>
                    <a:pt x="31295" y="24628"/>
                    <a:pt x="30933" y="24548"/>
                    <a:pt x="30700" y="24282"/>
                  </a:cubicBezTo>
                  <a:cubicBezTo>
                    <a:pt x="30652" y="24227"/>
                    <a:pt x="30642" y="24144"/>
                    <a:pt x="30680" y="24078"/>
                  </a:cubicBezTo>
                  <a:cubicBezTo>
                    <a:pt x="30801" y="23846"/>
                    <a:pt x="31001" y="23753"/>
                    <a:pt x="31161" y="23677"/>
                  </a:cubicBezTo>
                  <a:cubicBezTo>
                    <a:pt x="31257" y="23629"/>
                    <a:pt x="31347" y="23587"/>
                    <a:pt x="31410" y="23525"/>
                  </a:cubicBezTo>
                  <a:cubicBezTo>
                    <a:pt x="31464" y="23476"/>
                    <a:pt x="31526" y="23373"/>
                    <a:pt x="31575" y="23286"/>
                  </a:cubicBezTo>
                  <a:cubicBezTo>
                    <a:pt x="31638" y="23186"/>
                    <a:pt x="31703" y="23079"/>
                    <a:pt x="31772" y="22996"/>
                  </a:cubicBezTo>
                  <a:cubicBezTo>
                    <a:pt x="31976" y="22771"/>
                    <a:pt x="32201" y="22630"/>
                    <a:pt x="32418" y="22488"/>
                  </a:cubicBezTo>
                  <a:cubicBezTo>
                    <a:pt x="32646" y="22343"/>
                    <a:pt x="32868" y="22205"/>
                    <a:pt x="33020" y="21983"/>
                  </a:cubicBezTo>
                  <a:cubicBezTo>
                    <a:pt x="33061" y="21928"/>
                    <a:pt x="33093" y="21879"/>
                    <a:pt x="33123" y="21831"/>
                  </a:cubicBezTo>
                  <a:cubicBezTo>
                    <a:pt x="33210" y="21686"/>
                    <a:pt x="33313" y="21523"/>
                    <a:pt x="33517" y="21434"/>
                  </a:cubicBezTo>
                  <a:cubicBezTo>
                    <a:pt x="33594" y="21407"/>
                    <a:pt x="33664" y="21400"/>
                    <a:pt x="33734" y="21400"/>
                  </a:cubicBezTo>
                  <a:cubicBezTo>
                    <a:pt x="33762" y="21400"/>
                    <a:pt x="33790" y="21401"/>
                    <a:pt x="33818" y="21402"/>
                  </a:cubicBezTo>
                  <a:cubicBezTo>
                    <a:pt x="33845" y="21404"/>
                    <a:pt x="33871" y="21405"/>
                    <a:pt x="33896" y="21405"/>
                  </a:cubicBezTo>
                  <a:cubicBezTo>
                    <a:pt x="33947" y="21405"/>
                    <a:pt x="33994" y="21401"/>
                    <a:pt x="34029" y="21389"/>
                  </a:cubicBezTo>
                  <a:cubicBezTo>
                    <a:pt x="34361" y="21271"/>
                    <a:pt x="34500" y="21008"/>
                    <a:pt x="34661" y="20705"/>
                  </a:cubicBezTo>
                  <a:cubicBezTo>
                    <a:pt x="34734" y="20577"/>
                    <a:pt x="34803" y="20445"/>
                    <a:pt x="34883" y="20331"/>
                  </a:cubicBezTo>
                  <a:cubicBezTo>
                    <a:pt x="34980" y="20190"/>
                    <a:pt x="35090" y="20054"/>
                    <a:pt x="35197" y="19923"/>
                  </a:cubicBezTo>
                  <a:cubicBezTo>
                    <a:pt x="35366" y="19713"/>
                    <a:pt x="35529" y="19512"/>
                    <a:pt x="35640" y="19284"/>
                  </a:cubicBezTo>
                  <a:cubicBezTo>
                    <a:pt x="35685" y="19194"/>
                    <a:pt x="35712" y="19080"/>
                    <a:pt x="35736" y="18963"/>
                  </a:cubicBezTo>
                  <a:cubicBezTo>
                    <a:pt x="35775" y="18800"/>
                    <a:pt x="35816" y="18631"/>
                    <a:pt x="35910" y="18489"/>
                  </a:cubicBezTo>
                  <a:cubicBezTo>
                    <a:pt x="35961" y="18403"/>
                    <a:pt x="36055" y="18337"/>
                    <a:pt x="36134" y="18282"/>
                  </a:cubicBezTo>
                  <a:cubicBezTo>
                    <a:pt x="36186" y="18244"/>
                    <a:pt x="36242" y="18205"/>
                    <a:pt x="36269" y="18175"/>
                  </a:cubicBezTo>
                  <a:cubicBezTo>
                    <a:pt x="36341" y="18071"/>
                    <a:pt x="36383" y="17943"/>
                    <a:pt x="36424" y="17811"/>
                  </a:cubicBezTo>
                  <a:cubicBezTo>
                    <a:pt x="36470" y="17669"/>
                    <a:pt x="36514" y="17524"/>
                    <a:pt x="36611" y="17390"/>
                  </a:cubicBezTo>
                  <a:cubicBezTo>
                    <a:pt x="36694" y="17280"/>
                    <a:pt x="36791" y="17207"/>
                    <a:pt x="36880" y="17144"/>
                  </a:cubicBezTo>
                  <a:cubicBezTo>
                    <a:pt x="36963" y="17082"/>
                    <a:pt x="37033" y="17031"/>
                    <a:pt x="37064" y="16972"/>
                  </a:cubicBezTo>
                  <a:cubicBezTo>
                    <a:pt x="37108" y="16892"/>
                    <a:pt x="37202" y="16574"/>
                    <a:pt x="37209" y="16508"/>
                  </a:cubicBezTo>
                  <a:cubicBezTo>
                    <a:pt x="37220" y="16433"/>
                    <a:pt x="37205" y="16380"/>
                    <a:pt x="37188" y="16312"/>
                  </a:cubicBezTo>
                  <a:cubicBezTo>
                    <a:pt x="37171" y="16232"/>
                    <a:pt x="37147" y="16132"/>
                    <a:pt x="37164" y="16004"/>
                  </a:cubicBezTo>
                  <a:cubicBezTo>
                    <a:pt x="37185" y="15803"/>
                    <a:pt x="37312" y="15683"/>
                    <a:pt x="37410" y="15592"/>
                  </a:cubicBezTo>
                  <a:cubicBezTo>
                    <a:pt x="37461" y="15544"/>
                    <a:pt x="37507" y="15503"/>
                    <a:pt x="37531" y="15455"/>
                  </a:cubicBezTo>
                  <a:cubicBezTo>
                    <a:pt x="37579" y="15367"/>
                    <a:pt x="37596" y="15260"/>
                    <a:pt x="37617" y="15144"/>
                  </a:cubicBezTo>
                  <a:cubicBezTo>
                    <a:pt x="37641" y="15015"/>
                    <a:pt x="37672" y="14870"/>
                    <a:pt x="37738" y="14732"/>
                  </a:cubicBezTo>
                  <a:cubicBezTo>
                    <a:pt x="37783" y="14628"/>
                    <a:pt x="37852" y="14517"/>
                    <a:pt x="37921" y="14407"/>
                  </a:cubicBezTo>
                  <a:cubicBezTo>
                    <a:pt x="37979" y="14307"/>
                    <a:pt x="38042" y="14210"/>
                    <a:pt x="38083" y="14110"/>
                  </a:cubicBezTo>
                  <a:cubicBezTo>
                    <a:pt x="38091" y="14082"/>
                    <a:pt x="38097" y="14034"/>
                    <a:pt x="38104" y="13989"/>
                  </a:cubicBezTo>
                  <a:cubicBezTo>
                    <a:pt x="38118" y="13882"/>
                    <a:pt x="38135" y="13761"/>
                    <a:pt x="38218" y="13640"/>
                  </a:cubicBezTo>
                  <a:cubicBezTo>
                    <a:pt x="38222" y="13630"/>
                    <a:pt x="38225" y="13622"/>
                    <a:pt x="38228" y="13616"/>
                  </a:cubicBezTo>
                  <a:cubicBezTo>
                    <a:pt x="38228" y="13591"/>
                    <a:pt x="38201" y="13567"/>
                    <a:pt x="38049" y="13498"/>
                  </a:cubicBezTo>
                  <a:cubicBezTo>
                    <a:pt x="37925" y="13446"/>
                    <a:pt x="37769" y="13377"/>
                    <a:pt x="37731" y="13215"/>
                  </a:cubicBezTo>
                  <a:cubicBezTo>
                    <a:pt x="37697" y="13059"/>
                    <a:pt x="37807" y="12931"/>
                    <a:pt x="37842" y="12890"/>
                  </a:cubicBezTo>
                  <a:cubicBezTo>
                    <a:pt x="37911" y="12800"/>
                    <a:pt x="38038" y="12762"/>
                    <a:pt x="38163" y="12724"/>
                  </a:cubicBezTo>
                  <a:cubicBezTo>
                    <a:pt x="38204" y="12710"/>
                    <a:pt x="38270" y="12692"/>
                    <a:pt x="38291" y="12679"/>
                  </a:cubicBezTo>
                  <a:cubicBezTo>
                    <a:pt x="38381" y="12603"/>
                    <a:pt x="38388" y="12572"/>
                    <a:pt x="38429" y="12454"/>
                  </a:cubicBezTo>
                  <a:lnTo>
                    <a:pt x="38491" y="12223"/>
                  </a:lnTo>
                  <a:cubicBezTo>
                    <a:pt x="38526" y="12029"/>
                    <a:pt x="38574" y="11791"/>
                    <a:pt x="38571" y="11614"/>
                  </a:cubicBezTo>
                  <a:cubicBezTo>
                    <a:pt x="38536" y="11597"/>
                    <a:pt x="38509" y="11566"/>
                    <a:pt x="38491" y="11528"/>
                  </a:cubicBezTo>
                  <a:cubicBezTo>
                    <a:pt x="38453" y="11455"/>
                    <a:pt x="38474" y="11365"/>
                    <a:pt x="38536" y="11314"/>
                  </a:cubicBezTo>
                  <a:cubicBezTo>
                    <a:pt x="38502" y="11248"/>
                    <a:pt x="38440" y="11213"/>
                    <a:pt x="38325" y="11148"/>
                  </a:cubicBezTo>
                  <a:lnTo>
                    <a:pt x="38215" y="11089"/>
                  </a:lnTo>
                  <a:cubicBezTo>
                    <a:pt x="38108" y="11033"/>
                    <a:pt x="38004" y="10950"/>
                    <a:pt x="37904" y="10875"/>
                  </a:cubicBezTo>
                  <a:cubicBezTo>
                    <a:pt x="37793" y="10784"/>
                    <a:pt x="37686" y="10701"/>
                    <a:pt x="37569" y="10660"/>
                  </a:cubicBezTo>
                  <a:cubicBezTo>
                    <a:pt x="37547" y="10654"/>
                    <a:pt x="37511" y="10651"/>
                    <a:pt x="37469" y="10651"/>
                  </a:cubicBezTo>
                  <a:cubicBezTo>
                    <a:pt x="37445" y="10651"/>
                    <a:pt x="37419" y="10652"/>
                    <a:pt x="37392" y="10653"/>
                  </a:cubicBezTo>
                  <a:cubicBezTo>
                    <a:pt x="37359" y="10654"/>
                    <a:pt x="37324" y="10656"/>
                    <a:pt x="37288" y="10656"/>
                  </a:cubicBezTo>
                  <a:cubicBezTo>
                    <a:pt x="37202" y="10656"/>
                    <a:pt x="37110" y="10648"/>
                    <a:pt x="37022" y="10608"/>
                  </a:cubicBezTo>
                  <a:cubicBezTo>
                    <a:pt x="36867" y="10564"/>
                    <a:pt x="36773" y="10467"/>
                    <a:pt x="36701" y="10387"/>
                  </a:cubicBezTo>
                  <a:cubicBezTo>
                    <a:pt x="36656" y="10342"/>
                    <a:pt x="36621" y="10304"/>
                    <a:pt x="36569" y="10277"/>
                  </a:cubicBezTo>
                  <a:cubicBezTo>
                    <a:pt x="36432" y="10191"/>
                    <a:pt x="36261" y="10169"/>
                    <a:pt x="36084" y="10169"/>
                  </a:cubicBezTo>
                  <a:cubicBezTo>
                    <a:pt x="36038" y="10169"/>
                    <a:pt x="35993" y="10171"/>
                    <a:pt x="35947" y="10173"/>
                  </a:cubicBezTo>
                  <a:cubicBezTo>
                    <a:pt x="35918" y="10174"/>
                    <a:pt x="35888" y="10174"/>
                    <a:pt x="35858" y="10174"/>
                  </a:cubicBezTo>
                  <a:cubicBezTo>
                    <a:pt x="35752" y="10174"/>
                    <a:pt x="35640" y="10169"/>
                    <a:pt x="35532" y="10156"/>
                  </a:cubicBezTo>
                  <a:cubicBezTo>
                    <a:pt x="35401" y="10135"/>
                    <a:pt x="35273" y="10128"/>
                    <a:pt x="35146" y="10121"/>
                  </a:cubicBezTo>
                  <a:cubicBezTo>
                    <a:pt x="34966" y="10111"/>
                    <a:pt x="34779" y="10100"/>
                    <a:pt x="34582" y="10058"/>
                  </a:cubicBezTo>
                  <a:cubicBezTo>
                    <a:pt x="34492" y="10038"/>
                    <a:pt x="34417" y="10010"/>
                    <a:pt x="34344" y="9986"/>
                  </a:cubicBezTo>
                  <a:cubicBezTo>
                    <a:pt x="34201" y="9938"/>
                    <a:pt x="34086" y="9901"/>
                    <a:pt x="33970" y="9901"/>
                  </a:cubicBezTo>
                  <a:cubicBezTo>
                    <a:pt x="33895" y="9901"/>
                    <a:pt x="33821" y="9917"/>
                    <a:pt x="33739" y="9955"/>
                  </a:cubicBezTo>
                  <a:cubicBezTo>
                    <a:pt x="33528" y="10042"/>
                    <a:pt x="33251" y="10277"/>
                    <a:pt x="33131" y="10436"/>
                  </a:cubicBezTo>
                  <a:cubicBezTo>
                    <a:pt x="32909" y="10747"/>
                    <a:pt x="32809" y="10813"/>
                    <a:pt x="32546" y="10985"/>
                  </a:cubicBezTo>
                  <a:lnTo>
                    <a:pt x="32436" y="11061"/>
                  </a:lnTo>
                  <a:cubicBezTo>
                    <a:pt x="32276" y="11165"/>
                    <a:pt x="32180" y="11299"/>
                    <a:pt x="32062" y="11452"/>
                  </a:cubicBezTo>
                  <a:cubicBezTo>
                    <a:pt x="32000" y="11538"/>
                    <a:pt x="31938" y="11625"/>
                    <a:pt x="31862" y="11708"/>
                  </a:cubicBezTo>
                  <a:cubicBezTo>
                    <a:pt x="31668" y="11901"/>
                    <a:pt x="31430" y="12015"/>
                    <a:pt x="31198" y="12126"/>
                  </a:cubicBezTo>
                  <a:cubicBezTo>
                    <a:pt x="31081" y="12181"/>
                    <a:pt x="30967" y="12236"/>
                    <a:pt x="30863" y="12302"/>
                  </a:cubicBezTo>
                  <a:lnTo>
                    <a:pt x="30725" y="12399"/>
                  </a:lnTo>
                  <a:cubicBezTo>
                    <a:pt x="30448" y="12596"/>
                    <a:pt x="30134" y="12817"/>
                    <a:pt x="29930" y="13056"/>
                  </a:cubicBezTo>
                  <a:cubicBezTo>
                    <a:pt x="29875" y="13114"/>
                    <a:pt x="29829" y="13197"/>
                    <a:pt x="29784" y="13280"/>
                  </a:cubicBezTo>
                  <a:cubicBezTo>
                    <a:pt x="29665" y="13485"/>
                    <a:pt x="29499" y="13783"/>
                    <a:pt x="29165" y="13783"/>
                  </a:cubicBezTo>
                  <a:cubicBezTo>
                    <a:pt x="29123" y="13783"/>
                    <a:pt x="29077" y="13778"/>
                    <a:pt x="29028" y="13767"/>
                  </a:cubicBezTo>
                  <a:cubicBezTo>
                    <a:pt x="28931" y="13747"/>
                    <a:pt x="28872" y="13650"/>
                    <a:pt x="28893" y="13553"/>
                  </a:cubicBezTo>
                  <a:lnTo>
                    <a:pt x="28917" y="13456"/>
                  </a:lnTo>
                  <a:cubicBezTo>
                    <a:pt x="28928" y="13411"/>
                    <a:pt x="28945" y="13349"/>
                    <a:pt x="28952" y="13290"/>
                  </a:cubicBezTo>
                  <a:lnTo>
                    <a:pt x="28952" y="13290"/>
                  </a:lnTo>
                  <a:cubicBezTo>
                    <a:pt x="28907" y="13335"/>
                    <a:pt x="28855" y="13377"/>
                    <a:pt x="28796" y="13415"/>
                  </a:cubicBezTo>
                  <a:cubicBezTo>
                    <a:pt x="28651" y="13526"/>
                    <a:pt x="28513" y="13536"/>
                    <a:pt x="28409" y="13547"/>
                  </a:cubicBezTo>
                  <a:cubicBezTo>
                    <a:pt x="28357" y="13553"/>
                    <a:pt x="28315" y="13557"/>
                    <a:pt x="28278" y="13574"/>
                  </a:cubicBezTo>
                  <a:cubicBezTo>
                    <a:pt x="28125" y="13636"/>
                    <a:pt x="28091" y="13716"/>
                    <a:pt x="28039" y="13854"/>
                  </a:cubicBezTo>
                  <a:cubicBezTo>
                    <a:pt x="27991" y="13982"/>
                    <a:pt x="27929" y="14141"/>
                    <a:pt x="27755" y="14273"/>
                  </a:cubicBezTo>
                  <a:cubicBezTo>
                    <a:pt x="27718" y="14300"/>
                    <a:pt x="27680" y="14314"/>
                    <a:pt x="27642" y="14314"/>
                  </a:cubicBezTo>
                  <a:cubicBezTo>
                    <a:pt x="27594" y="14314"/>
                    <a:pt x="27541" y="14293"/>
                    <a:pt x="27507" y="14255"/>
                  </a:cubicBezTo>
                  <a:cubicBezTo>
                    <a:pt x="27361" y="14093"/>
                    <a:pt x="27251" y="13906"/>
                    <a:pt x="27147" y="13723"/>
                  </a:cubicBezTo>
                  <a:cubicBezTo>
                    <a:pt x="27123" y="13688"/>
                    <a:pt x="27106" y="13650"/>
                    <a:pt x="27085" y="13616"/>
                  </a:cubicBezTo>
                  <a:cubicBezTo>
                    <a:pt x="27016" y="13667"/>
                    <a:pt x="26933" y="13684"/>
                    <a:pt x="26843" y="13695"/>
                  </a:cubicBezTo>
                  <a:cubicBezTo>
                    <a:pt x="26809" y="13702"/>
                    <a:pt x="26760" y="13705"/>
                    <a:pt x="26712" y="13723"/>
                  </a:cubicBezTo>
                  <a:cubicBezTo>
                    <a:pt x="26591" y="13750"/>
                    <a:pt x="26474" y="13830"/>
                    <a:pt x="26359" y="13899"/>
                  </a:cubicBezTo>
                  <a:cubicBezTo>
                    <a:pt x="26232" y="13985"/>
                    <a:pt x="26096" y="14068"/>
                    <a:pt x="25951" y="14099"/>
                  </a:cubicBezTo>
                  <a:cubicBezTo>
                    <a:pt x="25925" y="14104"/>
                    <a:pt x="25897" y="14106"/>
                    <a:pt x="25869" y="14106"/>
                  </a:cubicBezTo>
                  <a:cubicBezTo>
                    <a:pt x="25477" y="14106"/>
                    <a:pt x="24913" y="13662"/>
                    <a:pt x="24745" y="13450"/>
                  </a:cubicBezTo>
                  <a:cubicBezTo>
                    <a:pt x="24617" y="13260"/>
                    <a:pt x="24569" y="13062"/>
                    <a:pt x="24524" y="12869"/>
                  </a:cubicBezTo>
                  <a:cubicBezTo>
                    <a:pt x="24486" y="12703"/>
                    <a:pt x="24448" y="12544"/>
                    <a:pt x="24365" y="12409"/>
                  </a:cubicBezTo>
                  <a:cubicBezTo>
                    <a:pt x="24351" y="12395"/>
                    <a:pt x="24327" y="12365"/>
                    <a:pt x="24300" y="12336"/>
                  </a:cubicBezTo>
                  <a:cubicBezTo>
                    <a:pt x="24220" y="12253"/>
                    <a:pt x="24134" y="12157"/>
                    <a:pt x="24089" y="12022"/>
                  </a:cubicBezTo>
                  <a:cubicBezTo>
                    <a:pt x="24047" y="11891"/>
                    <a:pt x="24081" y="11776"/>
                    <a:pt x="24105" y="11687"/>
                  </a:cubicBezTo>
                  <a:cubicBezTo>
                    <a:pt x="24120" y="11642"/>
                    <a:pt x="24134" y="11601"/>
                    <a:pt x="24130" y="11572"/>
                  </a:cubicBezTo>
                  <a:cubicBezTo>
                    <a:pt x="24099" y="11414"/>
                    <a:pt x="24057" y="11365"/>
                    <a:pt x="23833" y="11328"/>
                  </a:cubicBezTo>
                  <a:cubicBezTo>
                    <a:pt x="23775" y="11320"/>
                    <a:pt x="23708" y="11316"/>
                    <a:pt x="23638" y="11316"/>
                  </a:cubicBezTo>
                  <a:cubicBezTo>
                    <a:pt x="23457" y="11316"/>
                    <a:pt x="23262" y="11342"/>
                    <a:pt x="23197" y="11390"/>
                  </a:cubicBezTo>
                  <a:cubicBezTo>
                    <a:pt x="23079" y="11473"/>
                    <a:pt x="23035" y="11531"/>
                    <a:pt x="22993" y="11583"/>
                  </a:cubicBezTo>
                  <a:cubicBezTo>
                    <a:pt x="22879" y="11742"/>
                    <a:pt x="22778" y="11800"/>
                    <a:pt x="22446" y="11818"/>
                  </a:cubicBezTo>
                  <a:lnTo>
                    <a:pt x="22384" y="11821"/>
                  </a:lnTo>
                  <a:cubicBezTo>
                    <a:pt x="22143" y="11832"/>
                    <a:pt x="22143" y="11832"/>
                    <a:pt x="21994" y="12119"/>
                  </a:cubicBezTo>
                  <a:cubicBezTo>
                    <a:pt x="21773" y="12489"/>
                    <a:pt x="21600" y="12772"/>
                    <a:pt x="21113" y="12907"/>
                  </a:cubicBezTo>
                  <a:cubicBezTo>
                    <a:pt x="21028" y="12928"/>
                    <a:pt x="20927" y="12939"/>
                    <a:pt x="20821" y="12939"/>
                  </a:cubicBezTo>
                  <a:cubicBezTo>
                    <a:pt x="20486" y="12939"/>
                    <a:pt x="20098" y="12832"/>
                    <a:pt x="20003" y="12596"/>
                  </a:cubicBezTo>
                  <a:cubicBezTo>
                    <a:pt x="19958" y="12485"/>
                    <a:pt x="19934" y="12271"/>
                    <a:pt x="20300" y="12063"/>
                  </a:cubicBezTo>
                  <a:cubicBezTo>
                    <a:pt x="20418" y="11998"/>
                    <a:pt x="20535" y="11984"/>
                    <a:pt x="20636" y="11974"/>
                  </a:cubicBezTo>
                  <a:cubicBezTo>
                    <a:pt x="20757" y="11963"/>
                    <a:pt x="20843" y="11953"/>
                    <a:pt x="20940" y="11856"/>
                  </a:cubicBezTo>
                  <a:cubicBezTo>
                    <a:pt x="21036" y="11759"/>
                    <a:pt x="21103" y="11642"/>
                    <a:pt x="21127" y="11514"/>
                  </a:cubicBezTo>
                  <a:cubicBezTo>
                    <a:pt x="20753" y="11489"/>
                    <a:pt x="20173" y="11216"/>
                    <a:pt x="20165" y="11216"/>
                  </a:cubicBezTo>
                  <a:cubicBezTo>
                    <a:pt x="19747" y="11027"/>
                    <a:pt x="19236" y="10722"/>
                    <a:pt x="19094" y="10090"/>
                  </a:cubicBezTo>
                  <a:cubicBezTo>
                    <a:pt x="19070" y="9969"/>
                    <a:pt x="19056" y="9838"/>
                    <a:pt x="19045" y="9706"/>
                  </a:cubicBezTo>
                  <a:cubicBezTo>
                    <a:pt x="19025" y="9457"/>
                    <a:pt x="19004" y="9202"/>
                    <a:pt x="18890" y="9036"/>
                  </a:cubicBezTo>
                  <a:cubicBezTo>
                    <a:pt x="18807" y="8929"/>
                    <a:pt x="18748" y="8915"/>
                    <a:pt x="18631" y="8884"/>
                  </a:cubicBezTo>
                  <a:cubicBezTo>
                    <a:pt x="18534" y="8856"/>
                    <a:pt x="18413" y="8828"/>
                    <a:pt x="18278" y="8728"/>
                  </a:cubicBezTo>
                  <a:cubicBezTo>
                    <a:pt x="17992" y="8538"/>
                    <a:pt x="17777" y="8026"/>
                    <a:pt x="17598" y="7563"/>
                  </a:cubicBezTo>
                  <a:cubicBezTo>
                    <a:pt x="17560" y="7466"/>
                    <a:pt x="17539" y="7394"/>
                    <a:pt x="17518" y="7321"/>
                  </a:cubicBezTo>
                  <a:cubicBezTo>
                    <a:pt x="17504" y="7266"/>
                    <a:pt x="17490" y="7211"/>
                    <a:pt x="17469" y="7163"/>
                  </a:cubicBezTo>
                  <a:cubicBezTo>
                    <a:pt x="17469" y="7163"/>
                    <a:pt x="17469" y="7163"/>
                    <a:pt x="17469" y="7163"/>
                  </a:cubicBezTo>
                  <a:cubicBezTo>
                    <a:pt x="17465" y="7163"/>
                    <a:pt x="17441" y="7148"/>
                    <a:pt x="17428" y="7138"/>
                  </a:cubicBezTo>
                  <a:cubicBezTo>
                    <a:pt x="17380" y="7107"/>
                    <a:pt x="17321" y="7072"/>
                    <a:pt x="17290" y="7007"/>
                  </a:cubicBezTo>
                  <a:cubicBezTo>
                    <a:pt x="17234" y="6834"/>
                    <a:pt x="17249" y="6678"/>
                    <a:pt x="17258" y="6523"/>
                  </a:cubicBezTo>
                  <a:cubicBezTo>
                    <a:pt x="17266" y="6464"/>
                    <a:pt x="17269" y="6402"/>
                    <a:pt x="17269" y="6343"/>
                  </a:cubicBezTo>
                  <a:cubicBezTo>
                    <a:pt x="17269" y="6257"/>
                    <a:pt x="17249" y="6035"/>
                    <a:pt x="17231" y="5828"/>
                  </a:cubicBezTo>
                  <a:cubicBezTo>
                    <a:pt x="17217" y="5687"/>
                    <a:pt x="17207" y="5579"/>
                    <a:pt x="17200" y="5503"/>
                  </a:cubicBezTo>
                  <a:cubicBezTo>
                    <a:pt x="16855" y="5486"/>
                    <a:pt x="16702" y="5258"/>
                    <a:pt x="16557" y="5036"/>
                  </a:cubicBezTo>
                  <a:lnTo>
                    <a:pt x="16485" y="4929"/>
                  </a:lnTo>
                  <a:cubicBezTo>
                    <a:pt x="16349" y="4725"/>
                    <a:pt x="16218" y="4521"/>
                    <a:pt x="16115" y="4266"/>
                  </a:cubicBezTo>
                  <a:cubicBezTo>
                    <a:pt x="16076" y="4159"/>
                    <a:pt x="16080" y="4079"/>
                    <a:pt x="16080" y="4017"/>
                  </a:cubicBezTo>
                  <a:cubicBezTo>
                    <a:pt x="16084" y="3951"/>
                    <a:pt x="16084" y="3951"/>
                    <a:pt x="16018" y="3903"/>
                  </a:cubicBezTo>
                  <a:cubicBezTo>
                    <a:pt x="15994" y="3887"/>
                    <a:pt x="15969" y="3881"/>
                    <a:pt x="15918" y="3881"/>
                  </a:cubicBezTo>
                  <a:cubicBezTo>
                    <a:pt x="15903" y="3881"/>
                    <a:pt x="15886" y="3882"/>
                    <a:pt x="15866" y="3883"/>
                  </a:cubicBezTo>
                  <a:cubicBezTo>
                    <a:pt x="15853" y="3883"/>
                    <a:pt x="15839" y="3883"/>
                    <a:pt x="15825" y="3883"/>
                  </a:cubicBezTo>
                  <a:cubicBezTo>
                    <a:pt x="15764" y="3883"/>
                    <a:pt x="15694" y="3881"/>
                    <a:pt x="15610" y="3858"/>
                  </a:cubicBezTo>
                  <a:cubicBezTo>
                    <a:pt x="15403" y="3779"/>
                    <a:pt x="15292" y="3640"/>
                    <a:pt x="15195" y="3519"/>
                  </a:cubicBezTo>
                  <a:cubicBezTo>
                    <a:pt x="15140" y="3450"/>
                    <a:pt x="15088" y="3381"/>
                    <a:pt x="15030" y="3339"/>
                  </a:cubicBezTo>
                  <a:cubicBezTo>
                    <a:pt x="14926" y="3264"/>
                    <a:pt x="14791" y="3236"/>
                    <a:pt x="14635" y="3205"/>
                  </a:cubicBezTo>
                  <a:cubicBezTo>
                    <a:pt x="14628" y="3202"/>
                    <a:pt x="14625" y="3202"/>
                    <a:pt x="14618" y="3202"/>
                  </a:cubicBezTo>
                  <a:cubicBezTo>
                    <a:pt x="14607" y="3256"/>
                    <a:pt x="14573" y="3309"/>
                    <a:pt x="14518" y="3333"/>
                  </a:cubicBezTo>
                  <a:cubicBezTo>
                    <a:pt x="14493" y="3345"/>
                    <a:pt x="14466" y="3351"/>
                    <a:pt x="14440" y="3351"/>
                  </a:cubicBezTo>
                  <a:cubicBezTo>
                    <a:pt x="14374" y="3351"/>
                    <a:pt x="14308" y="3314"/>
                    <a:pt x="14275" y="3250"/>
                  </a:cubicBezTo>
                  <a:cubicBezTo>
                    <a:pt x="14245" y="3184"/>
                    <a:pt x="14210" y="3122"/>
                    <a:pt x="14165" y="3063"/>
                  </a:cubicBezTo>
                  <a:cubicBezTo>
                    <a:pt x="14162" y="3060"/>
                    <a:pt x="14155" y="3056"/>
                    <a:pt x="14148" y="3053"/>
                  </a:cubicBezTo>
                  <a:cubicBezTo>
                    <a:pt x="14093" y="3028"/>
                    <a:pt x="14061" y="2977"/>
                    <a:pt x="14052" y="2921"/>
                  </a:cubicBezTo>
                  <a:cubicBezTo>
                    <a:pt x="13803" y="2648"/>
                    <a:pt x="13446" y="2455"/>
                    <a:pt x="13125" y="2441"/>
                  </a:cubicBezTo>
                  <a:lnTo>
                    <a:pt x="12962" y="2438"/>
                  </a:lnTo>
                  <a:cubicBezTo>
                    <a:pt x="12762" y="2431"/>
                    <a:pt x="12616" y="2427"/>
                    <a:pt x="12517" y="2316"/>
                  </a:cubicBezTo>
                  <a:cubicBezTo>
                    <a:pt x="12406" y="2203"/>
                    <a:pt x="12406" y="2033"/>
                    <a:pt x="12416" y="1812"/>
                  </a:cubicBezTo>
                  <a:cubicBezTo>
                    <a:pt x="12416" y="1605"/>
                    <a:pt x="12444" y="1380"/>
                    <a:pt x="12468" y="1162"/>
                  </a:cubicBezTo>
                  <a:cubicBezTo>
                    <a:pt x="12489" y="992"/>
                    <a:pt x="12506" y="827"/>
                    <a:pt x="12513" y="675"/>
                  </a:cubicBezTo>
                  <a:cubicBezTo>
                    <a:pt x="12482" y="643"/>
                    <a:pt x="12451" y="606"/>
                    <a:pt x="12423" y="564"/>
                  </a:cubicBezTo>
                  <a:cubicBezTo>
                    <a:pt x="12372" y="481"/>
                    <a:pt x="12396" y="370"/>
                    <a:pt x="12479" y="316"/>
                  </a:cubicBezTo>
                  <a:cubicBezTo>
                    <a:pt x="12451" y="249"/>
                    <a:pt x="12406" y="194"/>
                    <a:pt x="12340" y="146"/>
                  </a:cubicBezTo>
                  <a:cubicBezTo>
                    <a:pt x="12188" y="43"/>
                    <a:pt x="11952" y="1"/>
                    <a:pt x="11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7582734" y="2432660"/>
              <a:ext cx="256236" cy="144769"/>
            </a:xfrm>
            <a:custGeom>
              <a:avLst/>
              <a:gdLst/>
              <a:ahLst/>
              <a:cxnLst/>
              <a:rect l="l" t="t" r="r" b="b"/>
              <a:pathLst>
                <a:path w="8510" h="4808" extrusionOk="0">
                  <a:moveTo>
                    <a:pt x="6915" y="1"/>
                  </a:moveTo>
                  <a:cubicBezTo>
                    <a:pt x="6795" y="1"/>
                    <a:pt x="6616" y="68"/>
                    <a:pt x="6481" y="121"/>
                  </a:cubicBezTo>
                  <a:cubicBezTo>
                    <a:pt x="6457" y="132"/>
                    <a:pt x="6433" y="142"/>
                    <a:pt x="6412" y="148"/>
                  </a:cubicBezTo>
                  <a:cubicBezTo>
                    <a:pt x="6418" y="221"/>
                    <a:pt x="6412" y="298"/>
                    <a:pt x="6388" y="377"/>
                  </a:cubicBezTo>
                  <a:cubicBezTo>
                    <a:pt x="6225" y="871"/>
                    <a:pt x="5319" y="1431"/>
                    <a:pt x="5078" y="1476"/>
                  </a:cubicBezTo>
                  <a:cubicBezTo>
                    <a:pt x="4929" y="1511"/>
                    <a:pt x="4749" y="1521"/>
                    <a:pt x="4566" y="1521"/>
                  </a:cubicBezTo>
                  <a:cubicBezTo>
                    <a:pt x="4442" y="1521"/>
                    <a:pt x="4314" y="1517"/>
                    <a:pt x="4193" y="1511"/>
                  </a:cubicBezTo>
                  <a:cubicBezTo>
                    <a:pt x="4089" y="1511"/>
                    <a:pt x="3992" y="1504"/>
                    <a:pt x="3909" y="1504"/>
                  </a:cubicBezTo>
                  <a:cubicBezTo>
                    <a:pt x="3872" y="1503"/>
                    <a:pt x="3835" y="1502"/>
                    <a:pt x="3797" y="1502"/>
                  </a:cubicBezTo>
                  <a:cubicBezTo>
                    <a:pt x="3722" y="1502"/>
                    <a:pt x="3644" y="1504"/>
                    <a:pt x="3561" y="1504"/>
                  </a:cubicBezTo>
                  <a:cubicBezTo>
                    <a:pt x="3493" y="1505"/>
                    <a:pt x="3423" y="1506"/>
                    <a:pt x="3353" y="1506"/>
                  </a:cubicBezTo>
                  <a:cubicBezTo>
                    <a:pt x="3049" y="1506"/>
                    <a:pt x="2739" y="1483"/>
                    <a:pt x="2520" y="1335"/>
                  </a:cubicBezTo>
                  <a:cubicBezTo>
                    <a:pt x="2337" y="1217"/>
                    <a:pt x="2192" y="1051"/>
                    <a:pt x="2057" y="888"/>
                  </a:cubicBezTo>
                  <a:cubicBezTo>
                    <a:pt x="1836" y="636"/>
                    <a:pt x="1660" y="425"/>
                    <a:pt x="1347" y="425"/>
                  </a:cubicBezTo>
                  <a:cubicBezTo>
                    <a:pt x="1287" y="425"/>
                    <a:pt x="1222" y="433"/>
                    <a:pt x="1151" y="450"/>
                  </a:cubicBezTo>
                  <a:cubicBezTo>
                    <a:pt x="1002" y="488"/>
                    <a:pt x="982" y="533"/>
                    <a:pt x="930" y="646"/>
                  </a:cubicBezTo>
                  <a:cubicBezTo>
                    <a:pt x="895" y="729"/>
                    <a:pt x="847" y="837"/>
                    <a:pt x="747" y="936"/>
                  </a:cubicBezTo>
                  <a:cubicBezTo>
                    <a:pt x="616" y="1086"/>
                    <a:pt x="408" y="1158"/>
                    <a:pt x="208" y="1234"/>
                  </a:cubicBezTo>
                  <a:cubicBezTo>
                    <a:pt x="131" y="1258"/>
                    <a:pt x="63" y="1286"/>
                    <a:pt x="0" y="1314"/>
                  </a:cubicBezTo>
                  <a:cubicBezTo>
                    <a:pt x="59" y="1418"/>
                    <a:pt x="128" y="1555"/>
                    <a:pt x="176" y="1708"/>
                  </a:cubicBezTo>
                  <a:cubicBezTo>
                    <a:pt x="436" y="1766"/>
                    <a:pt x="667" y="1929"/>
                    <a:pt x="889" y="2088"/>
                  </a:cubicBezTo>
                  <a:cubicBezTo>
                    <a:pt x="1041" y="2195"/>
                    <a:pt x="1182" y="2299"/>
                    <a:pt x="1317" y="2351"/>
                  </a:cubicBezTo>
                  <a:cubicBezTo>
                    <a:pt x="1469" y="2416"/>
                    <a:pt x="1615" y="2520"/>
                    <a:pt x="1752" y="2620"/>
                  </a:cubicBezTo>
                  <a:cubicBezTo>
                    <a:pt x="1888" y="2717"/>
                    <a:pt x="2026" y="2820"/>
                    <a:pt x="2146" y="2862"/>
                  </a:cubicBezTo>
                  <a:cubicBezTo>
                    <a:pt x="2173" y="2871"/>
                    <a:pt x="2204" y="2874"/>
                    <a:pt x="2237" y="2874"/>
                  </a:cubicBezTo>
                  <a:cubicBezTo>
                    <a:pt x="2280" y="2874"/>
                    <a:pt x="2327" y="2869"/>
                    <a:pt x="2374" y="2865"/>
                  </a:cubicBezTo>
                  <a:cubicBezTo>
                    <a:pt x="2434" y="2857"/>
                    <a:pt x="2496" y="2850"/>
                    <a:pt x="2560" y="2850"/>
                  </a:cubicBezTo>
                  <a:cubicBezTo>
                    <a:pt x="2631" y="2850"/>
                    <a:pt x="2703" y="2859"/>
                    <a:pt x="2776" y="2886"/>
                  </a:cubicBezTo>
                  <a:cubicBezTo>
                    <a:pt x="3059" y="2952"/>
                    <a:pt x="3242" y="3194"/>
                    <a:pt x="3405" y="3412"/>
                  </a:cubicBezTo>
                  <a:cubicBezTo>
                    <a:pt x="3505" y="3543"/>
                    <a:pt x="3598" y="3671"/>
                    <a:pt x="3709" y="3747"/>
                  </a:cubicBezTo>
                  <a:cubicBezTo>
                    <a:pt x="3799" y="3816"/>
                    <a:pt x="3941" y="3899"/>
                    <a:pt x="4100" y="3993"/>
                  </a:cubicBezTo>
                  <a:cubicBezTo>
                    <a:pt x="4598" y="4283"/>
                    <a:pt x="4992" y="4532"/>
                    <a:pt x="5123" y="4808"/>
                  </a:cubicBezTo>
                  <a:cubicBezTo>
                    <a:pt x="5137" y="4805"/>
                    <a:pt x="5150" y="4805"/>
                    <a:pt x="5168" y="4801"/>
                  </a:cubicBezTo>
                  <a:cubicBezTo>
                    <a:pt x="5278" y="4784"/>
                    <a:pt x="5396" y="4766"/>
                    <a:pt x="5458" y="4725"/>
                  </a:cubicBezTo>
                  <a:cubicBezTo>
                    <a:pt x="5589" y="4649"/>
                    <a:pt x="5589" y="4601"/>
                    <a:pt x="5586" y="4455"/>
                  </a:cubicBezTo>
                  <a:cubicBezTo>
                    <a:pt x="5586" y="4321"/>
                    <a:pt x="5582" y="4138"/>
                    <a:pt x="5731" y="3961"/>
                  </a:cubicBezTo>
                  <a:cubicBezTo>
                    <a:pt x="5821" y="3854"/>
                    <a:pt x="5946" y="3803"/>
                    <a:pt x="6056" y="3754"/>
                  </a:cubicBezTo>
                  <a:cubicBezTo>
                    <a:pt x="6160" y="3709"/>
                    <a:pt x="6249" y="3671"/>
                    <a:pt x="6308" y="3595"/>
                  </a:cubicBezTo>
                  <a:cubicBezTo>
                    <a:pt x="6381" y="3491"/>
                    <a:pt x="6436" y="3374"/>
                    <a:pt x="6498" y="3253"/>
                  </a:cubicBezTo>
                  <a:cubicBezTo>
                    <a:pt x="6589" y="3063"/>
                    <a:pt x="6685" y="2865"/>
                    <a:pt x="6858" y="2693"/>
                  </a:cubicBezTo>
                  <a:cubicBezTo>
                    <a:pt x="6975" y="2568"/>
                    <a:pt x="7124" y="2440"/>
                    <a:pt x="7276" y="2309"/>
                  </a:cubicBezTo>
                  <a:cubicBezTo>
                    <a:pt x="7549" y="2077"/>
                    <a:pt x="7822" y="1839"/>
                    <a:pt x="7946" y="1597"/>
                  </a:cubicBezTo>
                  <a:cubicBezTo>
                    <a:pt x="8002" y="1476"/>
                    <a:pt x="8050" y="1306"/>
                    <a:pt x="8098" y="1127"/>
                  </a:cubicBezTo>
                  <a:cubicBezTo>
                    <a:pt x="8192" y="799"/>
                    <a:pt x="8296" y="432"/>
                    <a:pt x="8510" y="201"/>
                  </a:cubicBezTo>
                  <a:cubicBezTo>
                    <a:pt x="8500" y="197"/>
                    <a:pt x="8486" y="197"/>
                    <a:pt x="8476" y="194"/>
                  </a:cubicBezTo>
                  <a:cubicBezTo>
                    <a:pt x="8406" y="185"/>
                    <a:pt x="8334" y="182"/>
                    <a:pt x="8260" y="182"/>
                  </a:cubicBezTo>
                  <a:cubicBezTo>
                    <a:pt x="8161" y="182"/>
                    <a:pt x="8060" y="188"/>
                    <a:pt x="7961" y="194"/>
                  </a:cubicBezTo>
                  <a:cubicBezTo>
                    <a:pt x="7856" y="202"/>
                    <a:pt x="7748" y="208"/>
                    <a:pt x="7640" y="208"/>
                  </a:cubicBezTo>
                  <a:cubicBezTo>
                    <a:pt x="7559" y="208"/>
                    <a:pt x="7478" y="204"/>
                    <a:pt x="7401" y="194"/>
                  </a:cubicBezTo>
                  <a:cubicBezTo>
                    <a:pt x="7265" y="177"/>
                    <a:pt x="7158" y="114"/>
                    <a:pt x="7072" y="65"/>
                  </a:cubicBezTo>
                  <a:cubicBezTo>
                    <a:pt x="7027" y="38"/>
                    <a:pt x="6983" y="11"/>
                    <a:pt x="6951" y="3"/>
                  </a:cubicBezTo>
                  <a:cubicBezTo>
                    <a:pt x="6940" y="2"/>
                    <a:pt x="6928" y="1"/>
                    <a:pt x="69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6813360" y="2423175"/>
              <a:ext cx="828958" cy="870480"/>
            </a:xfrm>
            <a:custGeom>
              <a:avLst/>
              <a:gdLst/>
              <a:ahLst/>
              <a:cxnLst/>
              <a:rect l="l" t="t" r="r" b="b"/>
              <a:pathLst>
                <a:path w="27531" h="28910" extrusionOk="0">
                  <a:moveTo>
                    <a:pt x="9387" y="18468"/>
                  </a:moveTo>
                  <a:cubicBezTo>
                    <a:pt x="9386" y="18469"/>
                    <a:pt x="9387" y="18469"/>
                    <a:pt x="9387" y="18469"/>
                  </a:cubicBezTo>
                  <a:cubicBezTo>
                    <a:pt x="9387" y="18468"/>
                    <a:pt x="9387" y="18468"/>
                    <a:pt x="9387" y="18468"/>
                  </a:cubicBezTo>
                  <a:close/>
                  <a:moveTo>
                    <a:pt x="21916" y="1"/>
                  </a:moveTo>
                  <a:cubicBezTo>
                    <a:pt x="21691" y="1"/>
                    <a:pt x="21480" y="25"/>
                    <a:pt x="21347" y="84"/>
                  </a:cubicBezTo>
                  <a:cubicBezTo>
                    <a:pt x="21122" y="184"/>
                    <a:pt x="20715" y="450"/>
                    <a:pt x="20517" y="650"/>
                  </a:cubicBezTo>
                  <a:cubicBezTo>
                    <a:pt x="20466" y="702"/>
                    <a:pt x="20417" y="803"/>
                    <a:pt x="20369" y="903"/>
                  </a:cubicBezTo>
                  <a:cubicBezTo>
                    <a:pt x="20289" y="1069"/>
                    <a:pt x="20213" y="1235"/>
                    <a:pt x="20064" y="1328"/>
                  </a:cubicBezTo>
                  <a:cubicBezTo>
                    <a:pt x="19970" y="1390"/>
                    <a:pt x="19890" y="1413"/>
                    <a:pt x="19821" y="1413"/>
                  </a:cubicBezTo>
                  <a:cubicBezTo>
                    <a:pt x="19744" y="1413"/>
                    <a:pt x="19679" y="1385"/>
                    <a:pt x="19619" y="1352"/>
                  </a:cubicBezTo>
                  <a:cubicBezTo>
                    <a:pt x="19574" y="1331"/>
                    <a:pt x="19539" y="1314"/>
                    <a:pt x="19484" y="1307"/>
                  </a:cubicBezTo>
                  <a:cubicBezTo>
                    <a:pt x="19457" y="1305"/>
                    <a:pt x="19431" y="1303"/>
                    <a:pt x="19407" y="1303"/>
                  </a:cubicBezTo>
                  <a:cubicBezTo>
                    <a:pt x="19211" y="1303"/>
                    <a:pt x="19089" y="1385"/>
                    <a:pt x="19024" y="1680"/>
                  </a:cubicBezTo>
                  <a:cubicBezTo>
                    <a:pt x="18997" y="1791"/>
                    <a:pt x="18993" y="1857"/>
                    <a:pt x="18993" y="1905"/>
                  </a:cubicBezTo>
                  <a:cubicBezTo>
                    <a:pt x="18983" y="2140"/>
                    <a:pt x="18882" y="2192"/>
                    <a:pt x="18627" y="2278"/>
                  </a:cubicBezTo>
                  <a:cubicBezTo>
                    <a:pt x="18515" y="2325"/>
                    <a:pt x="18373" y="2342"/>
                    <a:pt x="18228" y="2342"/>
                  </a:cubicBezTo>
                  <a:cubicBezTo>
                    <a:pt x="18003" y="2342"/>
                    <a:pt x="17770" y="2300"/>
                    <a:pt x="17631" y="2258"/>
                  </a:cubicBezTo>
                  <a:cubicBezTo>
                    <a:pt x="17579" y="2244"/>
                    <a:pt x="17538" y="2202"/>
                    <a:pt x="17517" y="2154"/>
                  </a:cubicBezTo>
                  <a:cubicBezTo>
                    <a:pt x="17496" y="2102"/>
                    <a:pt x="17500" y="2044"/>
                    <a:pt x="17528" y="1998"/>
                  </a:cubicBezTo>
                  <a:cubicBezTo>
                    <a:pt x="17555" y="1943"/>
                    <a:pt x="17590" y="1891"/>
                    <a:pt x="17625" y="1840"/>
                  </a:cubicBezTo>
                  <a:cubicBezTo>
                    <a:pt x="17738" y="1680"/>
                    <a:pt x="17759" y="1632"/>
                    <a:pt x="17714" y="1542"/>
                  </a:cubicBezTo>
                  <a:cubicBezTo>
                    <a:pt x="17711" y="1542"/>
                    <a:pt x="17679" y="1529"/>
                    <a:pt x="17659" y="1518"/>
                  </a:cubicBezTo>
                  <a:cubicBezTo>
                    <a:pt x="17590" y="1487"/>
                    <a:pt x="17469" y="1428"/>
                    <a:pt x="17421" y="1280"/>
                  </a:cubicBezTo>
                  <a:cubicBezTo>
                    <a:pt x="17386" y="1217"/>
                    <a:pt x="17410" y="1120"/>
                    <a:pt x="17424" y="1041"/>
                  </a:cubicBezTo>
                  <a:cubicBezTo>
                    <a:pt x="17427" y="930"/>
                    <a:pt x="17431" y="848"/>
                    <a:pt x="17438" y="768"/>
                  </a:cubicBezTo>
                  <a:cubicBezTo>
                    <a:pt x="17448" y="581"/>
                    <a:pt x="17448" y="519"/>
                    <a:pt x="17338" y="429"/>
                  </a:cubicBezTo>
                  <a:cubicBezTo>
                    <a:pt x="17172" y="294"/>
                    <a:pt x="16563" y="246"/>
                    <a:pt x="16331" y="229"/>
                  </a:cubicBezTo>
                  <a:cubicBezTo>
                    <a:pt x="16256" y="222"/>
                    <a:pt x="16197" y="215"/>
                    <a:pt x="16166" y="211"/>
                  </a:cubicBezTo>
                  <a:cubicBezTo>
                    <a:pt x="16135" y="208"/>
                    <a:pt x="16107" y="194"/>
                    <a:pt x="16083" y="177"/>
                  </a:cubicBezTo>
                  <a:cubicBezTo>
                    <a:pt x="16073" y="222"/>
                    <a:pt x="16055" y="277"/>
                    <a:pt x="16020" y="336"/>
                  </a:cubicBezTo>
                  <a:cubicBezTo>
                    <a:pt x="15966" y="498"/>
                    <a:pt x="15626" y="913"/>
                    <a:pt x="15285" y="1114"/>
                  </a:cubicBezTo>
                  <a:cubicBezTo>
                    <a:pt x="15343" y="1269"/>
                    <a:pt x="15323" y="1404"/>
                    <a:pt x="15277" y="1505"/>
                  </a:cubicBezTo>
                  <a:cubicBezTo>
                    <a:pt x="15076" y="1952"/>
                    <a:pt x="14204" y="2130"/>
                    <a:pt x="13789" y="2130"/>
                  </a:cubicBezTo>
                  <a:cubicBezTo>
                    <a:pt x="13755" y="2130"/>
                    <a:pt x="13725" y="2129"/>
                    <a:pt x="13698" y="2127"/>
                  </a:cubicBezTo>
                  <a:lnTo>
                    <a:pt x="13549" y="2113"/>
                  </a:lnTo>
                  <a:cubicBezTo>
                    <a:pt x="13472" y="2106"/>
                    <a:pt x="13409" y="2101"/>
                    <a:pt x="13351" y="2101"/>
                  </a:cubicBezTo>
                  <a:cubicBezTo>
                    <a:pt x="13245" y="2101"/>
                    <a:pt x="13155" y="2118"/>
                    <a:pt x="13024" y="2178"/>
                  </a:cubicBezTo>
                  <a:cubicBezTo>
                    <a:pt x="12951" y="2213"/>
                    <a:pt x="12886" y="2254"/>
                    <a:pt x="12817" y="2296"/>
                  </a:cubicBezTo>
                  <a:cubicBezTo>
                    <a:pt x="12661" y="2392"/>
                    <a:pt x="12502" y="2486"/>
                    <a:pt x="12291" y="2541"/>
                  </a:cubicBezTo>
                  <a:lnTo>
                    <a:pt x="12187" y="2565"/>
                  </a:lnTo>
                  <a:cubicBezTo>
                    <a:pt x="12019" y="2604"/>
                    <a:pt x="11818" y="2653"/>
                    <a:pt x="11635" y="2653"/>
                  </a:cubicBezTo>
                  <a:cubicBezTo>
                    <a:pt x="11575" y="2653"/>
                    <a:pt x="11516" y="2647"/>
                    <a:pt x="11461" y="2634"/>
                  </a:cubicBezTo>
                  <a:cubicBezTo>
                    <a:pt x="11279" y="2579"/>
                    <a:pt x="11168" y="2462"/>
                    <a:pt x="11071" y="2361"/>
                  </a:cubicBezTo>
                  <a:cubicBezTo>
                    <a:pt x="11009" y="2293"/>
                    <a:pt x="10954" y="2230"/>
                    <a:pt x="10888" y="2202"/>
                  </a:cubicBezTo>
                  <a:cubicBezTo>
                    <a:pt x="10835" y="2182"/>
                    <a:pt x="10779" y="2174"/>
                    <a:pt x="10722" y="2174"/>
                  </a:cubicBezTo>
                  <a:cubicBezTo>
                    <a:pt x="10627" y="2174"/>
                    <a:pt x="10525" y="2196"/>
                    <a:pt x="10418" y="2220"/>
                  </a:cubicBezTo>
                  <a:cubicBezTo>
                    <a:pt x="10301" y="2244"/>
                    <a:pt x="10179" y="2274"/>
                    <a:pt x="10051" y="2274"/>
                  </a:cubicBezTo>
                  <a:cubicBezTo>
                    <a:pt x="10013" y="2274"/>
                    <a:pt x="9974" y="2271"/>
                    <a:pt x="9934" y="2264"/>
                  </a:cubicBezTo>
                  <a:cubicBezTo>
                    <a:pt x="9678" y="2226"/>
                    <a:pt x="9574" y="2068"/>
                    <a:pt x="9499" y="1957"/>
                  </a:cubicBezTo>
                  <a:cubicBezTo>
                    <a:pt x="9491" y="1947"/>
                    <a:pt x="9484" y="1936"/>
                    <a:pt x="9478" y="1929"/>
                  </a:cubicBezTo>
                  <a:cubicBezTo>
                    <a:pt x="9474" y="1933"/>
                    <a:pt x="9474" y="1940"/>
                    <a:pt x="9470" y="1947"/>
                  </a:cubicBezTo>
                  <a:cubicBezTo>
                    <a:pt x="9408" y="2060"/>
                    <a:pt x="9336" y="2192"/>
                    <a:pt x="9226" y="2306"/>
                  </a:cubicBezTo>
                  <a:cubicBezTo>
                    <a:pt x="9146" y="2396"/>
                    <a:pt x="9004" y="2462"/>
                    <a:pt x="8852" y="2531"/>
                  </a:cubicBezTo>
                  <a:cubicBezTo>
                    <a:pt x="8762" y="2569"/>
                    <a:pt x="8617" y="2634"/>
                    <a:pt x="8589" y="2676"/>
                  </a:cubicBezTo>
                  <a:cubicBezTo>
                    <a:pt x="8555" y="2790"/>
                    <a:pt x="8676" y="2918"/>
                    <a:pt x="8852" y="3084"/>
                  </a:cubicBezTo>
                  <a:cubicBezTo>
                    <a:pt x="8980" y="3208"/>
                    <a:pt x="9105" y="3325"/>
                    <a:pt x="9132" y="3471"/>
                  </a:cubicBezTo>
                  <a:cubicBezTo>
                    <a:pt x="9191" y="3668"/>
                    <a:pt x="9063" y="3962"/>
                    <a:pt x="8886" y="4325"/>
                  </a:cubicBezTo>
                  <a:cubicBezTo>
                    <a:pt x="8838" y="4421"/>
                    <a:pt x="8797" y="4507"/>
                    <a:pt x="8779" y="4566"/>
                  </a:cubicBezTo>
                  <a:cubicBezTo>
                    <a:pt x="8648" y="4954"/>
                    <a:pt x="8513" y="5213"/>
                    <a:pt x="8178" y="5469"/>
                  </a:cubicBezTo>
                  <a:cubicBezTo>
                    <a:pt x="7940" y="5656"/>
                    <a:pt x="7587" y="5880"/>
                    <a:pt x="7276" y="5880"/>
                  </a:cubicBezTo>
                  <a:cubicBezTo>
                    <a:pt x="7155" y="5880"/>
                    <a:pt x="7051" y="5849"/>
                    <a:pt x="6958" y="5825"/>
                  </a:cubicBezTo>
                  <a:cubicBezTo>
                    <a:pt x="6868" y="5801"/>
                    <a:pt x="6792" y="5783"/>
                    <a:pt x="6712" y="5783"/>
                  </a:cubicBezTo>
                  <a:cubicBezTo>
                    <a:pt x="6623" y="5793"/>
                    <a:pt x="6599" y="5818"/>
                    <a:pt x="6540" y="5880"/>
                  </a:cubicBezTo>
                  <a:cubicBezTo>
                    <a:pt x="6505" y="5922"/>
                    <a:pt x="6460" y="5970"/>
                    <a:pt x="6398" y="6011"/>
                  </a:cubicBezTo>
                  <a:cubicBezTo>
                    <a:pt x="6180" y="6184"/>
                    <a:pt x="5908" y="6388"/>
                    <a:pt x="5596" y="6516"/>
                  </a:cubicBezTo>
                  <a:cubicBezTo>
                    <a:pt x="5402" y="6592"/>
                    <a:pt x="5230" y="6623"/>
                    <a:pt x="5067" y="6623"/>
                  </a:cubicBezTo>
                  <a:cubicBezTo>
                    <a:pt x="4763" y="6623"/>
                    <a:pt x="4504" y="6516"/>
                    <a:pt x="4238" y="6402"/>
                  </a:cubicBezTo>
                  <a:cubicBezTo>
                    <a:pt x="4148" y="6364"/>
                    <a:pt x="4051" y="6326"/>
                    <a:pt x="3951" y="6288"/>
                  </a:cubicBezTo>
                  <a:cubicBezTo>
                    <a:pt x="3435" y="6112"/>
                    <a:pt x="3481" y="5777"/>
                    <a:pt x="3508" y="5558"/>
                  </a:cubicBezTo>
                  <a:cubicBezTo>
                    <a:pt x="3533" y="5386"/>
                    <a:pt x="3539" y="5282"/>
                    <a:pt x="3435" y="5168"/>
                  </a:cubicBezTo>
                  <a:cubicBezTo>
                    <a:pt x="3327" y="5049"/>
                    <a:pt x="3061" y="4993"/>
                    <a:pt x="2796" y="4993"/>
                  </a:cubicBezTo>
                  <a:cubicBezTo>
                    <a:pt x="2582" y="4993"/>
                    <a:pt x="2367" y="5029"/>
                    <a:pt x="2233" y="5099"/>
                  </a:cubicBezTo>
                  <a:cubicBezTo>
                    <a:pt x="2229" y="5102"/>
                    <a:pt x="2229" y="5106"/>
                    <a:pt x="2226" y="5106"/>
                  </a:cubicBezTo>
                  <a:cubicBezTo>
                    <a:pt x="2229" y="5126"/>
                    <a:pt x="2233" y="5147"/>
                    <a:pt x="2240" y="5164"/>
                  </a:cubicBezTo>
                  <a:cubicBezTo>
                    <a:pt x="2299" y="5427"/>
                    <a:pt x="2316" y="5635"/>
                    <a:pt x="1971" y="5949"/>
                  </a:cubicBezTo>
                  <a:cubicBezTo>
                    <a:pt x="1815" y="6088"/>
                    <a:pt x="1645" y="6132"/>
                    <a:pt x="1494" y="6174"/>
                  </a:cubicBezTo>
                  <a:cubicBezTo>
                    <a:pt x="1376" y="6208"/>
                    <a:pt x="1272" y="6236"/>
                    <a:pt x="1189" y="6305"/>
                  </a:cubicBezTo>
                  <a:cubicBezTo>
                    <a:pt x="1144" y="6343"/>
                    <a:pt x="1109" y="6436"/>
                    <a:pt x="1075" y="6533"/>
                  </a:cubicBezTo>
                  <a:cubicBezTo>
                    <a:pt x="1047" y="6616"/>
                    <a:pt x="1017" y="6692"/>
                    <a:pt x="978" y="6765"/>
                  </a:cubicBezTo>
                  <a:cubicBezTo>
                    <a:pt x="916" y="6858"/>
                    <a:pt x="830" y="6889"/>
                    <a:pt x="781" y="6903"/>
                  </a:cubicBezTo>
                  <a:cubicBezTo>
                    <a:pt x="744" y="6993"/>
                    <a:pt x="736" y="7066"/>
                    <a:pt x="730" y="7152"/>
                  </a:cubicBezTo>
                  <a:cubicBezTo>
                    <a:pt x="715" y="7291"/>
                    <a:pt x="702" y="7466"/>
                    <a:pt x="570" y="7646"/>
                  </a:cubicBezTo>
                  <a:cubicBezTo>
                    <a:pt x="516" y="7719"/>
                    <a:pt x="433" y="7788"/>
                    <a:pt x="339" y="7864"/>
                  </a:cubicBezTo>
                  <a:cubicBezTo>
                    <a:pt x="211" y="7971"/>
                    <a:pt x="0" y="8151"/>
                    <a:pt x="31" y="8244"/>
                  </a:cubicBezTo>
                  <a:cubicBezTo>
                    <a:pt x="45" y="8269"/>
                    <a:pt x="108" y="8277"/>
                    <a:pt x="182" y="8277"/>
                  </a:cubicBezTo>
                  <a:cubicBezTo>
                    <a:pt x="273" y="8277"/>
                    <a:pt x="382" y="8265"/>
                    <a:pt x="446" y="8258"/>
                  </a:cubicBezTo>
                  <a:cubicBezTo>
                    <a:pt x="516" y="8251"/>
                    <a:pt x="584" y="8244"/>
                    <a:pt x="636" y="8244"/>
                  </a:cubicBezTo>
                  <a:cubicBezTo>
                    <a:pt x="999" y="8244"/>
                    <a:pt x="1299" y="8369"/>
                    <a:pt x="1590" y="8493"/>
                  </a:cubicBezTo>
                  <a:cubicBezTo>
                    <a:pt x="1649" y="8517"/>
                    <a:pt x="1690" y="8566"/>
                    <a:pt x="1698" y="8631"/>
                  </a:cubicBezTo>
                  <a:cubicBezTo>
                    <a:pt x="1711" y="8690"/>
                    <a:pt x="1687" y="8752"/>
                    <a:pt x="1642" y="8794"/>
                  </a:cubicBezTo>
                  <a:lnTo>
                    <a:pt x="1559" y="8862"/>
                  </a:lnTo>
                  <a:cubicBezTo>
                    <a:pt x="1382" y="9015"/>
                    <a:pt x="1317" y="9081"/>
                    <a:pt x="1328" y="9226"/>
                  </a:cubicBezTo>
                  <a:cubicBezTo>
                    <a:pt x="1334" y="9250"/>
                    <a:pt x="1352" y="9271"/>
                    <a:pt x="1390" y="9315"/>
                  </a:cubicBezTo>
                  <a:cubicBezTo>
                    <a:pt x="1524" y="9478"/>
                    <a:pt x="1569" y="9637"/>
                    <a:pt x="1366" y="9948"/>
                  </a:cubicBezTo>
                  <a:cubicBezTo>
                    <a:pt x="1286" y="10079"/>
                    <a:pt x="1192" y="10186"/>
                    <a:pt x="1109" y="10277"/>
                  </a:cubicBezTo>
                  <a:cubicBezTo>
                    <a:pt x="926" y="10480"/>
                    <a:pt x="837" y="10580"/>
                    <a:pt x="923" y="10895"/>
                  </a:cubicBezTo>
                  <a:cubicBezTo>
                    <a:pt x="937" y="10933"/>
                    <a:pt x="964" y="10978"/>
                    <a:pt x="999" y="11023"/>
                  </a:cubicBezTo>
                  <a:cubicBezTo>
                    <a:pt x="1065" y="11113"/>
                    <a:pt x="1144" y="11223"/>
                    <a:pt x="1162" y="11389"/>
                  </a:cubicBezTo>
                  <a:cubicBezTo>
                    <a:pt x="1179" y="11469"/>
                    <a:pt x="1162" y="11552"/>
                    <a:pt x="1148" y="11621"/>
                  </a:cubicBezTo>
                  <a:cubicBezTo>
                    <a:pt x="1138" y="11662"/>
                    <a:pt x="1130" y="11704"/>
                    <a:pt x="1134" y="11729"/>
                  </a:cubicBezTo>
                  <a:cubicBezTo>
                    <a:pt x="1138" y="11936"/>
                    <a:pt x="1172" y="12019"/>
                    <a:pt x="1227" y="12157"/>
                  </a:cubicBezTo>
                  <a:cubicBezTo>
                    <a:pt x="1258" y="12226"/>
                    <a:pt x="1286" y="12305"/>
                    <a:pt x="1317" y="12409"/>
                  </a:cubicBezTo>
                  <a:cubicBezTo>
                    <a:pt x="1341" y="12482"/>
                    <a:pt x="1366" y="12565"/>
                    <a:pt x="1372" y="12648"/>
                  </a:cubicBezTo>
                  <a:cubicBezTo>
                    <a:pt x="1431" y="12699"/>
                    <a:pt x="1473" y="12765"/>
                    <a:pt x="1497" y="12838"/>
                  </a:cubicBezTo>
                  <a:cubicBezTo>
                    <a:pt x="1573" y="13077"/>
                    <a:pt x="1424" y="13329"/>
                    <a:pt x="1307" y="13533"/>
                  </a:cubicBezTo>
                  <a:cubicBezTo>
                    <a:pt x="1296" y="13549"/>
                    <a:pt x="1286" y="13567"/>
                    <a:pt x="1275" y="13588"/>
                  </a:cubicBezTo>
                  <a:cubicBezTo>
                    <a:pt x="1403" y="13653"/>
                    <a:pt x="1486" y="13761"/>
                    <a:pt x="1511" y="13899"/>
                  </a:cubicBezTo>
                  <a:cubicBezTo>
                    <a:pt x="1545" y="14085"/>
                    <a:pt x="1455" y="14279"/>
                    <a:pt x="1296" y="14366"/>
                  </a:cubicBezTo>
                  <a:cubicBezTo>
                    <a:pt x="1238" y="14391"/>
                    <a:pt x="1183" y="14405"/>
                    <a:pt x="1124" y="14405"/>
                  </a:cubicBezTo>
                  <a:cubicBezTo>
                    <a:pt x="1112" y="14405"/>
                    <a:pt x="1101" y="14405"/>
                    <a:pt x="1089" y="14404"/>
                  </a:cubicBezTo>
                  <a:lnTo>
                    <a:pt x="1089" y="14404"/>
                  </a:lnTo>
                  <a:cubicBezTo>
                    <a:pt x="1085" y="14503"/>
                    <a:pt x="1092" y="14618"/>
                    <a:pt x="1100" y="14725"/>
                  </a:cubicBezTo>
                  <a:cubicBezTo>
                    <a:pt x="1106" y="14814"/>
                    <a:pt x="1113" y="14897"/>
                    <a:pt x="1113" y="14977"/>
                  </a:cubicBezTo>
                  <a:cubicBezTo>
                    <a:pt x="1106" y="15095"/>
                    <a:pt x="1092" y="15205"/>
                    <a:pt x="1079" y="15316"/>
                  </a:cubicBezTo>
                  <a:cubicBezTo>
                    <a:pt x="1051" y="15558"/>
                    <a:pt x="1020" y="15810"/>
                    <a:pt x="1061" y="16011"/>
                  </a:cubicBezTo>
                  <a:cubicBezTo>
                    <a:pt x="1120" y="16225"/>
                    <a:pt x="1213" y="16294"/>
                    <a:pt x="1390" y="16425"/>
                  </a:cubicBezTo>
                  <a:cubicBezTo>
                    <a:pt x="1435" y="16460"/>
                    <a:pt x="1486" y="16498"/>
                    <a:pt x="1538" y="16540"/>
                  </a:cubicBezTo>
                  <a:cubicBezTo>
                    <a:pt x="1797" y="16743"/>
                    <a:pt x="1846" y="16858"/>
                    <a:pt x="1908" y="17054"/>
                  </a:cubicBezTo>
                  <a:cubicBezTo>
                    <a:pt x="1922" y="17103"/>
                    <a:pt x="1939" y="17155"/>
                    <a:pt x="1963" y="17224"/>
                  </a:cubicBezTo>
                  <a:lnTo>
                    <a:pt x="2009" y="17362"/>
                  </a:lnTo>
                  <a:cubicBezTo>
                    <a:pt x="2105" y="17673"/>
                    <a:pt x="2282" y="18233"/>
                    <a:pt x="1859" y="18496"/>
                  </a:cubicBezTo>
                  <a:cubicBezTo>
                    <a:pt x="1853" y="18662"/>
                    <a:pt x="1822" y="18949"/>
                    <a:pt x="1732" y="19139"/>
                  </a:cubicBezTo>
                  <a:cubicBezTo>
                    <a:pt x="1766" y="19246"/>
                    <a:pt x="1773" y="19381"/>
                    <a:pt x="1766" y="19509"/>
                  </a:cubicBezTo>
                  <a:cubicBezTo>
                    <a:pt x="1991" y="19370"/>
                    <a:pt x="2258" y="19291"/>
                    <a:pt x="2516" y="19211"/>
                  </a:cubicBezTo>
                  <a:cubicBezTo>
                    <a:pt x="2824" y="19118"/>
                    <a:pt x="3145" y="19021"/>
                    <a:pt x="3387" y="18828"/>
                  </a:cubicBezTo>
                  <a:cubicBezTo>
                    <a:pt x="3695" y="18561"/>
                    <a:pt x="4016" y="18285"/>
                    <a:pt x="4448" y="18081"/>
                  </a:cubicBezTo>
                  <a:cubicBezTo>
                    <a:pt x="4531" y="18043"/>
                    <a:pt x="4604" y="18016"/>
                    <a:pt x="4670" y="17984"/>
                  </a:cubicBezTo>
                  <a:cubicBezTo>
                    <a:pt x="4984" y="17853"/>
                    <a:pt x="5126" y="17794"/>
                    <a:pt x="5330" y="17469"/>
                  </a:cubicBezTo>
                  <a:cubicBezTo>
                    <a:pt x="5372" y="17407"/>
                    <a:pt x="5385" y="17376"/>
                    <a:pt x="5396" y="17355"/>
                  </a:cubicBezTo>
                  <a:cubicBezTo>
                    <a:pt x="5437" y="17258"/>
                    <a:pt x="5482" y="17228"/>
                    <a:pt x="5613" y="17137"/>
                  </a:cubicBezTo>
                  <a:cubicBezTo>
                    <a:pt x="5745" y="17058"/>
                    <a:pt x="5893" y="17030"/>
                    <a:pt x="6039" y="17006"/>
                  </a:cubicBezTo>
                  <a:cubicBezTo>
                    <a:pt x="6152" y="16985"/>
                    <a:pt x="6270" y="16961"/>
                    <a:pt x="6350" y="16920"/>
                  </a:cubicBezTo>
                  <a:lnTo>
                    <a:pt x="6491" y="16843"/>
                  </a:lnTo>
                  <a:cubicBezTo>
                    <a:pt x="6656" y="16756"/>
                    <a:pt x="6745" y="16716"/>
                    <a:pt x="6933" y="16716"/>
                  </a:cubicBezTo>
                  <a:cubicBezTo>
                    <a:pt x="7005" y="16716"/>
                    <a:pt x="7092" y="16722"/>
                    <a:pt x="7203" y="16733"/>
                  </a:cubicBezTo>
                  <a:cubicBezTo>
                    <a:pt x="7259" y="16742"/>
                    <a:pt x="7326" y="16746"/>
                    <a:pt x="7400" y="16746"/>
                  </a:cubicBezTo>
                  <a:cubicBezTo>
                    <a:pt x="7465" y="16746"/>
                    <a:pt x="7535" y="16743"/>
                    <a:pt x="7608" y="16740"/>
                  </a:cubicBezTo>
                  <a:cubicBezTo>
                    <a:pt x="7693" y="16738"/>
                    <a:pt x="7779" y="16736"/>
                    <a:pt x="7863" y="16736"/>
                  </a:cubicBezTo>
                  <a:cubicBezTo>
                    <a:pt x="8099" y="16736"/>
                    <a:pt x="8322" y="16754"/>
                    <a:pt x="8486" y="16851"/>
                  </a:cubicBezTo>
                  <a:cubicBezTo>
                    <a:pt x="8821" y="17003"/>
                    <a:pt x="8755" y="17248"/>
                    <a:pt x="8700" y="17445"/>
                  </a:cubicBezTo>
                  <a:cubicBezTo>
                    <a:pt x="8690" y="17486"/>
                    <a:pt x="8676" y="17531"/>
                    <a:pt x="8666" y="17583"/>
                  </a:cubicBezTo>
                  <a:cubicBezTo>
                    <a:pt x="8652" y="17635"/>
                    <a:pt x="8617" y="17680"/>
                    <a:pt x="8569" y="17708"/>
                  </a:cubicBezTo>
                  <a:cubicBezTo>
                    <a:pt x="8545" y="17719"/>
                    <a:pt x="8520" y="17725"/>
                    <a:pt x="8494" y="17725"/>
                  </a:cubicBezTo>
                  <a:cubicBezTo>
                    <a:pt x="8465" y="17725"/>
                    <a:pt x="8436" y="17719"/>
                    <a:pt x="8409" y="17708"/>
                  </a:cubicBezTo>
                  <a:cubicBezTo>
                    <a:pt x="8385" y="17694"/>
                    <a:pt x="8341" y="17694"/>
                    <a:pt x="8296" y="17690"/>
                  </a:cubicBezTo>
                  <a:lnTo>
                    <a:pt x="8296" y="17690"/>
                  </a:lnTo>
                  <a:cubicBezTo>
                    <a:pt x="8299" y="17743"/>
                    <a:pt x="8316" y="17801"/>
                    <a:pt x="8337" y="17877"/>
                  </a:cubicBezTo>
                  <a:cubicBezTo>
                    <a:pt x="8358" y="17953"/>
                    <a:pt x="8382" y="18036"/>
                    <a:pt x="8389" y="18126"/>
                  </a:cubicBezTo>
                  <a:cubicBezTo>
                    <a:pt x="8455" y="18119"/>
                    <a:pt x="8519" y="18114"/>
                    <a:pt x="8583" y="18114"/>
                  </a:cubicBezTo>
                  <a:cubicBezTo>
                    <a:pt x="8761" y="18114"/>
                    <a:pt x="8932" y="18152"/>
                    <a:pt x="9111" y="18285"/>
                  </a:cubicBezTo>
                  <a:cubicBezTo>
                    <a:pt x="9187" y="18319"/>
                    <a:pt x="9232" y="18365"/>
                    <a:pt x="9277" y="18406"/>
                  </a:cubicBezTo>
                  <a:cubicBezTo>
                    <a:pt x="9301" y="18434"/>
                    <a:pt x="9312" y="18444"/>
                    <a:pt x="9387" y="18468"/>
                  </a:cubicBezTo>
                  <a:lnTo>
                    <a:pt x="9387" y="18468"/>
                  </a:lnTo>
                  <a:cubicBezTo>
                    <a:pt x="9388" y="18467"/>
                    <a:pt x="9397" y="18464"/>
                    <a:pt x="9429" y="18448"/>
                  </a:cubicBezTo>
                  <a:cubicBezTo>
                    <a:pt x="9446" y="18437"/>
                    <a:pt x="9464" y="18430"/>
                    <a:pt x="9481" y="18423"/>
                  </a:cubicBezTo>
                  <a:cubicBezTo>
                    <a:pt x="9470" y="18254"/>
                    <a:pt x="9478" y="18046"/>
                    <a:pt x="9706" y="17919"/>
                  </a:cubicBezTo>
                  <a:cubicBezTo>
                    <a:pt x="9786" y="17874"/>
                    <a:pt x="9889" y="17857"/>
                    <a:pt x="10000" y="17857"/>
                  </a:cubicBezTo>
                  <a:cubicBezTo>
                    <a:pt x="10277" y="17857"/>
                    <a:pt x="10607" y="17964"/>
                    <a:pt x="10767" y="18026"/>
                  </a:cubicBezTo>
                  <a:cubicBezTo>
                    <a:pt x="10950" y="18099"/>
                    <a:pt x="11026" y="18206"/>
                    <a:pt x="11078" y="18282"/>
                  </a:cubicBezTo>
                  <a:cubicBezTo>
                    <a:pt x="11113" y="18330"/>
                    <a:pt x="11123" y="18344"/>
                    <a:pt x="11147" y="18354"/>
                  </a:cubicBezTo>
                  <a:cubicBezTo>
                    <a:pt x="11285" y="18430"/>
                    <a:pt x="11358" y="18444"/>
                    <a:pt x="11434" y="18458"/>
                  </a:cubicBezTo>
                  <a:cubicBezTo>
                    <a:pt x="11603" y="18489"/>
                    <a:pt x="11731" y="18531"/>
                    <a:pt x="11942" y="18807"/>
                  </a:cubicBezTo>
                  <a:cubicBezTo>
                    <a:pt x="12215" y="19142"/>
                    <a:pt x="12461" y="19153"/>
                    <a:pt x="12865" y="19177"/>
                  </a:cubicBezTo>
                  <a:cubicBezTo>
                    <a:pt x="12983" y="19180"/>
                    <a:pt x="13107" y="19190"/>
                    <a:pt x="13241" y="19204"/>
                  </a:cubicBezTo>
                  <a:cubicBezTo>
                    <a:pt x="13597" y="19242"/>
                    <a:pt x="13815" y="19329"/>
                    <a:pt x="14009" y="19405"/>
                  </a:cubicBezTo>
                  <a:cubicBezTo>
                    <a:pt x="14185" y="19474"/>
                    <a:pt x="14341" y="19536"/>
                    <a:pt x="14589" y="19554"/>
                  </a:cubicBezTo>
                  <a:cubicBezTo>
                    <a:pt x="15080" y="19602"/>
                    <a:pt x="15267" y="19920"/>
                    <a:pt x="15450" y="20227"/>
                  </a:cubicBezTo>
                  <a:cubicBezTo>
                    <a:pt x="15481" y="20276"/>
                    <a:pt x="15513" y="20331"/>
                    <a:pt x="15543" y="20383"/>
                  </a:cubicBezTo>
                  <a:cubicBezTo>
                    <a:pt x="15613" y="20463"/>
                    <a:pt x="15768" y="20663"/>
                    <a:pt x="15917" y="20898"/>
                  </a:cubicBezTo>
                  <a:cubicBezTo>
                    <a:pt x="15927" y="20912"/>
                    <a:pt x="15934" y="20926"/>
                    <a:pt x="15937" y="20943"/>
                  </a:cubicBezTo>
                  <a:cubicBezTo>
                    <a:pt x="15952" y="20988"/>
                    <a:pt x="15966" y="21047"/>
                    <a:pt x="15979" y="21112"/>
                  </a:cubicBezTo>
                  <a:cubicBezTo>
                    <a:pt x="16000" y="21206"/>
                    <a:pt x="16044" y="21403"/>
                    <a:pt x="16079" y="21447"/>
                  </a:cubicBezTo>
                  <a:cubicBezTo>
                    <a:pt x="16099" y="21453"/>
                    <a:pt x="16180" y="21458"/>
                    <a:pt x="16267" y="21458"/>
                  </a:cubicBezTo>
                  <a:cubicBezTo>
                    <a:pt x="16345" y="21458"/>
                    <a:pt x="16427" y="21454"/>
                    <a:pt x="16473" y="21444"/>
                  </a:cubicBezTo>
                  <a:cubicBezTo>
                    <a:pt x="16515" y="21427"/>
                    <a:pt x="16570" y="21351"/>
                    <a:pt x="16622" y="21275"/>
                  </a:cubicBezTo>
                  <a:cubicBezTo>
                    <a:pt x="16681" y="21185"/>
                    <a:pt x="16740" y="21098"/>
                    <a:pt x="16837" y="21061"/>
                  </a:cubicBezTo>
                  <a:cubicBezTo>
                    <a:pt x="16896" y="21039"/>
                    <a:pt x="16972" y="21030"/>
                    <a:pt x="17058" y="21030"/>
                  </a:cubicBezTo>
                  <a:cubicBezTo>
                    <a:pt x="17523" y="21030"/>
                    <a:pt x="18302" y="21302"/>
                    <a:pt x="18526" y="21413"/>
                  </a:cubicBezTo>
                  <a:cubicBezTo>
                    <a:pt x="19297" y="21745"/>
                    <a:pt x="20244" y="22253"/>
                    <a:pt x="20296" y="22789"/>
                  </a:cubicBezTo>
                  <a:cubicBezTo>
                    <a:pt x="20310" y="22902"/>
                    <a:pt x="20286" y="23058"/>
                    <a:pt x="20137" y="23210"/>
                  </a:cubicBezTo>
                  <a:cubicBezTo>
                    <a:pt x="20147" y="23248"/>
                    <a:pt x="20151" y="23286"/>
                    <a:pt x="20151" y="23325"/>
                  </a:cubicBezTo>
                  <a:cubicBezTo>
                    <a:pt x="20141" y="23511"/>
                    <a:pt x="19985" y="23642"/>
                    <a:pt x="19864" y="23743"/>
                  </a:cubicBezTo>
                  <a:cubicBezTo>
                    <a:pt x="19815" y="23784"/>
                    <a:pt x="19764" y="23829"/>
                    <a:pt x="19740" y="23861"/>
                  </a:cubicBezTo>
                  <a:cubicBezTo>
                    <a:pt x="19712" y="23895"/>
                    <a:pt x="19702" y="23926"/>
                    <a:pt x="19684" y="23971"/>
                  </a:cubicBezTo>
                  <a:cubicBezTo>
                    <a:pt x="19660" y="24043"/>
                    <a:pt x="19629" y="24137"/>
                    <a:pt x="19536" y="24234"/>
                  </a:cubicBezTo>
                  <a:cubicBezTo>
                    <a:pt x="19460" y="24306"/>
                    <a:pt x="19370" y="24337"/>
                    <a:pt x="19297" y="24368"/>
                  </a:cubicBezTo>
                  <a:cubicBezTo>
                    <a:pt x="19252" y="24382"/>
                    <a:pt x="19204" y="24400"/>
                    <a:pt x="19187" y="24416"/>
                  </a:cubicBezTo>
                  <a:cubicBezTo>
                    <a:pt x="19187" y="24424"/>
                    <a:pt x="19183" y="24479"/>
                    <a:pt x="19183" y="24545"/>
                  </a:cubicBezTo>
                  <a:cubicBezTo>
                    <a:pt x="19180" y="24628"/>
                    <a:pt x="19176" y="24732"/>
                    <a:pt x="19118" y="24824"/>
                  </a:cubicBezTo>
                  <a:cubicBezTo>
                    <a:pt x="19042" y="24931"/>
                    <a:pt x="18955" y="24963"/>
                    <a:pt x="18896" y="24987"/>
                  </a:cubicBezTo>
                  <a:cubicBezTo>
                    <a:pt x="18858" y="25001"/>
                    <a:pt x="18831" y="25011"/>
                    <a:pt x="18799" y="25035"/>
                  </a:cubicBezTo>
                  <a:cubicBezTo>
                    <a:pt x="18475" y="25239"/>
                    <a:pt x="18385" y="25340"/>
                    <a:pt x="18351" y="25533"/>
                  </a:cubicBezTo>
                  <a:cubicBezTo>
                    <a:pt x="18346" y="25554"/>
                    <a:pt x="18340" y="25574"/>
                    <a:pt x="18326" y="25592"/>
                  </a:cubicBezTo>
                  <a:cubicBezTo>
                    <a:pt x="18367" y="25906"/>
                    <a:pt x="18354" y="26249"/>
                    <a:pt x="18326" y="26528"/>
                  </a:cubicBezTo>
                  <a:cubicBezTo>
                    <a:pt x="18351" y="26536"/>
                    <a:pt x="18367" y="26549"/>
                    <a:pt x="18388" y="26560"/>
                  </a:cubicBezTo>
                  <a:cubicBezTo>
                    <a:pt x="18520" y="26653"/>
                    <a:pt x="18544" y="26815"/>
                    <a:pt x="18568" y="26954"/>
                  </a:cubicBezTo>
                  <a:cubicBezTo>
                    <a:pt x="18579" y="27037"/>
                    <a:pt x="18595" y="27133"/>
                    <a:pt x="18630" y="27168"/>
                  </a:cubicBezTo>
                  <a:cubicBezTo>
                    <a:pt x="18665" y="27199"/>
                    <a:pt x="18737" y="27220"/>
                    <a:pt x="18817" y="27248"/>
                  </a:cubicBezTo>
                  <a:cubicBezTo>
                    <a:pt x="18997" y="27296"/>
                    <a:pt x="19270" y="27375"/>
                    <a:pt x="19332" y="27755"/>
                  </a:cubicBezTo>
                  <a:cubicBezTo>
                    <a:pt x="19338" y="27831"/>
                    <a:pt x="19335" y="27897"/>
                    <a:pt x="19321" y="27959"/>
                  </a:cubicBezTo>
                  <a:cubicBezTo>
                    <a:pt x="19605" y="28036"/>
                    <a:pt x="19812" y="28267"/>
                    <a:pt x="20002" y="28478"/>
                  </a:cubicBezTo>
                  <a:cubicBezTo>
                    <a:pt x="20093" y="28578"/>
                    <a:pt x="20179" y="28675"/>
                    <a:pt x="20262" y="28741"/>
                  </a:cubicBezTo>
                  <a:cubicBezTo>
                    <a:pt x="20341" y="28796"/>
                    <a:pt x="20428" y="28841"/>
                    <a:pt x="20514" y="28886"/>
                  </a:cubicBezTo>
                  <a:cubicBezTo>
                    <a:pt x="20528" y="28892"/>
                    <a:pt x="20545" y="28903"/>
                    <a:pt x="20562" y="28910"/>
                  </a:cubicBezTo>
                  <a:cubicBezTo>
                    <a:pt x="20642" y="28488"/>
                    <a:pt x="20915" y="28143"/>
                    <a:pt x="21212" y="27825"/>
                  </a:cubicBezTo>
                  <a:cubicBezTo>
                    <a:pt x="21285" y="27752"/>
                    <a:pt x="21364" y="27659"/>
                    <a:pt x="21444" y="27559"/>
                  </a:cubicBezTo>
                  <a:cubicBezTo>
                    <a:pt x="21578" y="27393"/>
                    <a:pt x="21717" y="27220"/>
                    <a:pt x="21862" y="27109"/>
                  </a:cubicBezTo>
                  <a:cubicBezTo>
                    <a:pt x="21952" y="27054"/>
                    <a:pt x="22034" y="27040"/>
                    <a:pt x="22114" y="27026"/>
                  </a:cubicBezTo>
                  <a:cubicBezTo>
                    <a:pt x="22162" y="27019"/>
                    <a:pt x="22249" y="27005"/>
                    <a:pt x="22270" y="26988"/>
                  </a:cubicBezTo>
                  <a:cubicBezTo>
                    <a:pt x="22259" y="26960"/>
                    <a:pt x="22194" y="26839"/>
                    <a:pt x="22152" y="26774"/>
                  </a:cubicBezTo>
                  <a:cubicBezTo>
                    <a:pt x="22093" y="26667"/>
                    <a:pt x="22042" y="26573"/>
                    <a:pt x="22028" y="26487"/>
                  </a:cubicBezTo>
                  <a:cubicBezTo>
                    <a:pt x="21972" y="26179"/>
                    <a:pt x="22031" y="25823"/>
                    <a:pt x="22087" y="25485"/>
                  </a:cubicBezTo>
                  <a:cubicBezTo>
                    <a:pt x="22111" y="25357"/>
                    <a:pt x="22128" y="25229"/>
                    <a:pt x="22141" y="25111"/>
                  </a:cubicBezTo>
                  <a:cubicBezTo>
                    <a:pt x="22141" y="24859"/>
                    <a:pt x="22211" y="24732"/>
                    <a:pt x="22294" y="24569"/>
                  </a:cubicBezTo>
                  <a:cubicBezTo>
                    <a:pt x="22321" y="24513"/>
                    <a:pt x="22356" y="24454"/>
                    <a:pt x="22390" y="24379"/>
                  </a:cubicBezTo>
                  <a:cubicBezTo>
                    <a:pt x="22491" y="24119"/>
                    <a:pt x="22498" y="23836"/>
                    <a:pt x="22502" y="23539"/>
                  </a:cubicBezTo>
                  <a:cubicBezTo>
                    <a:pt x="22508" y="23359"/>
                    <a:pt x="22511" y="23169"/>
                    <a:pt x="22536" y="22982"/>
                  </a:cubicBezTo>
                  <a:cubicBezTo>
                    <a:pt x="22609" y="22678"/>
                    <a:pt x="22712" y="22471"/>
                    <a:pt x="22833" y="22229"/>
                  </a:cubicBezTo>
                  <a:lnTo>
                    <a:pt x="22881" y="22132"/>
                  </a:lnTo>
                  <a:cubicBezTo>
                    <a:pt x="23020" y="21835"/>
                    <a:pt x="22992" y="21627"/>
                    <a:pt x="22950" y="21306"/>
                  </a:cubicBezTo>
                  <a:lnTo>
                    <a:pt x="22934" y="21160"/>
                  </a:lnTo>
                  <a:cubicBezTo>
                    <a:pt x="22833" y="20594"/>
                    <a:pt x="22837" y="20020"/>
                    <a:pt x="22837" y="19464"/>
                  </a:cubicBezTo>
                  <a:lnTo>
                    <a:pt x="22840" y="19180"/>
                  </a:lnTo>
                  <a:cubicBezTo>
                    <a:pt x="22840" y="19073"/>
                    <a:pt x="22816" y="18962"/>
                    <a:pt x="22792" y="18842"/>
                  </a:cubicBezTo>
                  <a:cubicBezTo>
                    <a:pt x="22774" y="18751"/>
                    <a:pt x="22760" y="18662"/>
                    <a:pt x="22747" y="18572"/>
                  </a:cubicBezTo>
                  <a:cubicBezTo>
                    <a:pt x="22706" y="18240"/>
                    <a:pt x="22768" y="17936"/>
                    <a:pt x="22826" y="17635"/>
                  </a:cubicBezTo>
                  <a:cubicBezTo>
                    <a:pt x="22867" y="17414"/>
                    <a:pt x="22913" y="17203"/>
                    <a:pt x="22913" y="16989"/>
                  </a:cubicBezTo>
                  <a:cubicBezTo>
                    <a:pt x="22913" y="16550"/>
                    <a:pt x="22875" y="16263"/>
                    <a:pt x="22677" y="15910"/>
                  </a:cubicBezTo>
                  <a:cubicBezTo>
                    <a:pt x="22633" y="15835"/>
                    <a:pt x="22605" y="15810"/>
                    <a:pt x="22588" y="15797"/>
                  </a:cubicBezTo>
                  <a:cubicBezTo>
                    <a:pt x="22473" y="15693"/>
                    <a:pt x="22494" y="15602"/>
                    <a:pt x="22526" y="15465"/>
                  </a:cubicBezTo>
                  <a:lnTo>
                    <a:pt x="22540" y="15388"/>
                  </a:lnTo>
                  <a:cubicBezTo>
                    <a:pt x="22581" y="15264"/>
                    <a:pt x="22633" y="15171"/>
                    <a:pt x="22681" y="15088"/>
                  </a:cubicBezTo>
                  <a:cubicBezTo>
                    <a:pt x="22736" y="14991"/>
                    <a:pt x="22784" y="14908"/>
                    <a:pt x="22795" y="14822"/>
                  </a:cubicBezTo>
                  <a:cubicBezTo>
                    <a:pt x="22830" y="14690"/>
                    <a:pt x="22830" y="14590"/>
                    <a:pt x="22837" y="14487"/>
                  </a:cubicBezTo>
                  <a:cubicBezTo>
                    <a:pt x="22837" y="14441"/>
                    <a:pt x="22837" y="14393"/>
                    <a:pt x="22840" y="14348"/>
                  </a:cubicBezTo>
                  <a:cubicBezTo>
                    <a:pt x="22813" y="14296"/>
                    <a:pt x="22809" y="14234"/>
                    <a:pt x="22837" y="14179"/>
                  </a:cubicBezTo>
                  <a:cubicBezTo>
                    <a:pt x="22885" y="14079"/>
                    <a:pt x="22926" y="13940"/>
                    <a:pt x="22978" y="13792"/>
                  </a:cubicBezTo>
                  <a:cubicBezTo>
                    <a:pt x="23082" y="13463"/>
                    <a:pt x="23203" y="13093"/>
                    <a:pt x="23448" y="12903"/>
                  </a:cubicBezTo>
                  <a:cubicBezTo>
                    <a:pt x="23575" y="12805"/>
                    <a:pt x="23696" y="12774"/>
                    <a:pt x="23806" y="12774"/>
                  </a:cubicBezTo>
                  <a:cubicBezTo>
                    <a:pt x="23916" y="12774"/>
                    <a:pt x="24015" y="12805"/>
                    <a:pt x="24098" y="12831"/>
                  </a:cubicBezTo>
                  <a:cubicBezTo>
                    <a:pt x="24179" y="12855"/>
                    <a:pt x="24253" y="12875"/>
                    <a:pt x="24322" y="12875"/>
                  </a:cubicBezTo>
                  <a:cubicBezTo>
                    <a:pt x="24342" y="12875"/>
                    <a:pt x="24362" y="12873"/>
                    <a:pt x="24381" y="12869"/>
                  </a:cubicBezTo>
                  <a:cubicBezTo>
                    <a:pt x="24523" y="12855"/>
                    <a:pt x="24689" y="12755"/>
                    <a:pt x="24837" y="12668"/>
                  </a:cubicBezTo>
                  <a:cubicBezTo>
                    <a:pt x="24945" y="12603"/>
                    <a:pt x="25049" y="12544"/>
                    <a:pt x="25145" y="12502"/>
                  </a:cubicBezTo>
                  <a:cubicBezTo>
                    <a:pt x="25426" y="12385"/>
                    <a:pt x="25439" y="12333"/>
                    <a:pt x="25515" y="12050"/>
                  </a:cubicBezTo>
                  <a:cubicBezTo>
                    <a:pt x="25533" y="11984"/>
                    <a:pt x="25550" y="11908"/>
                    <a:pt x="25577" y="11825"/>
                  </a:cubicBezTo>
                  <a:cubicBezTo>
                    <a:pt x="25785" y="11086"/>
                    <a:pt x="26276" y="10425"/>
                    <a:pt x="26750" y="9789"/>
                  </a:cubicBezTo>
                  <a:cubicBezTo>
                    <a:pt x="27026" y="9419"/>
                    <a:pt x="27313" y="9036"/>
                    <a:pt x="27530" y="8645"/>
                  </a:cubicBezTo>
                  <a:lnTo>
                    <a:pt x="27530" y="8645"/>
                  </a:lnTo>
                  <a:cubicBezTo>
                    <a:pt x="27351" y="8735"/>
                    <a:pt x="27164" y="8787"/>
                    <a:pt x="26974" y="8787"/>
                  </a:cubicBezTo>
                  <a:cubicBezTo>
                    <a:pt x="26946" y="8787"/>
                    <a:pt x="26919" y="8787"/>
                    <a:pt x="26891" y="8784"/>
                  </a:cubicBezTo>
                  <a:cubicBezTo>
                    <a:pt x="26525" y="8752"/>
                    <a:pt x="26220" y="8510"/>
                    <a:pt x="25989" y="8068"/>
                  </a:cubicBezTo>
                  <a:cubicBezTo>
                    <a:pt x="25961" y="8012"/>
                    <a:pt x="25927" y="7940"/>
                    <a:pt x="25882" y="7850"/>
                  </a:cubicBezTo>
                  <a:cubicBezTo>
                    <a:pt x="25384" y="6834"/>
                    <a:pt x="25273" y="6488"/>
                    <a:pt x="25387" y="6305"/>
                  </a:cubicBezTo>
                  <a:cubicBezTo>
                    <a:pt x="25455" y="6182"/>
                    <a:pt x="25566" y="6144"/>
                    <a:pt x="25689" y="6144"/>
                  </a:cubicBezTo>
                  <a:cubicBezTo>
                    <a:pt x="25813" y="6144"/>
                    <a:pt x="25949" y="6183"/>
                    <a:pt x="26065" y="6215"/>
                  </a:cubicBezTo>
                  <a:cubicBezTo>
                    <a:pt x="26144" y="6239"/>
                    <a:pt x="26262" y="6270"/>
                    <a:pt x="26321" y="6270"/>
                  </a:cubicBezTo>
                  <a:cubicBezTo>
                    <a:pt x="26414" y="6243"/>
                    <a:pt x="26428" y="6233"/>
                    <a:pt x="26431" y="5991"/>
                  </a:cubicBezTo>
                  <a:cubicBezTo>
                    <a:pt x="26434" y="5887"/>
                    <a:pt x="26438" y="5772"/>
                    <a:pt x="26459" y="5645"/>
                  </a:cubicBezTo>
                  <a:cubicBezTo>
                    <a:pt x="26469" y="5558"/>
                    <a:pt x="26490" y="5448"/>
                    <a:pt x="26507" y="5324"/>
                  </a:cubicBezTo>
                  <a:cubicBezTo>
                    <a:pt x="26573" y="4936"/>
                    <a:pt x="26659" y="4408"/>
                    <a:pt x="26525" y="4152"/>
                  </a:cubicBezTo>
                  <a:cubicBezTo>
                    <a:pt x="26490" y="4076"/>
                    <a:pt x="26434" y="4055"/>
                    <a:pt x="26293" y="4017"/>
                  </a:cubicBezTo>
                  <a:cubicBezTo>
                    <a:pt x="26165" y="3982"/>
                    <a:pt x="26006" y="3938"/>
                    <a:pt x="25874" y="3792"/>
                  </a:cubicBezTo>
                  <a:cubicBezTo>
                    <a:pt x="25708" y="3588"/>
                    <a:pt x="25733" y="3319"/>
                    <a:pt x="25754" y="3105"/>
                  </a:cubicBezTo>
                  <a:cubicBezTo>
                    <a:pt x="25764" y="3001"/>
                    <a:pt x="25781" y="2828"/>
                    <a:pt x="25743" y="2794"/>
                  </a:cubicBezTo>
                  <a:cubicBezTo>
                    <a:pt x="25743" y="2791"/>
                    <a:pt x="25721" y="2772"/>
                    <a:pt x="25648" y="2772"/>
                  </a:cubicBezTo>
                  <a:cubicBezTo>
                    <a:pt x="25630" y="2772"/>
                    <a:pt x="25609" y="2773"/>
                    <a:pt x="25584" y="2776"/>
                  </a:cubicBezTo>
                  <a:cubicBezTo>
                    <a:pt x="25574" y="2777"/>
                    <a:pt x="25565" y="2778"/>
                    <a:pt x="25556" y="2778"/>
                  </a:cubicBezTo>
                  <a:cubicBezTo>
                    <a:pt x="25493" y="2778"/>
                    <a:pt x="25452" y="2749"/>
                    <a:pt x="25422" y="2703"/>
                  </a:cubicBezTo>
                  <a:cubicBezTo>
                    <a:pt x="25384" y="2652"/>
                    <a:pt x="25377" y="2583"/>
                    <a:pt x="25397" y="2527"/>
                  </a:cubicBezTo>
                  <a:cubicBezTo>
                    <a:pt x="25429" y="2458"/>
                    <a:pt x="25432" y="2376"/>
                    <a:pt x="25422" y="2285"/>
                  </a:cubicBezTo>
                  <a:cubicBezTo>
                    <a:pt x="25397" y="2254"/>
                    <a:pt x="25384" y="2213"/>
                    <a:pt x="25384" y="2168"/>
                  </a:cubicBezTo>
                  <a:cubicBezTo>
                    <a:pt x="25387" y="2157"/>
                    <a:pt x="25387" y="2151"/>
                    <a:pt x="25391" y="2140"/>
                  </a:cubicBezTo>
                  <a:cubicBezTo>
                    <a:pt x="25339" y="1974"/>
                    <a:pt x="25242" y="1795"/>
                    <a:pt x="25142" y="1653"/>
                  </a:cubicBezTo>
                  <a:cubicBezTo>
                    <a:pt x="24949" y="1366"/>
                    <a:pt x="24775" y="1251"/>
                    <a:pt x="24499" y="1069"/>
                  </a:cubicBezTo>
                  <a:lnTo>
                    <a:pt x="24298" y="934"/>
                  </a:lnTo>
                  <a:cubicBezTo>
                    <a:pt x="23846" y="633"/>
                    <a:pt x="23286" y="256"/>
                    <a:pt x="22784" y="111"/>
                  </a:cubicBezTo>
                  <a:cubicBezTo>
                    <a:pt x="22582" y="48"/>
                    <a:pt x="22235" y="1"/>
                    <a:pt x="21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5153154" y="1133038"/>
              <a:ext cx="527678" cy="617496"/>
            </a:xfrm>
            <a:custGeom>
              <a:avLst/>
              <a:gdLst/>
              <a:ahLst/>
              <a:cxnLst/>
              <a:rect l="l" t="t" r="r" b="b"/>
              <a:pathLst>
                <a:path w="17525" h="20508" extrusionOk="0">
                  <a:moveTo>
                    <a:pt x="13422" y="0"/>
                  </a:moveTo>
                  <a:cubicBezTo>
                    <a:pt x="13420" y="0"/>
                    <a:pt x="13419" y="0"/>
                    <a:pt x="13418" y="1"/>
                  </a:cubicBezTo>
                  <a:cubicBezTo>
                    <a:pt x="13418" y="101"/>
                    <a:pt x="13353" y="194"/>
                    <a:pt x="13256" y="194"/>
                  </a:cubicBezTo>
                  <a:cubicBezTo>
                    <a:pt x="13190" y="194"/>
                    <a:pt x="13096" y="208"/>
                    <a:pt x="12983" y="222"/>
                  </a:cubicBezTo>
                  <a:cubicBezTo>
                    <a:pt x="12807" y="246"/>
                    <a:pt x="12609" y="271"/>
                    <a:pt x="12424" y="271"/>
                  </a:cubicBezTo>
                  <a:cubicBezTo>
                    <a:pt x="12340" y="271"/>
                    <a:pt x="12259" y="266"/>
                    <a:pt x="12184" y="253"/>
                  </a:cubicBezTo>
                  <a:lnTo>
                    <a:pt x="12184" y="253"/>
                  </a:lnTo>
                  <a:cubicBezTo>
                    <a:pt x="12188" y="256"/>
                    <a:pt x="12191" y="259"/>
                    <a:pt x="12198" y="264"/>
                  </a:cubicBezTo>
                  <a:cubicBezTo>
                    <a:pt x="12319" y="391"/>
                    <a:pt x="12375" y="446"/>
                    <a:pt x="12395" y="508"/>
                  </a:cubicBezTo>
                  <a:cubicBezTo>
                    <a:pt x="12509" y="902"/>
                    <a:pt x="12209" y="1103"/>
                    <a:pt x="12008" y="1234"/>
                  </a:cubicBezTo>
                  <a:cubicBezTo>
                    <a:pt x="11880" y="1321"/>
                    <a:pt x="11804" y="1376"/>
                    <a:pt x="11773" y="1432"/>
                  </a:cubicBezTo>
                  <a:cubicBezTo>
                    <a:pt x="11780" y="1470"/>
                    <a:pt x="11773" y="1511"/>
                    <a:pt x="11756" y="1545"/>
                  </a:cubicBezTo>
                  <a:cubicBezTo>
                    <a:pt x="11759" y="1639"/>
                    <a:pt x="11694" y="1719"/>
                    <a:pt x="11600" y="1732"/>
                  </a:cubicBezTo>
                  <a:cubicBezTo>
                    <a:pt x="11591" y="1734"/>
                    <a:pt x="11583" y="1735"/>
                    <a:pt x="11574" y="1735"/>
                  </a:cubicBezTo>
                  <a:cubicBezTo>
                    <a:pt x="11566" y="1735"/>
                    <a:pt x="11557" y="1734"/>
                    <a:pt x="11548" y="1732"/>
                  </a:cubicBezTo>
                  <a:cubicBezTo>
                    <a:pt x="11528" y="1763"/>
                    <a:pt x="11514" y="1798"/>
                    <a:pt x="11496" y="1840"/>
                  </a:cubicBezTo>
                  <a:cubicBezTo>
                    <a:pt x="11448" y="1953"/>
                    <a:pt x="11382" y="2109"/>
                    <a:pt x="11140" y="2192"/>
                  </a:cubicBezTo>
                  <a:cubicBezTo>
                    <a:pt x="10995" y="2240"/>
                    <a:pt x="10832" y="2244"/>
                    <a:pt x="10687" y="2247"/>
                  </a:cubicBezTo>
                  <a:cubicBezTo>
                    <a:pt x="10587" y="2250"/>
                    <a:pt x="10487" y="2250"/>
                    <a:pt x="10425" y="2268"/>
                  </a:cubicBezTo>
                  <a:cubicBezTo>
                    <a:pt x="10359" y="2275"/>
                    <a:pt x="10301" y="2299"/>
                    <a:pt x="10263" y="2313"/>
                  </a:cubicBezTo>
                  <a:cubicBezTo>
                    <a:pt x="10214" y="2333"/>
                    <a:pt x="10166" y="2351"/>
                    <a:pt x="10124" y="2362"/>
                  </a:cubicBezTo>
                  <a:cubicBezTo>
                    <a:pt x="10034" y="2389"/>
                    <a:pt x="9955" y="2396"/>
                    <a:pt x="9882" y="2403"/>
                  </a:cubicBezTo>
                  <a:cubicBezTo>
                    <a:pt x="9786" y="2413"/>
                    <a:pt x="9754" y="2416"/>
                    <a:pt x="9695" y="2479"/>
                  </a:cubicBezTo>
                  <a:cubicBezTo>
                    <a:pt x="9668" y="2499"/>
                    <a:pt x="9658" y="2524"/>
                    <a:pt x="9644" y="2566"/>
                  </a:cubicBezTo>
                  <a:cubicBezTo>
                    <a:pt x="9612" y="2649"/>
                    <a:pt x="9561" y="2780"/>
                    <a:pt x="9402" y="2877"/>
                  </a:cubicBezTo>
                  <a:cubicBezTo>
                    <a:pt x="9229" y="2976"/>
                    <a:pt x="9101" y="2994"/>
                    <a:pt x="9004" y="3004"/>
                  </a:cubicBezTo>
                  <a:cubicBezTo>
                    <a:pt x="8897" y="3014"/>
                    <a:pt x="8886" y="3018"/>
                    <a:pt x="8838" y="3111"/>
                  </a:cubicBezTo>
                  <a:cubicBezTo>
                    <a:pt x="8838" y="3118"/>
                    <a:pt x="8838" y="3129"/>
                    <a:pt x="8849" y="3163"/>
                  </a:cubicBezTo>
                  <a:cubicBezTo>
                    <a:pt x="8873" y="3277"/>
                    <a:pt x="8873" y="3412"/>
                    <a:pt x="8683" y="3530"/>
                  </a:cubicBezTo>
                  <a:cubicBezTo>
                    <a:pt x="8590" y="3587"/>
                    <a:pt x="8461" y="3607"/>
                    <a:pt x="8305" y="3607"/>
                  </a:cubicBezTo>
                  <a:cubicBezTo>
                    <a:pt x="8170" y="3607"/>
                    <a:pt x="8014" y="3592"/>
                    <a:pt x="7843" y="3574"/>
                  </a:cubicBezTo>
                  <a:cubicBezTo>
                    <a:pt x="7750" y="3568"/>
                    <a:pt x="7663" y="3557"/>
                    <a:pt x="7605" y="3557"/>
                  </a:cubicBezTo>
                  <a:cubicBezTo>
                    <a:pt x="7265" y="3557"/>
                    <a:pt x="6360" y="3557"/>
                    <a:pt x="6107" y="3751"/>
                  </a:cubicBezTo>
                  <a:cubicBezTo>
                    <a:pt x="6018" y="3820"/>
                    <a:pt x="6018" y="3872"/>
                    <a:pt x="6059" y="4072"/>
                  </a:cubicBezTo>
                  <a:cubicBezTo>
                    <a:pt x="6083" y="4204"/>
                    <a:pt x="6115" y="4349"/>
                    <a:pt x="6080" y="4511"/>
                  </a:cubicBezTo>
                  <a:cubicBezTo>
                    <a:pt x="6045" y="4688"/>
                    <a:pt x="5917" y="4836"/>
                    <a:pt x="5724" y="4926"/>
                  </a:cubicBezTo>
                  <a:cubicBezTo>
                    <a:pt x="5589" y="4989"/>
                    <a:pt x="5436" y="5020"/>
                    <a:pt x="5283" y="5020"/>
                  </a:cubicBezTo>
                  <a:cubicBezTo>
                    <a:pt x="5117" y="5020"/>
                    <a:pt x="4953" y="4984"/>
                    <a:pt x="4815" y="4912"/>
                  </a:cubicBezTo>
                  <a:cubicBezTo>
                    <a:pt x="4646" y="4826"/>
                    <a:pt x="4573" y="4677"/>
                    <a:pt x="4515" y="4556"/>
                  </a:cubicBezTo>
                  <a:cubicBezTo>
                    <a:pt x="4462" y="4453"/>
                    <a:pt x="4428" y="4386"/>
                    <a:pt x="4362" y="4345"/>
                  </a:cubicBezTo>
                  <a:cubicBezTo>
                    <a:pt x="4261" y="4280"/>
                    <a:pt x="4093" y="4265"/>
                    <a:pt x="3924" y="4265"/>
                  </a:cubicBezTo>
                  <a:cubicBezTo>
                    <a:pt x="3834" y="4265"/>
                    <a:pt x="3744" y="4269"/>
                    <a:pt x="3664" y="4273"/>
                  </a:cubicBezTo>
                  <a:cubicBezTo>
                    <a:pt x="3588" y="4276"/>
                    <a:pt x="3515" y="4279"/>
                    <a:pt x="3453" y="4279"/>
                  </a:cubicBezTo>
                  <a:cubicBezTo>
                    <a:pt x="3125" y="4252"/>
                    <a:pt x="2904" y="4148"/>
                    <a:pt x="2703" y="4055"/>
                  </a:cubicBezTo>
                  <a:cubicBezTo>
                    <a:pt x="2499" y="3955"/>
                    <a:pt x="2323" y="3872"/>
                    <a:pt x="2047" y="3861"/>
                  </a:cubicBezTo>
                  <a:cubicBezTo>
                    <a:pt x="1577" y="3844"/>
                    <a:pt x="1459" y="3644"/>
                    <a:pt x="1376" y="3419"/>
                  </a:cubicBezTo>
                  <a:cubicBezTo>
                    <a:pt x="1331" y="3308"/>
                    <a:pt x="1304" y="3229"/>
                    <a:pt x="1176" y="3163"/>
                  </a:cubicBezTo>
                  <a:cubicBezTo>
                    <a:pt x="1091" y="3121"/>
                    <a:pt x="767" y="3088"/>
                    <a:pt x="484" y="3088"/>
                  </a:cubicBezTo>
                  <a:cubicBezTo>
                    <a:pt x="282" y="3088"/>
                    <a:pt x="101" y="3105"/>
                    <a:pt x="42" y="3146"/>
                  </a:cubicBezTo>
                  <a:cubicBezTo>
                    <a:pt x="0" y="3198"/>
                    <a:pt x="4" y="3236"/>
                    <a:pt x="15" y="3267"/>
                  </a:cubicBezTo>
                  <a:cubicBezTo>
                    <a:pt x="59" y="3408"/>
                    <a:pt x="297" y="3582"/>
                    <a:pt x="463" y="3623"/>
                  </a:cubicBezTo>
                  <a:cubicBezTo>
                    <a:pt x="602" y="3657"/>
                    <a:pt x="699" y="3675"/>
                    <a:pt x="774" y="3689"/>
                  </a:cubicBezTo>
                  <a:cubicBezTo>
                    <a:pt x="1106" y="3748"/>
                    <a:pt x="1138" y="3844"/>
                    <a:pt x="1200" y="4217"/>
                  </a:cubicBezTo>
                  <a:lnTo>
                    <a:pt x="1227" y="4373"/>
                  </a:lnTo>
                  <a:cubicBezTo>
                    <a:pt x="1259" y="4525"/>
                    <a:pt x="1324" y="4635"/>
                    <a:pt x="1393" y="4753"/>
                  </a:cubicBezTo>
                  <a:cubicBezTo>
                    <a:pt x="1518" y="4960"/>
                    <a:pt x="1663" y="5192"/>
                    <a:pt x="1497" y="5589"/>
                  </a:cubicBezTo>
                  <a:cubicBezTo>
                    <a:pt x="1407" y="5811"/>
                    <a:pt x="1280" y="5921"/>
                    <a:pt x="1172" y="6012"/>
                  </a:cubicBezTo>
                  <a:cubicBezTo>
                    <a:pt x="1085" y="6084"/>
                    <a:pt x="1023" y="6136"/>
                    <a:pt x="985" y="6240"/>
                  </a:cubicBezTo>
                  <a:cubicBezTo>
                    <a:pt x="944" y="6353"/>
                    <a:pt x="948" y="6444"/>
                    <a:pt x="964" y="6468"/>
                  </a:cubicBezTo>
                  <a:cubicBezTo>
                    <a:pt x="972" y="6478"/>
                    <a:pt x="1002" y="6485"/>
                    <a:pt x="1020" y="6485"/>
                  </a:cubicBezTo>
                  <a:cubicBezTo>
                    <a:pt x="1106" y="6492"/>
                    <a:pt x="1179" y="6564"/>
                    <a:pt x="1182" y="6651"/>
                  </a:cubicBezTo>
                  <a:cubicBezTo>
                    <a:pt x="1192" y="6768"/>
                    <a:pt x="1210" y="6889"/>
                    <a:pt x="1224" y="7010"/>
                  </a:cubicBezTo>
                  <a:cubicBezTo>
                    <a:pt x="1251" y="7204"/>
                    <a:pt x="1280" y="7404"/>
                    <a:pt x="1280" y="7598"/>
                  </a:cubicBezTo>
                  <a:cubicBezTo>
                    <a:pt x="1286" y="7681"/>
                    <a:pt x="1280" y="7788"/>
                    <a:pt x="1272" y="7902"/>
                  </a:cubicBezTo>
                  <a:cubicBezTo>
                    <a:pt x="1262" y="8071"/>
                    <a:pt x="1248" y="8285"/>
                    <a:pt x="1321" y="8355"/>
                  </a:cubicBezTo>
                  <a:cubicBezTo>
                    <a:pt x="1376" y="8393"/>
                    <a:pt x="1615" y="8352"/>
                    <a:pt x="1801" y="8403"/>
                  </a:cubicBezTo>
                  <a:cubicBezTo>
                    <a:pt x="2043" y="8469"/>
                    <a:pt x="2161" y="8542"/>
                    <a:pt x="2323" y="8649"/>
                  </a:cubicBezTo>
                  <a:cubicBezTo>
                    <a:pt x="2368" y="8634"/>
                    <a:pt x="2411" y="8629"/>
                    <a:pt x="2451" y="8629"/>
                  </a:cubicBezTo>
                  <a:cubicBezTo>
                    <a:pt x="2521" y="8629"/>
                    <a:pt x="2583" y="8644"/>
                    <a:pt x="2637" y="8655"/>
                  </a:cubicBezTo>
                  <a:cubicBezTo>
                    <a:pt x="2687" y="8667"/>
                    <a:pt x="2731" y="8681"/>
                    <a:pt x="2776" y="8681"/>
                  </a:cubicBezTo>
                  <a:cubicBezTo>
                    <a:pt x="2785" y="8681"/>
                    <a:pt x="2794" y="8681"/>
                    <a:pt x="2803" y="8679"/>
                  </a:cubicBezTo>
                  <a:cubicBezTo>
                    <a:pt x="2831" y="8669"/>
                    <a:pt x="2886" y="8634"/>
                    <a:pt x="2949" y="8596"/>
                  </a:cubicBezTo>
                  <a:cubicBezTo>
                    <a:pt x="3049" y="8530"/>
                    <a:pt x="3178" y="8445"/>
                    <a:pt x="3339" y="8445"/>
                  </a:cubicBezTo>
                  <a:cubicBezTo>
                    <a:pt x="3394" y="8445"/>
                    <a:pt x="3453" y="8455"/>
                    <a:pt x="3515" y="8479"/>
                  </a:cubicBezTo>
                  <a:cubicBezTo>
                    <a:pt x="3609" y="8513"/>
                    <a:pt x="3730" y="8596"/>
                    <a:pt x="3796" y="8800"/>
                  </a:cubicBezTo>
                  <a:cubicBezTo>
                    <a:pt x="3872" y="9025"/>
                    <a:pt x="3861" y="9347"/>
                    <a:pt x="3805" y="9579"/>
                  </a:cubicBezTo>
                  <a:cubicBezTo>
                    <a:pt x="4172" y="9647"/>
                    <a:pt x="4518" y="9789"/>
                    <a:pt x="4646" y="10086"/>
                  </a:cubicBezTo>
                  <a:cubicBezTo>
                    <a:pt x="4687" y="10183"/>
                    <a:pt x="4705" y="10287"/>
                    <a:pt x="4718" y="10387"/>
                  </a:cubicBezTo>
                  <a:cubicBezTo>
                    <a:pt x="4732" y="10488"/>
                    <a:pt x="4743" y="10584"/>
                    <a:pt x="4780" y="10660"/>
                  </a:cubicBezTo>
                  <a:lnTo>
                    <a:pt x="4832" y="10761"/>
                  </a:lnTo>
                  <a:cubicBezTo>
                    <a:pt x="4922" y="10936"/>
                    <a:pt x="4988" y="11064"/>
                    <a:pt x="5050" y="11300"/>
                  </a:cubicBezTo>
                  <a:cubicBezTo>
                    <a:pt x="5095" y="11500"/>
                    <a:pt x="5206" y="11652"/>
                    <a:pt x="5337" y="11822"/>
                  </a:cubicBezTo>
                  <a:cubicBezTo>
                    <a:pt x="5461" y="11984"/>
                    <a:pt x="5603" y="12171"/>
                    <a:pt x="5676" y="12412"/>
                  </a:cubicBezTo>
                  <a:cubicBezTo>
                    <a:pt x="5707" y="12513"/>
                    <a:pt x="5728" y="12603"/>
                    <a:pt x="5742" y="12686"/>
                  </a:cubicBezTo>
                  <a:cubicBezTo>
                    <a:pt x="5769" y="12817"/>
                    <a:pt x="5786" y="12903"/>
                    <a:pt x="5835" y="12980"/>
                  </a:cubicBezTo>
                  <a:cubicBezTo>
                    <a:pt x="5859" y="12970"/>
                    <a:pt x="5885" y="12964"/>
                    <a:pt x="5910" y="12964"/>
                  </a:cubicBezTo>
                  <a:cubicBezTo>
                    <a:pt x="5946" y="12964"/>
                    <a:pt x="5981" y="12975"/>
                    <a:pt x="6011" y="12997"/>
                  </a:cubicBezTo>
                  <a:cubicBezTo>
                    <a:pt x="6273" y="13187"/>
                    <a:pt x="6232" y="13688"/>
                    <a:pt x="6195" y="14127"/>
                  </a:cubicBezTo>
                  <a:cubicBezTo>
                    <a:pt x="6184" y="14269"/>
                    <a:pt x="6170" y="14407"/>
                    <a:pt x="6177" y="14483"/>
                  </a:cubicBezTo>
                  <a:cubicBezTo>
                    <a:pt x="6190" y="14770"/>
                    <a:pt x="6249" y="15043"/>
                    <a:pt x="6312" y="15330"/>
                  </a:cubicBezTo>
                  <a:cubicBezTo>
                    <a:pt x="6356" y="15544"/>
                    <a:pt x="6402" y="15759"/>
                    <a:pt x="6433" y="15990"/>
                  </a:cubicBezTo>
                  <a:cubicBezTo>
                    <a:pt x="6460" y="16187"/>
                    <a:pt x="6460" y="16373"/>
                    <a:pt x="6464" y="16553"/>
                  </a:cubicBezTo>
                  <a:cubicBezTo>
                    <a:pt x="6464" y="16847"/>
                    <a:pt x="6464" y="17124"/>
                    <a:pt x="6581" y="17386"/>
                  </a:cubicBezTo>
                  <a:lnTo>
                    <a:pt x="6605" y="17445"/>
                  </a:lnTo>
                  <a:cubicBezTo>
                    <a:pt x="6813" y="17988"/>
                    <a:pt x="6906" y="18364"/>
                    <a:pt x="6740" y="18558"/>
                  </a:cubicBezTo>
                  <a:cubicBezTo>
                    <a:pt x="6637" y="18689"/>
                    <a:pt x="6485" y="18703"/>
                    <a:pt x="6364" y="18703"/>
                  </a:cubicBezTo>
                  <a:lnTo>
                    <a:pt x="6367" y="18703"/>
                  </a:lnTo>
                  <a:cubicBezTo>
                    <a:pt x="6443" y="18845"/>
                    <a:pt x="6643" y="19035"/>
                    <a:pt x="6823" y="19201"/>
                  </a:cubicBezTo>
                  <a:cubicBezTo>
                    <a:pt x="6930" y="19305"/>
                    <a:pt x="7034" y="19401"/>
                    <a:pt x="7114" y="19488"/>
                  </a:cubicBezTo>
                  <a:cubicBezTo>
                    <a:pt x="7597" y="20017"/>
                    <a:pt x="8112" y="20334"/>
                    <a:pt x="8762" y="20508"/>
                  </a:cubicBezTo>
                  <a:cubicBezTo>
                    <a:pt x="8803" y="20148"/>
                    <a:pt x="8828" y="19761"/>
                    <a:pt x="8828" y="19329"/>
                  </a:cubicBezTo>
                  <a:cubicBezTo>
                    <a:pt x="8828" y="18825"/>
                    <a:pt x="8828" y="18544"/>
                    <a:pt x="9339" y="18260"/>
                  </a:cubicBezTo>
                  <a:cubicBezTo>
                    <a:pt x="9433" y="18212"/>
                    <a:pt x="9533" y="18147"/>
                    <a:pt x="9633" y="18081"/>
                  </a:cubicBezTo>
                  <a:cubicBezTo>
                    <a:pt x="9803" y="17967"/>
                    <a:pt x="9979" y="17853"/>
                    <a:pt x="10145" y="17801"/>
                  </a:cubicBezTo>
                  <a:cubicBezTo>
                    <a:pt x="10218" y="17781"/>
                    <a:pt x="10286" y="17773"/>
                    <a:pt x="10350" y="17773"/>
                  </a:cubicBezTo>
                  <a:cubicBezTo>
                    <a:pt x="10669" y="17773"/>
                    <a:pt x="10886" y="17989"/>
                    <a:pt x="11064" y="18168"/>
                  </a:cubicBezTo>
                  <a:cubicBezTo>
                    <a:pt x="11196" y="18289"/>
                    <a:pt x="11289" y="18385"/>
                    <a:pt x="11379" y="18479"/>
                  </a:cubicBezTo>
                  <a:cubicBezTo>
                    <a:pt x="11510" y="18617"/>
                    <a:pt x="11628" y="18737"/>
                    <a:pt x="11759" y="18838"/>
                  </a:cubicBezTo>
                  <a:cubicBezTo>
                    <a:pt x="11863" y="18776"/>
                    <a:pt x="11990" y="18766"/>
                    <a:pt x="12094" y="18755"/>
                  </a:cubicBezTo>
                  <a:cubicBezTo>
                    <a:pt x="12263" y="18742"/>
                    <a:pt x="12370" y="18727"/>
                    <a:pt x="12429" y="18641"/>
                  </a:cubicBezTo>
                  <a:cubicBezTo>
                    <a:pt x="12516" y="18520"/>
                    <a:pt x="12530" y="18372"/>
                    <a:pt x="12550" y="18198"/>
                  </a:cubicBezTo>
                  <a:cubicBezTo>
                    <a:pt x="12578" y="17981"/>
                    <a:pt x="12606" y="17735"/>
                    <a:pt x="12785" y="17511"/>
                  </a:cubicBezTo>
                  <a:cubicBezTo>
                    <a:pt x="12879" y="17404"/>
                    <a:pt x="12989" y="17335"/>
                    <a:pt x="13083" y="17279"/>
                  </a:cubicBezTo>
                  <a:cubicBezTo>
                    <a:pt x="13179" y="17220"/>
                    <a:pt x="13262" y="17169"/>
                    <a:pt x="13304" y="17092"/>
                  </a:cubicBezTo>
                  <a:cubicBezTo>
                    <a:pt x="13338" y="17041"/>
                    <a:pt x="13366" y="16927"/>
                    <a:pt x="13383" y="16854"/>
                  </a:cubicBezTo>
                  <a:cubicBezTo>
                    <a:pt x="13397" y="16781"/>
                    <a:pt x="13415" y="16713"/>
                    <a:pt x="13432" y="16654"/>
                  </a:cubicBezTo>
                  <a:cubicBezTo>
                    <a:pt x="13570" y="16266"/>
                    <a:pt x="13771" y="15706"/>
                    <a:pt x="14171" y="15564"/>
                  </a:cubicBezTo>
                  <a:cubicBezTo>
                    <a:pt x="14300" y="15510"/>
                    <a:pt x="14455" y="15498"/>
                    <a:pt x="14614" y="15498"/>
                  </a:cubicBezTo>
                  <a:cubicBezTo>
                    <a:pt x="14678" y="15498"/>
                    <a:pt x="14741" y="15500"/>
                    <a:pt x="14804" y="15502"/>
                  </a:cubicBezTo>
                  <a:cubicBezTo>
                    <a:pt x="14869" y="15505"/>
                    <a:pt x="14932" y="15508"/>
                    <a:pt x="14991" y="15508"/>
                  </a:cubicBezTo>
                  <a:cubicBezTo>
                    <a:pt x="15075" y="15508"/>
                    <a:pt x="15152" y="15503"/>
                    <a:pt x="15219" y="15489"/>
                  </a:cubicBezTo>
                  <a:cubicBezTo>
                    <a:pt x="15385" y="15457"/>
                    <a:pt x="15540" y="15406"/>
                    <a:pt x="15696" y="15361"/>
                  </a:cubicBezTo>
                  <a:cubicBezTo>
                    <a:pt x="15879" y="15302"/>
                    <a:pt x="16069" y="15247"/>
                    <a:pt x="16277" y="15209"/>
                  </a:cubicBezTo>
                  <a:cubicBezTo>
                    <a:pt x="16339" y="15196"/>
                    <a:pt x="16407" y="15192"/>
                    <a:pt x="16478" y="15192"/>
                  </a:cubicBezTo>
                  <a:cubicBezTo>
                    <a:pt x="16586" y="15192"/>
                    <a:pt x="16702" y="15202"/>
                    <a:pt x="16823" y="15212"/>
                  </a:cubicBezTo>
                  <a:cubicBezTo>
                    <a:pt x="16925" y="15222"/>
                    <a:pt x="17053" y="15233"/>
                    <a:pt x="17164" y="15233"/>
                  </a:cubicBezTo>
                  <a:cubicBezTo>
                    <a:pt x="17293" y="15233"/>
                    <a:pt x="17401" y="15218"/>
                    <a:pt x="17427" y="15164"/>
                  </a:cubicBezTo>
                  <a:cubicBezTo>
                    <a:pt x="17469" y="15071"/>
                    <a:pt x="17465" y="14562"/>
                    <a:pt x="17435" y="14358"/>
                  </a:cubicBezTo>
                  <a:cubicBezTo>
                    <a:pt x="17424" y="14269"/>
                    <a:pt x="17403" y="14216"/>
                    <a:pt x="17373" y="14151"/>
                  </a:cubicBezTo>
                  <a:cubicBezTo>
                    <a:pt x="17341" y="14089"/>
                    <a:pt x="17310" y="14017"/>
                    <a:pt x="17296" y="13916"/>
                  </a:cubicBezTo>
                  <a:cubicBezTo>
                    <a:pt x="17251" y="13764"/>
                    <a:pt x="17217" y="13377"/>
                    <a:pt x="17275" y="13163"/>
                  </a:cubicBezTo>
                  <a:cubicBezTo>
                    <a:pt x="17290" y="13083"/>
                    <a:pt x="17338" y="13007"/>
                    <a:pt x="17379" y="12951"/>
                  </a:cubicBezTo>
                  <a:cubicBezTo>
                    <a:pt x="17417" y="12897"/>
                    <a:pt x="17435" y="12873"/>
                    <a:pt x="17435" y="12841"/>
                  </a:cubicBezTo>
                  <a:cubicBezTo>
                    <a:pt x="17435" y="12776"/>
                    <a:pt x="17469" y="12717"/>
                    <a:pt x="17524" y="12686"/>
                  </a:cubicBezTo>
                  <a:cubicBezTo>
                    <a:pt x="17521" y="12426"/>
                    <a:pt x="17469" y="12292"/>
                    <a:pt x="17272" y="12216"/>
                  </a:cubicBezTo>
                  <a:cubicBezTo>
                    <a:pt x="17219" y="12197"/>
                    <a:pt x="17154" y="12195"/>
                    <a:pt x="17081" y="12195"/>
                  </a:cubicBezTo>
                  <a:cubicBezTo>
                    <a:pt x="17064" y="12195"/>
                    <a:pt x="17046" y="12196"/>
                    <a:pt x="17029" y="12196"/>
                  </a:cubicBezTo>
                  <a:cubicBezTo>
                    <a:pt x="16924" y="12196"/>
                    <a:pt x="16808" y="12192"/>
                    <a:pt x="16691" y="12147"/>
                  </a:cubicBezTo>
                  <a:cubicBezTo>
                    <a:pt x="16539" y="12091"/>
                    <a:pt x="16439" y="11977"/>
                    <a:pt x="16352" y="11877"/>
                  </a:cubicBezTo>
                  <a:cubicBezTo>
                    <a:pt x="16304" y="11818"/>
                    <a:pt x="16256" y="11766"/>
                    <a:pt x="16207" y="11728"/>
                  </a:cubicBezTo>
                  <a:cubicBezTo>
                    <a:pt x="16135" y="11686"/>
                    <a:pt x="16069" y="11652"/>
                    <a:pt x="16010" y="11621"/>
                  </a:cubicBezTo>
                  <a:cubicBezTo>
                    <a:pt x="15845" y="11538"/>
                    <a:pt x="15709" y="11472"/>
                    <a:pt x="15551" y="11209"/>
                  </a:cubicBezTo>
                  <a:cubicBezTo>
                    <a:pt x="15395" y="10919"/>
                    <a:pt x="15288" y="10815"/>
                    <a:pt x="15063" y="10591"/>
                  </a:cubicBezTo>
                  <a:cubicBezTo>
                    <a:pt x="14818" y="10363"/>
                    <a:pt x="14755" y="10027"/>
                    <a:pt x="14701" y="9734"/>
                  </a:cubicBezTo>
                  <a:cubicBezTo>
                    <a:pt x="14683" y="9641"/>
                    <a:pt x="14666" y="9547"/>
                    <a:pt x="14645" y="9461"/>
                  </a:cubicBezTo>
                  <a:cubicBezTo>
                    <a:pt x="14631" y="9398"/>
                    <a:pt x="14614" y="9336"/>
                    <a:pt x="14600" y="9271"/>
                  </a:cubicBezTo>
                  <a:cubicBezTo>
                    <a:pt x="14569" y="9122"/>
                    <a:pt x="14531" y="8956"/>
                    <a:pt x="14490" y="8856"/>
                  </a:cubicBezTo>
                  <a:cubicBezTo>
                    <a:pt x="14479" y="8845"/>
                    <a:pt x="14458" y="8824"/>
                    <a:pt x="14420" y="8794"/>
                  </a:cubicBezTo>
                  <a:cubicBezTo>
                    <a:pt x="14375" y="8756"/>
                    <a:pt x="14317" y="8704"/>
                    <a:pt x="14268" y="8621"/>
                  </a:cubicBezTo>
                  <a:cubicBezTo>
                    <a:pt x="14071" y="8310"/>
                    <a:pt x="14050" y="7725"/>
                    <a:pt x="14061" y="7232"/>
                  </a:cubicBezTo>
                  <a:cubicBezTo>
                    <a:pt x="14013" y="7186"/>
                    <a:pt x="13992" y="7114"/>
                    <a:pt x="14016" y="7048"/>
                  </a:cubicBezTo>
                  <a:cubicBezTo>
                    <a:pt x="14082" y="6851"/>
                    <a:pt x="14088" y="6685"/>
                    <a:pt x="14096" y="6513"/>
                  </a:cubicBezTo>
                  <a:cubicBezTo>
                    <a:pt x="14102" y="6284"/>
                    <a:pt x="14112" y="6050"/>
                    <a:pt x="14265" y="5780"/>
                  </a:cubicBezTo>
                  <a:cubicBezTo>
                    <a:pt x="14341" y="5642"/>
                    <a:pt x="14399" y="5493"/>
                    <a:pt x="14458" y="5337"/>
                  </a:cubicBezTo>
                  <a:cubicBezTo>
                    <a:pt x="14576" y="5043"/>
                    <a:pt x="14697" y="4739"/>
                    <a:pt x="14949" y="4501"/>
                  </a:cubicBezTo>
                  <a:cubicBezTo>
                    <a:pt x="15004" y="4445"/>
                    <a:pt x="15077" y="4386"/>
                    <a:pt x="15154" y="4332"/>
                  </a:cubicBezTo>
                  <a:cubicBezTo>
                    <a:pt x="15299" y="4221"/>
                    <a:pt x="15444" y="4107"/>
                    <a:pt x="15454" y="3986"/>
                  </a:cubicBezTo>
                  <a:cubicBezTo>
                    <a:pt x="15454" y="3927"/>
                    <a:pt x="15444" y="3909"/>
                    <a:pt x="15444" y="3909"/>
                  </a:cubicBezTo>
                  <a:cubicBezTo>
                    <a:pt x="15440" y="3903"/>
                    <a:pt x="15419" y="3893"/>
                    <a:pt x="15409" y="3879"/>
                  </a:cubicBezTo>
                  <a:cubicBezTo>
                    <a:pt x="15371" y="3851"/>
                    <a:pt x="15319" y="3813"/>
                    <a:pt x="15264" y="3744"/>
                  </a:cubicBezTo>
                  <a:cubicBezTo>
                    <a:pt x="14977" y="3381"/>
                    <a:pt x="14876" y="3142"/>
                    <a:pt x="14759" y="2745"/>
                  </a:cubicBezTo>
                  <a:cubicBezTo>
                    <a:pt x="14631" y="2389"/>
                    <a:pt x="14497" y="2365"/>
                    <a:pt x="14133" y="2292"/>
                  </a:cubicBezTo>
                  <a:lnTo>
                    <a:pt x="14009" y="2264"/>
                  </a:lnTo>
                  <a:cubicBezTo>
                    <a:pt x="13961" y="2250"/>
                    <a:pt x="13926" y="2244"/>
                    <a:pt x="13892" y="2237"/>
                  </a:cubicBezTo>
                  <a:cubicBezTo>
                    <a:pt x="13626" y="2182"/>
                    <a:pt x="13490" y="2075"/>
                    <a:pt x="13543" y="1695"/>
                  </a:cubicBezTo>
                  <a:cubicBezTo>
                    <a:pt x="13577" y="1449"/>
                    <a:pt x="13670" y="1373"/>
                    <a:pt x="13812" y="1328"/>
                  </a:cubicBezTo>
                  <a:cubicBezTo>
                    <a:pt x="13847" y="1317"/>
                    <a:pt x="13857" y="1314"/>
                    <a:pt x="13881" y="1283"/>
                  </a:cubicBezTo>
                  <a:cubicBezTo>
                    <a:pt x="13954" y="1193"/>
                    <a:pt x="14005" y="951"/>
                    <a:pt x="13964" y="775"/>
                  </a:cubicBezTo>
                  <a:cubicBezTo>
                    <a:pt x="13947" y="716"/>
                    <a:pt x="13933" y="695"/>
                    <a:pt x="13930" y="695"/>
                  </a:cubicBezTo>
                  <a:cubicBezTo>
                    <a:pt x="13864" y="678"/>
                    <a:pt x="13781" y="637"/>
                    <a:pt x="13702" y="498"/>
                  </a:cubicBezTo>
                  <a:cubicBezTo>
                    <a:pt x="13635" y="391"/>
                    <a:pt x="13629" y="280"/>
                    <a:pt x="13626" y="201"/>
                  </a:cubicBezTo>
                  <a:cubicBezTo>
                    <a:pt x="13615" y="101"/>
                    <a:pt x="13615" y="87"/>
                    <a:pt x="13560" y="52"/>
                  </a:cubicBezTo>
                  <a:cubicBezTo>
                    <a:pt x="13492" y="12"/>
                    <a:pt x="13438" y="0"/>
                    <a:pt x="13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rot="301305">
              <a:off x="6418056" y="1646640"/>
              <a:ext cx="228915" cy="155951"/>
            </a:xfrm>
            <a:custGeom>
              <a:avLst/>
              <a:gdLst/>
              <a:ahLst/>
              <a:cxnLst/>
              <a:rect l="l" t="t" r="r" b="b"/>
              <a:pathLst>
                <a:path w="6804" h="4636" extrusionOk="0">
                  <a:moveTo>
                    <a:pt x="4221" y="1"/>
                  </a:moveTo>
                  <a:cubicBezTo>
                    <a:pt x="4179" y="4"/>
                    <a:pt x="4111" y="29"/>
                    <a:pt x="4038" y="56"/>
                  </a:cubicBezTo>
                  <a:cubicBezTo>
                    <a:pt x="3965" y="84"/>
                    <a:pt x="3896" y="108"/>
                    <a:pt x="3827" y="118"/>
                  </a:cubicBezTo>
                  <a:cubicBezTo>
                    <a:pt x="3746" y="134"/>
                    <a:pt x="3667" y="138"/>
                    <a:pt x="3589" y="138"/>
                  </a:cubicBezTo>
                  <a:cubicBezTo>
                    <a:pt x="3528" y="138"/>
                    <a:pt x="3467" y="135"/>
                    <a:pt x="3405" y="133"/>
                  </a:cubicBezTo>
                  <a:cubicBezTo>
                    <a:pt x="3349" y="129"/>
                    <a:pt x="3294" y="126"/>
                    <a:pt x="3241" y="126"/>
                  </a:cubicBezTo>
                  <a:cubicBezTo>
                    <a:pt x="3180" y="126"/>
                    <a:pt x="3121" y="130"/>
                    <a:pt x="3064" y="139"/>
                  </a:cubicBezTo>
                  <a:cubicBezTo>
                    <a:pt x="2949" y="163"/>
                    <a:pt x="2842" y="240"/>
                    <a:pt x="2732" y="319"/>
                  </a:cubicBezTo>
                  <a:cubicBezTo>
                    <a:pt x="2576" y="426"/>
                    <a:pt x="2403" y="547"/>
                    <a:pt x="2179" y="564"/>
                  </a:cubicBezTo>
                  <a:cubicBezTo>
                    <a:pt x="2164" y="565"/>
                    <a:pt x="2149" y="566"/>
                    <a:pt x="2135" y="566"/>
                  </a:cubicBezTo>
                  <a:cubicBezTo>
                    <a:pt x="1965" y="566"/>
                    <a:pt x="1813" y="493"/>
                    <a:pt x="1698" y="433"/>
                  </a:cubicBezTo>
                  <a:cubicBezTo>
                    <a:pt x="1603" y="384"/>
                    <a:pt x="1541" y="349"/>
                    <a:pt x="1469" y="349"/>
                  </a:cubicBezTo>
                  <a:cubicBezTo>
                    <a:pt x="1455" y="349"/>
                    <a:pt x="1441" y="350"/>
                    <a:pt x="1425" y="353"/>
                  </a:cubicBezTo>
                  <a:cubicBezTo>
                    <a:pt x="1242" y="388"/>
                    <a:pt x="1214" y="481"/>
                    <a:pt x="1207" y="803"/>
                  </a:cubicBezTo>
                  <a:cubicBezTo>
                    <a:pt x="1204" y="1007"/>
                    <a:pt x="1201" y="1238"/>
                    <a:pt x="1024" y="1383"/>
                  </a:cubicBezTo>
                  <a:cubicBezTo>
                    <a:pt x="909" y="1472"/>
                    <a:pt x="764" y="1492"/>
                    <a:pt x="619" y="1492"/>
                  </a:cubicBezTo>
                  <a:cubicBezTo>
                    <a:pt x="553" y="1492"/>
                    <a:pt x="488" y="1488"/>
                    <a:pt x="426" y="1484"/>
                  </a:cubicBezTo>
                  <a:cubicBezTo>
                    <a:pt x="376" y="1482"/>
                    <a:pt x="316" y="1477"/>
                    <a:pt x="267" y="1477"/>
                  </a:cubicBezTo>
                  <a:cubicBezTo>
                    <a:pt x="245" y="1477"/>
                    <a:pt x="224" y="1478"/>
                    <a:pt x="208" y="1481"/>
                  </a:cubicBezTo>
                  <a:cubicBezTo>
                    <a:pt x="191" y="1494"/>
                    <a:pt x="170" y="1505"/>
                    <a:pt x="153" y="1511"/>
                  </a:cubicBezTo>
                  <a:cubicBezTo>
                    <a:pt x="143" y="1518"/>
                    <a:pt x="135" y="1525"/>
                    <a:pt x="125" y="1532"/>
                  </a:cubicBezTo>
                  <a:cubicBezTo>
                    <a:pt x="405" y="1632"/>
                    <a:pt x="641" y="1757"/>
                    <a:pt x="772" y="1929"/>
                  </a:cubicBezTo>
                  <a:cubicBezTo>
                    <a:pt x="865" y="2044"/>
                    <a:pt x="903" y="2157"/>
                    <a:pt x="886" y="2261"/>
                  </a:cubicBezTo>
                  <a:cubicBezTo>
                    <a:pt x="861" y="2414"/>
                    <a:pt x="741" y="2489"/>
                    <a:pt x="651" y="2545"/>
                  </a:cubicBezTo>
                  <a:cubicBezTo>
                    <a:pt x="633" y="2559"/>
                    <a:pt x="609" y="2572"/>
                    <a:pt x="592" y="2583"/>
                  </a:cubicBezTo>
                  <a:cubicBezTo>
                    <a:pt x="596" y="2590"/>
                    <a:pt x="602" y="2596"/>
                    <a:pt x="609" y="2610"/>
                  </a:cubicBezTo>
                  <a:cubicBezTo>
                    <a:pt x="617" y="2610"/>
                    <a:pt x="665" y="2624"/>
                    <a:pt x="699" y="2638"/>
                  </a:cubicBezTo>
                  <a:cubicBezTo>
                    <a:pt x="831" y="2683"/>
                    <a:pt x="1011" y="2749"/>
                    <a:pt x="1055" y="2918"/>
                  </a:cubicBezTo>
                  <a:cubicBezTo>
                    <a:pt x="1086" y="3028"/>
                    <a:pt x="1048" y="3140"/>
                    <a:pt x="955" y="3253"/>
                  </a:cubicBezTo>
                  <a:cubicBezTo>
                    <a:pt x="848" y="3388"/>
                    <a:pt x="654" y="3392"/>
                    <a:pt x="502" y="3392"/>
                  </a:cubicBezTo>
                  <a:cubicBezTo>
                    <a:pt x="457" y="3392"/>
                    <a:pt x="392" y="3392"/>
                    <a:pt x="368" y="3398"/>
                  </a:cubicBezTo>
                  <a:cubicBezTo>
                    <a:pt x="357" y="3402"/>
                    <a:pt x="336" y="3409"/>
                    <a:pt x="322" y="3409"/>
                  </a:cubicBezTo>
                  <a:cubicBezTo>
                    <a:pt x="153" y="3430"/>
                    <a:pt x="49" y="3481"/>
                    <a:pt x="18" y="3526"/>
                  </a:cubicBezTo>
                  <a:cubicBezTo>
                    <a:pt x="11" y="3534"/>
                    <a:pt x="1" y="3547"/>
                    <a:pt x="11" y="3585"/>
                  </a:cubicBezTo>
                  <a:cubicBezTo>
                    <a:pt x="28" y="3599"/>
                    <a:pt x="132" y="3623"/>
                    <a:pt x="191" y="3637"/>
                  </a:cubicBezTo>
                  <a:cubicBezTo>
                    <a:pt x="271" y="3651"/>
                    <a:pt x="419" y="3685"/>
                    <a:pt x="499" y="3783"/>
                  </a:cubicBezTo>
                  <a:cubicBezTo>
                    <a:pt x="578" y="3817"/>
                    <a:pt x="612" y="3896"/>
                    <a:pt x="641" y="3955"/>
                  </a:cubicBezTo>
                  <a:cubicBezTo>
                    <a:pt x="647" y="3976"/>
                    <a:pt x="661" y="4003"/>
                    <a:pt x="671" y="4031"/>
                  </a:cubicBezTo>
                  <a:cubicBezTo>
                    <a:pt x="831" y="4366"/>
                    <a:pt x="831" y="4366"/>
                    <a:pt x="1214" y="4474"/>
                  </a:cubicBezTo>
                  <a:cubicBezTo>
                    <a:pt x="1280" y="4494"/>
                    <a:pt x="1349" y="4525"/>
                    <a:pt x="1415" y="4560"/>
                  </a:cubicBezTo>
                  <a:cubicBezTo>
                    <a:pt x="1493" y="4596"/>
                    <a:pt x="1567" y="4635"/>
                    <a:pt x="1631" y="4635"/>
                  </a:cubicBezTo>
                  <a:cubicBezTo>
                    <a:pt x="1640" y="4635"/>
                    <a:pt x="1648" y="4634"/>
                    <a:pt x="1657" y="4633"/>
                  </a:cubicBezTo>
                  <a:cubicBezTo>
                    <a:pt x="1646" y="4633"/>
                    <a:pt x="1639" y="4633"/>
                    <a:pt x="1663" y="4601"/>
                  </a:cubicBezTo>
                  <a:cubicBezTo>
                    <a:pt x="1691" y="4563"/>
                    <a:pt x="1732" y="4501"/>
                    <a:pt x="1819" y="4446"/>
                  </a:cubicBezTo>
                  <a:cubicBezTo>
                    <a:pt x="1888" y="4411"/>
                    <a:pt x="1919" y="4391"/>
                    <a:pt x="1940" y="4376"/>
                  </a:cubicBezTo>
                  <a:cubicBezTo>
                    <a:pt x="2009" y="4331"/>
                    <a:pt x="2053" y="4317"/>
                    <a:pt x="2125" y="4317"/>
                  </a:cubicBezTo>
                  <a:cubicBezTo>
                    <a:pt x="2162" y="4317"/>
                    <a:pt x="2205" y="4320"/>
                    <a:pt x="2261" y="4325"/>
                  </a:cubicBezTo>
                  <a:lnTo>
                    <a:pt x="2324" y="4328"/>
                  </a:lnTo>
                  <a:cubicBezTo>
                    <a:pt x="2434" y="4342"/>
                    <a:pt x="2531" y="4380"/>
                    <a:pt x="2624" y="4418"/>
                  </a:cubicBezTo>
                  <a:cubicBezTo>
                    <a:pt x="2759" y="4474"/>
                    <a:pt x="2898" y="4494"/>
                    <a:pt x="2984" y="4494"/>
                  </a:cubicBezTo>
                  <a:lnTo>
                    <a:pt x="3053" y="4494"/>
                  </a:lnTo>
                  <a:cubicBezTo>
                    <a:pt x="3059" y="4387"/>
                    <a:pt x="3098" y="4249"/>
                    <a:pt x="3281" y="4124"/>
                  </a:cubicBezTo>
                  <a:cubicBezTo>
                    <a:pt x="3367" y="4062"/>
                    <a:pt x="3457" y="4041"/>
                    <a:pt x="3543" y="4041"/>
                  </a:cubicBezTo>
                  <a:cubicBezTo>
                    <a:pt x="3642" y="4041"/>
                    <a:pt x="3736" y="4069"/>
                    <a:pt x="3814" y="4094"/>
                  </a:cubicBezTo>
                  <a:cubicBezTo>
                    <a:pt x="3890" y="4115"/>
                    <a:pt x="3942" y="4129"/>
                    <a:pt x="3985" y="4129"/>
                  </a:cubicBezTo>
                  <a:cubicBezTo>
                    <a:pt x="4023" y="4129"/>
                    <a:pt x="4052" y="4118"/>
                    <a:pt x="4083" y="4094"/>
                  </a:cubicBezTo>
                  <a:cubicBezTo>
                    <a:pt x="4101" y="4076"/>
                    <a:pt x="4128" y="3962"/>
                    <a:pt x="4149" y="3886"/>
                  </a:cubicBezTo>
                  <a:cubicBezTo>
                    <a:pt x="4193" y="3720"/>
                    <a:pt x="4238" y="3547"/>
                    <a:pt x="4391" y="3467"/>
                  </a:cubicBezTo>
                  <a:cubicBezTo>
                    <a:pt x="4424" y="3450"/>
                    <a:pt x="4475" y="3433"/>
                    <a:pt x="4538" y="3433"/>
                  </a:cubicBezTo>
                  <a:cubicBezTo>
                    <a:pt x="4573" y="3433"/>
                    <a:pt x="4611" y="3438"/>
                    <a:pt x="4653" y="3451"/>
                  </a:cubicBezTo>
                  <a:cubicBezTo>
                    <a:pt x="4785" y="3467"/>
                    <a:pt x="4854" y="3606"/>
                    <a:pt x="4892" y="3685"/>
                  </a:cubicBezTo>
                  <a:cubicBezTo>
                    <a:pt x="4902" y="3710"/>
                    <a:pt x="4923" y="3744"/>
                    <a:pt x="4930" y="3754"/>
                  </a:cubicBezTo>
                  <a:cubicBezTo>
                    <a:pt x="4951" y="3730"/>
                    <a:pt x="4961" y="3627"/>
                    <a:pt x="4964" y="3582"/>
                  </a:cubicBezTo>
                  <a:cubicBezTo>
                    <a:pt x="4967" y="3544"/>
                    <a:pt x="4972" y="3509"/>
                    <a:pt x="4975" y="3478"/>
                  </a:cubicBezTo>
                  <a:cubicBezTo>
                    <a:pt x="4975" y="3478"/>
                    <a:pt x="4967" y="3467"/>
                    <a:pt x="4961" y="3447"/>
                  </a:cubicBezTo>
                  <a:cubicBezTo>
                    <a:pt x="4930" y="3381"/>
                    <a:pt x="4881" y="3285"/>
                    <a:pt x="4909" y="3167"/>
                  </a:cubicBezTo>
                  <a:cubicBezTo>
                    <a:pt x="4996" y="2928"/>
                    <a:pt x="5224" y="2787"/>
                    <a:pt x="5393" y="2683"/>
                  </a:cubicBezTo>
                  <a:lnTo>
                    <a:pt x="5476" y="2634"/>
                  </a:lnTo>
                  <a:cubicBezTo>
                    <a:pt x="5942" y="2352"/>
                    <a:pt x="6154" y="1992"/>
                    <a:pt x="6419" y="1535"/>
                  </a:cubicBezTo>
                  <a:lnTo>
                    <a:pt x="6561" y="1290"/>
                  </a:lnTo>
                  <a:cubicBezTo>
                    <a:pt x="6606" y="1224"/>
                    <a:pt x="6647" y="1165"/>
                    <a:pt x="6675" y="1114"/>
                  </a:cubicBezTo>
                  <a:cubicBezTo>
                    <a:pt x="6738" y="1028"/>
                    <a:pt x="6803" y="924"/>
                    <a:pt x="6803" y="892"/>
                  </a:cubicBezTo>
                  <a:cubicBezTo>
                    <a:pt x="6803" y="889"/>
                    <a:pt x="6789" y="854"/>
                    <a:pt x="6672" y="751"/>
                  </a:cubicBezTo>
                  <a:cubicBezTo>
                    <a:pt x="6572" y="664"/>
                    <a:pt x="6468" y="616"/>
                    <a:pt x="6350" y="557"/>
                  </a:cubicBezTo>
                  <a:cubicBezTo>
                    <a:pt x="6267" y="516"/>
                    <a:pt x="6181" y="474"/>
                    <a:pt x="6087" y="419"/>
                  </a:cubicBezTo>
                  <a:cubicBezTo>
                    <a:pt x="6029" y="391"/>
                    <a:pt x="5960" y="353"/>
                    <a:pt x="5891" y="308"/>
                  </a:cubicBezTo>
                  <a:cubicBezTo>
                    <a:pt x="5735" y="219"/>
                    <a:pt x="5583" y="128"/>
                    <a:pt x="5441" y="118"/>
                  </a:cubicBezTo>
                  <a:cubicBezTo>
                    <a:pt x="5427" y="117"/>
                    <a:pt x="5413" y="117"/>
                    <a:pt x="5400" y="117"/>
                  </a:cubicBezTo>
                  <a:cubicBezTo>
                    <a:pt x="5322" y="117"/>
                    <a:pt x="5246" y="132"/>
                    <a:pt x="5158" y="153"/>
                  </a:cubicBezTo>
                  <a:cubicBezTo>
                    <a:pt x="5062" y="176"/>
                    <a:pt x="4958" y="198"/>
                    <a:pt x="4841" y="198"/>
                  </a:cubicBezTo>
                  <a:cubicBezTo>
                    <a:pt x="4796" y="198"/>
                    <a:pt x="4750" y="195"/>
                    <a:pt x="4702" y="187"/>
                  </a:cubicBezTo>
                  <a:cubicBezTo>
                    <a:pt x="4587" y="157"/>
                    <a:pt x="4505" y="118"/>
                    <a:pt x="4428" y="80"/>
                  </a:cubicBezTo>
                  <a:cubicBezTo>
                    <a:pt x="4356" y="39"/>
                    <a:pt x="4294" y="11"/>
                    <a:pt x="4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6228916" y="3441489"/>
              <a:ext cx="791712" cy="489498"/>
            </a:xfrm>
            <a:custGeom>
              <a:avLst/>
              <a:gdLst/>
              <a:ahLst/>
              <a:cxnLst/>
              <a:rect l="l" t="t" r="r" b="b"/>
              <a:pathLst>
                <a:path w="26294" h="16257" extrusionOk="0">
                  <a:moveTo>
                    <a:pt x="14505" y="16197"/>
                  </a:moveTo>
                  <a:lnTo>
                    <a:pt x="14505" y="16197"/>
                  </a:lnTo>
                  <a:cubicBezTo>
                    <a:pt x="14506" y="16197"/>
                    <a:pt x="14506" y="16197"/>
                    <a:pt x="14506" y="16197"/>
                  </a:cubicBezTo>
                  <a:cubicBezTo>
                    <a:pt x="14506" y="16197"/>
                    <a:pt x="14506" y="16197"/>
                    <a:pt x="14505" y="16197"/>
                  </a:cubicBezTo>
                  <a:close/>
                  <a:moveTo>
                    <a:pt x="7217" y="1"/>
                  </a:moveTo>
                  <a:cubicBezTo>
                    <a:pt x="7189" y="7"/>
                    <a:pt x="7155" y="18"/>
                    <a:pt x="7106" y="35"/>
                  </a:cubicBezTo>
                  <a:cubicBezTo>
                    <a:pt x="7037" y="59"/>
                    <a:pt x="6961" y="111"/>
                    <a:pt x="6882" y="163"/>
                  </a:cubicBezTo>
                  <a:cubicBezTo>
                    <a:pt x="6788" y="225"/>
                    <a:pt x="6691" y="291"/>
                    <a:pt x="6581" y="332"/>
                  </a:cubicBezTo>
                  <a:cubicBezTo>
                    <a:pt x="6495" y="374"/>
                    <a:pt x="6405" y="405"/>
                    <a:pt x="6322" y="429"/>
                  </a:cubicBezTo>
                  <a:cubicBezTo>
                    <a:pt x="6104" y="502"/>
                    <a:pt x="6042" y="522"/>
                    <a:pt x="6018" y="720"/>
                  </a:cubicBezTo>
                  <a:cubicBezTo>
                    <a:pt x="6004" y="813"/>
                    <a:pt x="6028" y="927"/>
                    <a:pt x="6048" y="1017"/>
                  </a:cubicBezTo>
                  <a:lnTo>
                    <a:pt x="6063" y="1086"/>
                  </a:lnTo>
                  <a:cubicBezTo>
                    <a:pt x="6073" y="1138"/>
                    <a:pt x="6059" y="1193"/>
                    <a:pt x="6024" y="1234"/>
                  </a:cubicBezTo>
                  <a:cubicBezTo>
                    <a:pt x="6007" y="1255"/>
                    <a:pt x="5986" y="1272"/>
                    <a:pt x="5962" y="1283"/>
                  </a:cubicBezTo>
                  <a:cubicBezTo>
                    <a:pt x="5855" y="1390"/>
                    <a:pt x="5654" y="1473"/>
                    <a:pt x="5375" y="1583"/>
                  </a:cubicBezTo>
                  <a:cubicBezTo>
                    <a:pt x="5254" y="1632"/>
                    <a:pt x="5126" y="1680"/>
                    <a:pt x="5070" y="1719"/>
                  </a:cubicBezTo>
                  <a:cubicBezTo>
                    <a:pt x="4939" y="1815"/>
                    <a:pt x="4870" y="1926"/>
                    <a:pt x="4788" y="2050"/>
                  </a:cubicBezTo>
                  <a:cubicBezTo>
                    <a:pt x="4725" y="2143"/>
                    <a:pt x="4663" y="2240"/>
                    <a:pt x="4576" y="2337"/>
                  </a:cubicBezTo>
                  <a:cubicBezTo>
                    <a:pt x="4486" y="2465"/>
                    <a:pt x="4345" y="2548"/>
                    <a:pt x="4213" y="2624"/>
                  </a:cubicBezTo>
                  <a:cubicBezTo>
                    <a:pt x="4110" y="2686"/>
                    <a:pt x="4013" y="2741"/>
                    <a:pt x="3965" y="2824"/>
                  </a:cubicBezTo>
                  <a:cubicBezTo>
                    <a:pt x="3912" y="2901"/>
                    <a:pt x="3896" y="2980"/>
                    <a:pt x="3878" y="3077"/>
                  </a:cubicBezTo>
                  <a:cubicBezTo>
                    <a:pt x="3864" y="3163"/>
                    <a:pt x="3847" y="3246"/>
                    <a:pt x="3816" y="3329"/>
                  </a:cubicBezTo>
                  <a:cubicBezTo>
                    <a:pt x="3698" y="3619"/>
                    <a:pt x="3488" y="3727"/>
                    <a:pt x="3318" y="3810"/>
                  </a:cubicBezTo>
                  <a:cubicBezTo>
                    <a:pt x="3201" y="3872"/>
                    <a:pt x="3124" y="3914"/>
                    <a:pt x="3080" y="3986"/>
                  </a:cubicBezTo>
                  <a:cubicBezTo>
                    <a:pt x="3025" y="4075"/>
                    <a:pt x="3052" y="4255"/>
                    <a:pt x="3080" y="4424"/>
                  </a:cubicBezTo>
                  <a:cubicBezTo>
                    <a:pt x="3121" y="4673"/>
                    <a:pt x="3166" y="4960"/>
                    <a:pt x="3000" y="5189"/>
                  </a:cubicBezTo>
                  <a:cubicBezTo>
                    <a:pt x="2900" y="5310"/>
                    <a:pt x="2803" y="5340"/>
                    <a:pt x="2744" y="5361"/>
                  </a:cubicBezTo>
                  <a:cubicBezTo>
                    <a:pt x="2717" y="5372"/>
                    <a:pt x="2710" y="5378"/>
                    <a:pt x="2700" y="5417"/>
                  </a:cubicBezTo>
                  <a:cubicBezTo>
                    <a:pt x="2696" y="5431"/>
                    <a:pt x="2700" y="5444"/>
                    <a:pt x="2724" y="5500"/>
                  </a:cubicBezTo>
                  <a:cubicBezTo>
                    <a:pt x="2758" y="5583"/>
                    <a:pt x="2817" y="5728"/>
                    <a:pt x="2710" y="5921"/>
                  </a:cubicBezTo>
                  <a:cubicBezTo>
                    <a:pt x="2647" y="6039"/>
                    <a:pt x="2516" y="6139"/>
                    <a:pt x="2385" y="6236"/>
                  </a:cubicBezTo>
                  <a:cubicBezTo>
                    <a:pt x="2330" y="6278"/>
                    <a:pt x="2274" y="6319"/>
                    <a:pt x="2233" y="6356"/>
                  </a:cubicBezTo>
                  <a:cubicBezTo>
                    <a:pt x="2199" y="6398"/>
                    <a:pt x="2157" y="6464"/>
                    <a:pt x="2116" y="6530"/>
                  </a:cubicBezTo>
                  <a:cubicBezTo>
                    <a:pt x="2050" y="6637"/>
                    <a:pt x="1977" y="6751"/>
                    <a:pt x="1884" y="6848"/>
                  </a:cubicBezTo>
                  <a:cubicBezTo>
                    <a:pt x="1652" y="7062"/>
                    <a:pt x="1369" y="7238"/>
                    <a:pt x="1092" y="7411"/>
                  </a:cubicBezTo>
                  <a:cubicBezTo>
                    <a:pt x="892" y="7532"/>
                    <a:pt x="688" y="7660"/>
                    <a:pt x="515" y="7795"/>
                  </a:cubicBezTo>
                  <a:cubicBezTo>
                    <a:pt x="342" y="7926"/>
                    <a:pt x="173" y="8074"/>
                    <a:pt x="0" y="8223"/>
                  </a:cubicBezTo>
                  <a:cubicBezTo>
                    <a:pt x="145" y="8237"/>
                    <a:pt x="287" y="8261"/>
                    <a:pt x="428" y="8285"/>
                  </a:cubicBezTo>
                  <a:cubicBezTo>
                    <a:pt x="645" y="8323"/>
                    <a:pt x="871" y="8363"/>
                    <a:pt x="1083" y="8363"/>
                  </a:cubicBezTo>
                  <a:cubicBezTo>
                    <a:pt x="1125" y="8363"/>
                    <a:pt x="1166" y="8362"/>
                    <a:pt x="1206" y="8358"/>
                  </a:cubicBezTo>
                  <a:cubicBezTo>
                    <a:pt x="1431" y="8347"/>
                    <a:pt x="1642" y="8327"/>
                    <a:pt x="1843" y="8310"/>
                  </a:cubicBezTo>
                  <a:cubicBezTo>
                    <a:pt x="2132" y="8285"/>
                    <a:pt x="2413" y="8261"/>
                    <a:pt x="2702" y="8261"/>
                  </a:cubicBezTo>
                  <a:cubicBezTo>
                    <a:pt x="3028" y="8261"/>
                    <a:pt x="3365" y="8292"/>
                    <a:pt x="3733" y="8389"/>
                  </a:cubicBezTo>
                  <a:lnTo>
                    <a:pt x="4062" y="8472"/>
                  </a:lnTo>
                  <a:cubicBezTo>
                    <a:pt x="4576" y="8600"/>
                    <a:pt x="5067" y="8725"/>
                    <a:pt x="5561" y="8960"/>
                  </a:cubicBezTo>
                  <a:cubicBezTo>
                    <a:pt x="5997" y="9150"/>
                    <a:pt x="6373" y="9195"/>
                    <a:pt x="6807" y="9195"/>
                  </a:cubicBezTo>
                  <a:cubicBezTo>
                    <a:pt x="6972" y="9195"/>
                    <a:pt x="7145" y="9189"/>
                    <a:pt x="7334" y="9181"/>
                  </a:cubicBezTo>
                  <a:lnTo>
                    <a:pt x="7508" y="9174"/>
                  </a:lnTo>
                  <a:cubicBezTo>
                    <a:pt x="7594" y="9174"/>
                    <a:pt x="7673" y="9174"/>
                    <a:pt x="7753" y="9170"/>
                  </a:cubicBezTo>
                  <a:cubicBezTo>
                    <a:pt x="7841" y="9168"/>
                    <a:pt x="7929" y="9165"/>
                    <a:pt x="8016" y="9165"/>
                  </a:cubicBezTo>
                  <a:cubicBezTo>
                    <a:pt x="8392" y="9165"/>
                    <a:pt x="8766" y="9207"/>
                    <a:pt x="9108" y="9440"/>
                  </a:cubicBezTo>
                  <a:cubicBezTo>
                    <a:pt x="9419" y="9630"/>
                    <a:pt x="9553" y="9941"/>
                    <a:pt x="9674" y="10207"/>
                  </a:cubicBezTo>
                  <a:cubicBezTo>
                    <a:pt x="9737" y="10352"/>
                    <a:pt x="9799" y="10488"/>
                    <a:pt x="9878" y="10605"/>
                  </a:cubicBezTo>
                  <a:cubicBezTo>
                    <a:pt x="10148" y="11023"/>
                    <a:pt x="10304" y="11282"/>
                    <a:pt x="10352" y="11811"/>
                  </a:cubicBezTo>
                  <a:cubicBezTo>
                    <a:pt x="10359" y="11960"/>
                    <a:pt x="10355" y="12098"/>
                    <a:pt x="10349" y="12236"/>
                  </a:cubicBezTo>
                  <a:cubicBezTo>
                    <a:pt x="10335" y="12530"/>
                    <a:pt x="10328" y="12782"/>
                    <a:pt x="10449" y="13000"/>
                  </a:cubicBezTo>
                  <a:cubicBezTo>
                    <a:pt x="10507" y="13107"/>
                    <a:pt x="10587" y="13200"/>
                    <a:pt x="10670" y="13301"/>
                  </a:cubicBezTo>
                  <a:cubicBezTo>
                    <a:pt x="10822" y="13481"/>
                    <a:pt x="10978" y="13667"/>
                    <a:pt x="11051" y="13954"/>
                  </a:cubicBezTo>
                  <a:cubicBezTo>
                    <a:pt x="11078" y="14085"/>
                    <a:pt x="11075" y="14203"/>
                    <a:pt x="11071" y="14310"/>
                  </a:cubicBezTo>
                  <a:cubicBezTo>
                    <a:pt x="11067" y="14535"/>
                    <a:pt x="11078" y="14610"/>
                    <a:pt x="11196" y="14680"/>
                  </a:cubicBezTo>
                  <a:cubicBezTo>
                    <a:pt x="11251" y="14709"/>
                    <a:pt x="11365" y="14717"/>
                    <a:pt x="11490" y="14717"/>
                  </a:cubicBezTo>
                  <a:cubicBezTo>
                    <a:pt x="11588" y="14717"/>
                    <a:pt x="11693" y="14712"/>
                    <a:pt x="11783" y="14707"/>
                  </a:cubicBezTo>
                  <a:cubicBezTo>
                    <a:pt x="11883" y="14705"/>
                    <a:pt x="11978" y="14701"/>
                    <a:pt x="12063" y="14701"/>
                  </a:cubicBezTo>
                  <a:cubicBezTo>
                    <a:pt x="12101" y="14701"/>
                    <a:pt x="12137" y="14702"/>
                    <a:pt x="12170" y="14704"/>
                  </a:cubicBezTo>
                  <a:lnTo>
                    <a:pt x="12384" y="14701"/>
                  </a:lnTo>
                  <a:cubicBezTo>
                    <a:pt x="12468" y="14698"/>
                    <a:pt x="12552" y="14696"/>
                    <a:pt x="12638" y="14696"/>
                  </a:cubicBezTo>
                  <a:cubicBezTo>
                    <a:pt x="12796" y="14696"/>
                    <a:pt x="12957" y="14703"/>
                    <a:pt x="13117" y="14728"/>
                  </a:cubicBezTo>
                  <a:cubicBezTo>
                    <a:pt x="13304" y="14763"/>
                    <a:pt x="13552" y="14829"/>
                    <a:pt x="13629" y="15029"/>
                  </a:cubicBezTo>
                  <a:cubicBezTo>
                    <a:pt x="13708" y="15243"/>
                    <a:pt x="13549" y="15444"/>
                    <a:pt x="13380" y="15655"/>
                  </a:cubicBezTo>
                  <a:cubicBezTo>
                    <a:pt x="13348" y="15693"/>
                    <a:pt x="13314" y="15734"/>
                    <a:pt x="13286" y="15772"/>
                  </a:cubicBezTo>
                  <a:cubicBezTo>
                    <a:pt x="13308" y="15775"/>
                    <a:pt x="13330" y="15776"/>
                    <a:pt x="13352" y="15776"/>
                  </a:cubicBezTo>
                  <a:cubicBezTo>
                    <a:pt x="13415" y="15776"/>
                    <a:pt x="13480" y="15767"/>
                    <a:pt x="13546" y="15762"/>
                  </a:cubicBezTo>
                  <a:cubicBezTo>
                    <a:pt x="13626" y="15756"/>
                    <a:pt x="13707" y="15750"/>
                    <a:pt x="13787" y="15750"/>
                  </a:cubicBezTo>
                  <a:cubicBezTo>
                    <a:pt x="13910" y="15750"/>
                    <a:pt x="14031" y="15765"/>
                    <a:pt x="14144" y="15817"/>
                  </a:cubicBezTo>
                  <a:cubicBezTo>
                    <a:pt x="14292" y="15872"/>
                    <a:pt x="14361" y="15993"/>
                    <a:pt x="14417" y="16083"/>
                  </a:cubicBezTo>
                  <a:cubicBezTo>
                    <a:pt x="14451" y="16141"/>
                    <a:pt x="14475" y="16179"/>
                    <a:pt x="14505" y="16197"/>
                  </a:cubicBezTo>
                  <a:lnTo>
                    <a:pt x="14505" y="16197"/>
                  </a:lnTo>
                  <a:cubicBezTo>
                    <a:pt x="14497" y="16191"/>
                    <a:pt x="14553" y="16191"/>
                    <a:pt x="14600" y="16191"/>
                  </a:cubicBezTo>
                  <a:cubicBezTo>
                    <a:pt x="14680" y="16191"/>
                    <a:pt x="14779" y="16197"/>
                    <a:pt x="14856" y="16256"/>
                  </a:cubicBezTo>
                  <a:cubicBezTo>
                    <a:pt x="14859" y="16256"/>
                    <a:pt x="14862" y="16256"/>
                    <a:pt x="14862" y="16253"/>
                  </a:cubicBezTo>
                  <a:cubicBezTo>
                    <a:pt x="14921" y="16232"/>
                    <a:pt x="14929" y="16228"/>
                    <a:pt x="14939" y="16204"/>
                  </a:cubicBezTo>
                  <a:cubicBezTo>
                    <a:pt x="14949" y="16183"/>
                    <a:pt x="14939" y="16132"/>
                    <a:pt x="14935" y="16100"/>
                  </a:cubicBezTo>
                  <a:cubicBezTo>
                    <a:pt x="14921" y="16011"/>
                    <a:pt x="14904" y="15883"/>
                    <a:pt x="14966" y="15762"/>
                  </a:cubicBezTo>
                  <a:cubicBezTo>
                    <a:pt x="15094" y="15468"/>
                    <a:pt x="15412" y="15350"/>
                    <a:pt x="15696" y="15250"/>
                  </a:cubicBezTo>
                  <a:cubicBezTo>
                    <a:pt x="15903" y="15174"/>
                    <a:pt x="16093" y="15098"/>
                    <a:pt x="16200" y="14977"/>
                  </a:cubicBezTo>
                  <a:lnTo>
                    <a:pt x="16200" y="14977"/>
                  </a:lnTo>
                  <a:cubicBezTo>
                    <a:pt x="16199" y="14977"/>
                    <a:pt x="16199" y="14978"/>
                    <a:pt x="16198" y="14978"/>
                  </a:cubicBezTo>
                  <a:cubicBezTo>
                    <a:pt x="16194" y="14978"/>
                    <a:pt x="16194" y="14968"/>
                    <a:pt x="16194" y="14953"/>
                  </a:cubicBezTo>
                  <a:cubicBezTo>
                    <a:pt x="16194" y="14884"/>
                    <a:pt x="16194" y="14780"/>
                    <a:pt x="16262" y="14683"/>
                  </a:cubicBezTo>
                  <a:cubicBezTo>
                    <a:pt x="16397" y="14524"/>
                    <a:pt x="16598" y="14424"/>
                    <a:pt x="16743" y="14352"/>
                  </a:cubicBezTo>
                  <a:lnTo>
                    <a:pt x="16791" y="14328"/>
                  </a:lnTo>
                  <a:cubicBezTo>
                    <a:pt x="16888" y="14279"/>
                    <a:pt x="16985" y="14237"/>
                    <a:pt x="17078" y="14196"/>
                  </a:cubicBezTo>
                  <a:cubicBezTo>
                    <a:pt x="17168" y="14154"/>
                    <a:pt x="17261" y="14113"/>
                    <a:pt x="17351" y="14068"/>
                  </a:cubicBezTo>
                  <a:cubicBezTo>
                    <a:pt x="17576" y="13964"/>
                    <a:pt x="17732" y="13819"/>
                    <a:pt x="17928" y="13632"/>
                  </a:cubicBezTo>
                  <a:lnTo>
                    <a:pt x="18081" y="13491"/>
                  </a:lnTo>
                  <a:cubicBezTo>
                    <a:pt x="18267" y="13304"/>
                    <a:pt x="18478" y="13152"/>
                    <a:pt x="18686" y="13007"/>
                  </a:cubicBezTo>
                  <a:cubicBezTo>
                    <a:pt x="18796" y="12924"/>
                    <a:pt x="18910" y="12844"/>
                    <a:pt x="19024" y="12758"/>
                  </a:cubicBezTo>
                  <a:cubicBezTo>
                    <a:pt x="19287" y="12547"/>
                    <a:pt x="19536" y="12537"/>
                    <a:pt x="19781" y="12523"/>
                  </a:cubicBezTo>
                  <a:cubicBezTo>
                    <a:pt x="19916" y="12512"/>
                    <a:pt x="20043" y="12506"/>
                    <a:pt x="20182" y="12471"/>
                  </a:cubicBezTo>
                  <a:cubicBezTo>
                    <a:pt x="20286" y="12433"/>
                    <a:pt x="20345" y="12347"/>
                    <a:pt x="20424" y="12236"/>
                  </a:cubicBezTo>
                  <a:cubicBezTo>
                    <a:pt x="20511" y="12115"/>
                    <a:pt x="20611" y="11973"/>
                    <a:pt x="20804" y="11911"/>
                  </a:cubicBezTo>
                  <a:cubicBezTo>
                    <a:pt x="20889" y="11880"/>
                    <a:pt x="21009" y="11870"/>
                    <a:pt x="21161" y="11870"/>
                  </a:cubicBezTo>
                  <a:cubicBezTo>
                    <a:pt x="21301" y="11870"/>
                    <a:pt x="21469" y="11879"/>
                    <a:pt x="21661" y="11890"/>
                  </a:cubicBezTo>
                  <a:cubicBezTo>
                    <a:pt x="21800" y="11898"/>
                    <a:pt x="21924" y="11901"/>
                    <a:pt x="21996" y="11901"/>
                  </a:cubicBezTo>
                  <a:cubicBezTo>
                    <a:pt x="22342" y="11901"/>
                    <a:pt x="22487" y="12088"/>
                    <a:pt x="22591" y="12225"/>
                  </a:cubicBezTo>
                  <a:cubicBezTo>
                    <a:pt x="22677" y="12337"/>
                    <a:pt x="22719" y="12391"/>
                    <a:pt x="22864" y="12391"/>
                  </a:cubicBezTo>
                  <a:cubicBezTo>
                    <a:pt x="22999" y="12385"/>
                    <a:pt x="23065" y="12264"/>
                    <a:pt x="23082" y="12230"/>
                  </a:cubicBezTo>
                  <a:cubicBezTo>
                    <a:pt x="23124" y="12143"/>
                    <a:pt x="23113" y="12077"/>
                    <a:pt x="23099" y="12056"/>
                  </a:cubicBezTo>
                  <a:cubicBezTo>
                    <a:pt x="23094" y="12052"/>
                    <a:pt x="23081" y="12047"/>
                    <a:pt x="23060" y="12047"/>
                  </a:cubicBezTo>
                  <a:cubicBezTo>
                    <a:pt x="23051" y="12047"/>
                    <a:pt x="23041" y="12048"/>
                    <a:pt x="23030" y="12050"/>
                  </a:cubicBezTo>
                  <a:cubicBezTo>
                    <a:pt x="23021" y="12051"/>
                    <a:pt x="23013" y="12052"/>
                    <a:pt x="23004" y="12052"/>
                  </a:cubicBezTo>
                  <a:cubicBezTo>
                    <a:pt x="22950" y="12052"/>
                    <a:pt x="22896" y="12026"/>
                    <a:pt x="22861" y="11984"/>
                  </a:cubicBezTo>
                  <a:cubicBezTo>
                    <a:pt x="22822" y="11932"/>
                    <a:pt x="22812" y="11866"/>
                    <a:pt x="22837" y="11807"/>
                  </a:cubicBezTo>
                  <a:cubicBezTo>
                    <a:pt x="23154" y="11023"/>
                    <a:pt x="23873" y="10788"/>
                    <a:pt x="24461" y="10670"/>
                  </a:cubicBezTo>
                  <a:cubicBezTo>
                    <a:pt x="24793" y="10629"/>
                    <a:pt x="25239" y="10501"/>
                    <a:pt x="25401" y="10394"/>
                  </a:cubicBezTo>
                  <a:lnTo>
                    <a:pt x="25401" y="10394"/>
                  </a:lnTo>
                  <a:cubicBezTo>
                    <a:pt x="25225" y="10408"/>
                    <a:pt x="24907" y="10498"/>
                    <a:pt x="24786" y="10532"/>
                  </a:cubicBezTo>
                  <a:cubicBezTo>
                    <a:pt x="24700" y="10560"/>
                    <a:pt x="24630" y="10577"/>
                    <a:pt x="24596" y="10580"/>
                  </a:cubicBezTo>
                  <a:cubicBezTo>
                    <a:pt x="24584" y="10583"/>
                    <a:pt x="24573" y="10584"/>
                    <a:pt x="24562" y="10584"/>
                  </a:cubicBezTo>
                  <a:cubicBezTo>
                    <a:pt x="24519" y="10584"/>
                    <a:pt x="24483" y="10568"/>
                    <a:pt x="24447" y="10542"/>
                  </a:cubicBezTo>
                  <a:cubicBezTo>
                    <a:pt x="24409" y="10512"/>
                    <a:pt x="24385" y="10459"/>
                    <a:pt x="24385" y="10405"/>
                  </a:cubicBezTo>
                  <a:cubicBezTo>
                    <a:pt x="24385" y="10352"/>
                    <a:pt x="24381" y="10301"/>
                    <a:pt x="24378" y="10252"/>
                  </a:cubicBezTo>
                  <a:cubicBezTo>
                    <a:pt x="24365" y="10052"/>
                    <a:pt x="24350" y="9827"/>
                    <a:pt x="24555" y="9623"/>
                  </a:cubicBezTo>
                  <a:cubicBezTo>
                    <a:pt x="24585" y="9568"/>
                    <a:pt x="24700" y="9520"/>
                    <a:pt x="24824" y="9467"/>
                  </a:cubicBezTo>
                  <a:cubicBezTo>
                    <a:pt x="24876" y="9443"/>
                    <a:pt x="24949" y="9412"/>
                    <a:pt x="24973" y="9398"/>
                  </a:cubicBezTo>
                  <a:cubicBezTo>
                    <a:pt x="25017" y="9368"/>
                    <a:pt x="25059" y="9333"/>
                    <a:pt x="25097" y="9305"/>
                  </a:cubicBezTo>
                  <a:cubicBezTo>
                    <a:pt x="25194" y="9232"/>
                    <a:pt x="25294" y="9153"/>
                    <a:pt x="25426" y="9094"/>
                  </a:cubicBezTo>
                  <a:cubicBezTo>
                    <a:pt x="25505" y="9067"/>
                    <a:pt x="25605" y="9039"/>
                    <a:pt x="25719" y="9011"/>
                  </a:cubicBezTo>
                  <a:cubicBezTo>
                    <a:pt x="26110" y="8915"/>
                    <a:pt x="26293" y="8842"/>
                    <a:pt x="26276" y="8673"/>
                  </a:cubicBezTo>
                  <a:cubicBezTo>
                    <a:pt x="26264" y="8599"/>
                    <a:pt x="26168" y="8574"/>
                    <a:pt x="26024" y="8574"/>
                  </a:cubicBezTo>
                  <a:cubicBezTo>
                    <a:pt x="25906" y="8574"/>
                    <a:pt x="25756" y="8590"/>
                    <a:pt x="25595" y="8610"/>
                  </a:cubicBezTo>
                  <a:cubicBezTo>
                    <a:pt x="25443" y="8629"/>
                    <a:pt x="25306" y="8646"/>
                    <a:pt x="25187" y="8646"/>
                  </a:cubicBezTo>
                  <a:cubicBezTo>
                    <a:pt x="25105" y="8646"/>
                    <a:pt x="25032" y="8638"/>
                    <a:pt x="24969" y="8617"/>
                  </a:cubicBezTo>
                  <a:cubicBezTo>
                    <a:pt x="24862" y="8590"/>
                    <a:pt x="24765" y="8513"/>
                    <a:pt x="24679" y="8455"/>
                  </a:cubicBezTo>
                  <a:cubicBezTo>
                    <a:pt x="24644" y="8427"/>
                    <a:pt x="24613" y="8403"/>
                    <a:pt x="24579" y="8382"/>
                  </a:cubicBezTo>
                  <a:cubicBezTo>
                    <a:pt x="24551" y="8406"/>
                    <a:pt x="24513" y="8420"/>
                    <a:pt x="24475" y="8420"/>
                  </a:cubicBezTo>
                  <a:cubicBezTo>
                    <a:pt x="24433" y="8420"/>
                    <a:pt x="24395" y="8406"/>
                    <a:pt x="24360" y="8379"/>
                  </a:cubicBezTo>
                  <a:cubicBezTo>
                    <a:pt x="24326" y="8347"/>
                    <a:pt x="24302" y="8310"/>
                    <a:pt x="24295" y="8264"/>
                  </a:cubicBezTo>
                  <a:cubicBezTo>
                    <a:pt x="24274" y="8258"/>
                    <a:pt x="24257" y="8254"/>
                    <a:pt x="24250" y="8254"/>
                  </a:cubicBezTo>
                  <a:cubicBezTo>
                    <a:pt x="24236" y="8258"/>
                    <a:pt x="24188" y="8279"/>
                    <a:pt x="24140" y="8299"/>
                  </a:cubicBezTo>
                  <a:lnTo>
                    <a:pt x="24081" y="8331"/>
                  </a:lnTo>
                  <a:cubicBezTo>
                    <a:pt x="23908" y="8403"/>
                    <a:pt x="23732" y="8462"/>
                    <a:pt x="23552" y="8517"/>
                  </a:cubicBezTo>
                  <a:cubicBezTo>
                    <a:pt x="23258" y="8614"/>
                    <a:pt x="22982" y="8704"/>
                    <a:pt x="22747" y="8853"/>
                  </a:cubicBezTo>
                  <a:cubicBezTo>
                    <a:pt x="22681" y="8891"/>
                    <a:pt x="22639" y="8918"/>
                    <a:pt x="22598" y="8949"/>
                  </a:cubicBezTo>
                  <a:cubicBezTo>
                    <a:pt x="22484" y="9025"/>
                    <a:pt x="22353" y="9115"/>
                    <a:pt x="22138" y="9115"/>
                  </a:cubicBezTo>
                  <a:cubicBezTo>
                    <a:pt x="22042" y="9115"/>
                    <a:pt x="21962" y="9070"/>
                    <a:pt x="21900" y="9028"/>
                  </a:cubicBezTo>
                  <a:cubicBezTo>
                    <a:pt x="21876" y="9015"/>
                    <a:pt x="21830" y="8990"/>
                    <a:pt x="21817" y="8987"/>
                  </a:cubicBezTo>
                  <a:cubicBezTo>
                    <a:pt x="21800" y="9008"/>
                    <a:pt x="21793" y="9070"/>
                    <a:pt x="21786" y="9105"/>
                  </a:cubicBezTo>
                  <a:cubicBezTo>
                    <a:pt x="21772" y="9212"/>
                    <a:pt x="21755" y="9360"/>
                    <a:pt x="21627" y="9467"/>
                  </a:cubicBezTo>
                  <a:cubicBezTo>
                    <a:pt x="21530" y="9546"/>
                    <a:pt x="21440" y="9565"/>
                    <a:pt x="21363" y="9565"/>
                  </a:cubicBezTo>
                  <a:cubicBezTo>
                    <a:pt x="21321" y="9565"/>
                    <a:pt x="21283" y="9559"/>
                    <a:pt x="21250" y="9554"/>
                  </a:cubicBezTo>
                  <a:cubicBezTo>
                    <a:pt x="21215" y="9551"/>
                    <a:pt x="21190" y="9549"/>
                    <a:pt x="21167" y="9549"/>
                  </a:cubicBezTo>
                  <a:cubicBezTo>
                    <a:pt x="21157" y="9549"/>
                    <a:pt x="21148" y="9549"/>
                    <a:pt x="21139" y="9550"/>
                  </a:cubicBezTo>
                  <a:cubicBezTo>
                    <a:pt x="21008" y="9578"/>
                    <a:pt x="20897" y="9612"/>
                    <a:pt x="20783" y="9641"/>
                  </a:cubicBezTo>
                  <a:cubicBezTo>
                    <a:pt x="20536" y="9711"/>
                    <a:pt x="20283" y="9782"/>
                    <a:pt x="19986" y="9782"/>
                  </a:cubicBezTo>
                  <a:cubicBezTo>
                    <a:pt x="19906" y="9782"/>
                    <a:pt x="19823" y="9777"/>
                    <a:pt x="19736" y="9765"/>
                  </a:cubicBezTo>
                  <a:cubicBezTo>
                    <a:pt x="19640" y="9751"/>
                    <a:pt x="19574" y="9668"/>
                    <a:pt x="19581" y="9568"/>
                  </a:cubicBezTo>
                  <a:cubicBezTo>
                    <a:pt x="19598" y="9412"/>
                    <a:pt x="19522" y="9264"/>
                    <a:pt x="19383" y="9181"/>
                  </a:cubicBezTo>
                  <a:cubicBezTo>
                    <a:pt x="19335" y="9150"/>
                    <a:pt x="19304" y="9094"/>
                    <a:pt x="19300" y="9036"/>
                  </a:cubicBezTo>
                  <a:cubicBezTo>
                    <a:pt x="19297" y="8977"/>
                    <a:pt x="19321" y="8921"/>
                    <a:pt x="19367" y="8887"/>
                  </a:cubicBezTo>
                  <a:cubicBezTo>
                    <a:pt x="19445" y="8824"/>
                    <a:pt x="19477" y="8752"/>
                    <a:pt x="19466" y="8669"/>
                  </a:cubicBezTo>
                  <a:cubicBezTo>
                    <a:pt x="19445" y="8538"/>
                    <a:pt x="19321" y="8393"/>
                    <a:pt x="19176" y="8331"/>
                  </a:cubicBezTo>
                  <a:cubicBezTo>
                    <a:pt x="19162" y="8325"/>
                    <a:pt x="19154" y="8323"/>
                    <a:pt x="19145" y="8323"/>
                  </a:cubicBezTo>
                  <a:cubicBezTo>
                    <a:pt x="19136" y="8323"/>
                    <a:pt x="19126" y="8325"/>
                    <a:pt x="19110" y="8331"/>
                  </a:cubicBezTo>
                  <a:cubicBezTo>
                    <a:pt x="19085" y="8335"/>
                    <a:pt x="19057" y="8339"/>
                    <a:pt x="19029" y="8339"/>
                  </a:cubicBezTo>
                  <a:cubicBezTo>
                    <a:pt x="18953" y="8339"/>
                    <a:pt x="18867" y="8314"/>
                    <a:pt x="18782" y="8213"/>
                  </a:cubicBezTo>
                  <a:cubicBezTo>
                    <a:pt x="18644" y="8057"/>
                    <a:pt x="18530" y="7605"/>
                    <a:pt x="18530" y="7535"/>
                  </a:cubicBezTo>
                  <a:cubicBezTo>
                    <a:pt x="18550" y="7390"/>
                    <a:pt x="18616" y="7307"/>
                    <a:pt x="18668" y="7242"/>
                  </a:cubicBezTo>
                  <a:cubicBezTo>
                    <a:pt x="18703" y="7197"/>
                    <a:pt x="18734" y="7159"/>
                    <a:pt x="18748" y="7111"/>
                  </a:cubicBezTo>
                  <a:cubicBezTo>
                    <a:pt x="18782" y="6996"/>
                    <a:pt x="18761" y="6889"/>
                    <a:pt x="18734" y="6758"/>
                  </a:cubicBezTo>
                  <a:cubicBezTo>
                    <a:pt x="18716" y="6682"/>
                    <a:pt x="18703" y="6605"/>
                    <a:pt x="18695" y="6527"/>
                  </a:cubicBezTo>
                  <a:cubicBezTo>
                    <a:pt x="18668" y="6157"/>
                    <a:pt x="18754" y="5880"/>
                    <a:pt x="18986" y="5562"/>
                  </a:cubicBezTo>
                  <a:lnTo>
                    <a:pt x="19045" y="5472"/>
                  </a:lnTo>
                  <a:cubicBezTo>
                    <a:pt x="19080" y="5423"/>
                    <a:pt x="19131" y="5348"/>
                    <a:pt x="19131" y="5324"/>
                  </a:cubicBezTo>
                  <a:cubicBezTo>
                    <a:pt x="19131" y="5324"/>
                    <a:pt x="19121" y="5282"/>
                    <a:pt x="18983" y="5185"/>
                  </a:cubicBezTo>
                  <a:cubicBezTo>
                    <a:pt x="18869" y="5102"/>
                    <a:pt x="18692" y="5040"/>
                    <a:pt x="18520" y="4981"/>
                  </a:cubicBezTo>
                  <a:cubicBezTo>
                    <a:pt x="18333" y="4916"/>
                    <a:pt x="18136" y="4847"/>
                    <a:pt x="17980" y="4746"/>
                  </a:cubicBezTo>
                  <a:cubicBezTo>
                    <a:pt x="17752" y="4598"/>
                    <a:pt x="17430" y="4394"/>
                    <a:pt x="17344" y="3927"/>
                  </a:cubicBezTo>
                  <a:cubicBezTo>
                    <a:pt x="17323" y="3858"/>
                    <a:pt x="17323" y="3768"/>
                    <a:pt x="17320" y="3689"/>
                  </a:cubicBezTo>
                  <a:cubicBezTo>
                    <a:pt x="17320" y="3651"/>
                    <a:pt x="17320" y="3588"/>
                    <a:pt x="17313" y="3550"/>
                  </a:cubicBezTo>
                  <a:cubicBezTo>
                    <a:pt x="17292" y="3560"/>
                    <a:pt x="17248" y="3580"/>
                    <a:pt x="17198" y="3580"/>
                  </a:cubicBezTo>
                  <a:cubicBezTo>
                    <a:pt x="17173" y="3580"/>
                    <a:pt x="17146" y="3575"/>
                    <a:pt x="17119" y="3561"/>
                  </a:cubicBezTo>
                  <a:lnTo>
                    <a:pt x="17102" y="3561"/>
                  </a:lnTo>
                  <a:cubicBezTo>
                    <a:pt x="17006" y="3544"/>
                    <a:pt x="16940" y="3446"/>
                    <a:pt x="16961" y="3349"/>
                  </a:cubicBezTo>
                  <a:cubicBezTo>
                    <a:pt x="16992" y="3188"/>
                    <a:pt x="17085" y="3059"/>
                    <a:pt x="17175" y="2939"/>
                  </a:cubicBezTo>
                  <a:cubicBezTo>
                    <a:pt x="17240" y="2848"/>
                    <a:pt x="17303" y="2765"/>
                    <a:pt x="17341" y="2669"/>
                  </a:cubicBezTo>
                  <a:cubicBezTo>
                    <a:pt x="17358" y="2620"/>
                    <a:pt x="17365" y="2582"/>
                    <a:pt x="17368" y="2558"/>
                  </a:cubicBezTo>
                  <a:cubicBezTo>
                    <a:pt x="17275" y="2545"/>
                    <a:pt x="17119" y="2520"/>
                    <a:pt x="16998" y="2368"/>
                  </a:cubicBezTo>
                  <a:cubicBezTo>
                    <a:pt x="16905" y="2299"/>
                    <a:pt x="16905" y="2109"/>
                    <a:pt x="16905" y="1729"/>
                  </a:cubicBezTo>
                  <a:cubicBezTo>
                    <a:pt x="16902" y="1694"/>
                    <a:pt x="16899" y="1639"/>
                    <a:pt x="16895" y="1587"/>
                  </a:cubicBezTo>
                  <a:cubicBezTo>
                    <a:pt x="16888" y="1476"/>
                    <a:pt x="16881" y="1387"/>
                    <a:pt x="16837" y="1307"/>
                  </a:cubicBezTo>
                  <a:cubicBezTo>
                    <a:pt x="16774" y="1193"/>
                    <a:pt x="16629" y="1072"/>
                    <a:pt x="16487" y="951"/>
                  </a:cubicBezTo>
                  <a:cubicBezTo>
                    <a:pt x="16404" y="882"/>
                    <a:pt x="16321" y="813"/>
                    <a:pt x="16248" y="741"/>
                  </a:cubicBezTo>
                  <a:cubicBezTo>
                    <a:pt x="16163" y="781"/>
                    <a:pt x="16059" y="793"/>
                    <a:pt x="15956" y="793"/>
                  </a:cubicBezTo>
                  <a:cubicBezTo>
                    <a:pt x="15867" y="793"/>
                    <a:pt x="15779" y="784"/>
                    <a:pt x="15703" y="778"/>
                  </a:cubicBezTo>
                  <a:cubicBezTo>
                    <a:pt x="15644" y="771"/>
                    <a:pt x="15564" y="764"/>
                    <a:pt x="15505" y="764"/>
                  </a:cubicBezTo>
                  <a:cubicBezTo>
                    <a:pt x="15474" y="764"/>
                    <a:pt x="15449" y="766"/>
                    <a:pt x="15436" y="771"/>
                  </a:cubicBezTo>
                  <a:cubicBezTo>
                    <a:pt x="15416" y="782"/>
                    <a:pt x="15395" y="803"/>
                    <a:pt x="15377" y="827"/>
                  </a:cubicBezTo>
                  <a:cubicBezTo>
                    <a:pt x="15323" y="886"/>
                    <a:pt x="15240" y="975"/>
                    <a:pt x="15077" y="1020"/>
                  </a:cubicBezTo>
                  <a:cubicBezTo>
                    <a:pt x="15039" y="1027"/>
                    <a:pt x="15002" y="1030"/>
                    <a:pt x="14966" y="1030"/>
                  </a:cubicBezTo>
                  <a:cubicBezTo>
                    <a:pt x="14895" y="1030"/>
                    <a:pt x="14828" y="1019"/>
                    <a:pt x="14766" y="1010"/>
                  </a:cubicBezTo>
                  <a:cubicBezTo>
                    <a:pt x="14721" y="1006"/>
                    <a:pt x="14676" y="999"/>
                    <a:pt x="14638" y="999"/>
                  </a:cubicBezTo>
                  <a:cubicBezTo>
                    <a:pt x="14479" y="1010"/>
                    <a:pt x="14316" y="1044"/>
                    <a:pt x="14147" y="1082"/>
                  </a:cubicBezTo>
                  <a:cubicBezTo>
                    <a:pt x="14005" y="1114"/>
                    <a:pt x="13860" y="1141"/>
                    <a:pt x="13705" y="1162"/>
                  </a:cubicBezTo>
                  <a:cubicBezTo>
                    <a:pt x="13621" y="1175"/>
                    <a:pt x="13535" y="1180"/>
                    <a:pt x="13449" y="1180"/>
                  </a:cubicBezTo>
                  <a:cubicBezTo>
                    <a:pt x="13327" y="1180"/>
                    <a:pt x="13204" y="1169"/>
                    <a:pt x="13083" y="1155"/>
                  </a:cubicBezTo>
                  <a:cubicBezTo>
                    <a:pt x="12962" y="1144"/>
                    <a:pt x="12847" y="1133"/>
                    <a:pt x="12740" y="1133"/>
                  </a:cubicBezTo>
                  <a:cubicBezTo>
                    <a:pt x="12682" y="1133"/>
                    <a:pt x="12627" y="1136"/>
                    <a:pt x="12574" y="1145"/>
                  </a:cubicBezTo>
                  <a:cubicBezTo>
                    <a:pt x="12557" y="1770"/>
                    <a:pt x="12426" y="1943"/>
                    <a:pt x="12322" y="2019"/>
                  </a:cubicBezTo>
                  <a:cubicBezTo>
                    <a:pt x="12268" y="2060"/>
                    <a:pt x="12207" y="2083"/>
                    <a:pt x="12142" y="2083"/>
                  </a:cubicBezTo>
                  <a:cubicBezTo>
                    <a:pt x="12108" y="2083"/>
                    <a:pt x="12074" y="2077"/>
                    <a:pt x="12038" y="2064"/>
                  </a:cubicBezTo>
                  <a:cubicBezTo>
                    <a:pt x="11849" y="2022"/>
                    <a:pt x="11780" y="1805"/>
                    <a:pt x="11710" y="1597"/>
                  </a:cubicBezTo>
                  <a:cubicBezTo>
                    <a:pt x="11697" y="1559"/>
                    <a:pt x="11679" y="1508"/>
                    <a:pt x="11662" y="1459"/>
                  </a:cubicBezTo>
                  <a:cubicBezTo>
                    <a:pt x="11590" y="1529"/>
                    <a:pt x="11499" y="1566"/>
                    <a:pt x="11403" y="1573"/>
                  </a:cubicBezTo>
                  <a:lnTo>
                    <a:pt x="11378" y="1573"/>
                  </a:lnTo>
                  <a:cubicBezTo>
                    <a:pt x="11199" y="1573"/>
                    <a:pt x="11040" y="1449"/>
                    <a:pt x="10947" y="1242"/>
                  </a:cubicBezTo>
                  <a:cubicBezTo>
                    <a:pt x="10871" y="1076"/>
                    <a:pt x="10877" y="920"/>
                    <a:pt x="10888" y="795"/>
                  </a:cubicBezTo>
                  <a:cubicBezTo>
                    <a:pt x="10898" y="640"/>
                    <a:pt x="10898" y="575"/>
                    <a:pt x="10805" y="484"/>
                  </a:cubicBezTo>
                  <a:cubicBezTo>
                    <a:pt x="10569" y="250"/>
                    <a:pt x="10109" y="191"/>
                    <a:pt x="9644" y="191"/>
                  </a:cubicBezTo>
                  <a:cubicBezTo>
                    <a:pt x="9369" y="191"/>
                    <a:pt x="9092" y="212"/>
                    <a:pt x="8859" y="229"/>
                  </a:cubicBezTo>
                  <a:cubicBezTo>
                    <a:pt x="8717" y="239"/>
                    <a:pt x="8589" y="249"/>
                    <a:pt x="8482" y="253"/>
                  </a:cubicBezTo>
                  <a:cubicBezTo>
                    <a:pt x="8413" y="253"/>
                    <a:pt x="8340" y="256"/>
                    <a:pt x="8272" y="264"/>
                  </a:cubicBezTo>
                  <a:cubicBezTo>
                    <a:pt x="8193" y="268"/>
                    <a:pt x="8110" y="273"/>
                    <a:pt x="8023" y="273"/>
                  </a:cubicBezTo>
                  <a:cubicBezTo>
                    <a:pt x="7930" y="273"/>
                    <a:pt x="7834" y="268"/>
                    <a:pt x="7739" y="249"/>
                  </a:cubicBezTo>
                  <a:cubicBezTo>
                    <a:pt x="7625" y="232"/>
                    <a:pt x="7532" y="170"/>
                    <a:pt x="7459" y="122"/>
                  </a:cubicBezTo>
                  <a:cubicBezTo>
                    <a:pt x="7417" y="93"/>
                    <a:pt x="7376" y="69"/>
                    <a:pt x="7348" y="63"/>
                  </a:cubicBezTo>
                  <a:cubicBezTo>
                    <a:pt x="7286" y="39"/>
                    <a:pt x="7245" y="18"/>
                    <a:pt x="7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6290940" y="4396123"/>
              <a:ext cx="151243" cy="163919"/>
            </a:xfrm>
            <a:custGeom>
              <a:avLst/>
              <a:gdLst/>
              <a:ahLst/>
              <a:cxnLst/>
              <a:rect l="l" t="t" r="r" b="b"/>
              <a:pathLst>
                <a:path w="5023" h="5444" extrusionOk="0">
                  <a:moveTo>
                    <a:pt x="4942" y="0"/>
                  </a:moveTo>
                  <a:cubicBezTo>
                    <a:pt x="4870" y="0"/>
                    <a:pt x="4524" y="83"/>
                    <a:pt x="4372" y="159"/>
                  </a:cubicBezTo>
                  <a:cubicBezTo>
                    <a:pt x="4290" y="200"/>
                    <a:pt x="4224" y="246"/>
                    <a:pt x="4158" y="287"/>
                  </a:cubicBezTo>
                  <a:cubicBezTo>
                    <a:pt x="4037" y="363"/>
                    <a:pt x="3910" y="439"/>
                    <a:pt x="3747" y="477"/>
                  </a:cubicBezTo>
                  <a:cubicBezTo>
                    <a:pt x="3740" y="478"/>
                    <a:pt x="3734" y="478"/>
                    <a:pt x="3728" y="478"/>
                  </a:cubicBezTo>
                  <a:cubicBezTo>
                    <a:pt x="3659" y="478"/>
                    <a:pt x="3612" y="461"/>
                    <a:pt x="3578" y="439"/>
                  </a:cubicBezTo>
                  <a:cubicBezTo>
                    <a:pt x="3567" y="428"/>
                    <a:pt x="3550" y="422"/>
                    <a:pt x="3536" y="415"/>
                  </a:cubicBezTo>
                  <a:cubicBezTo>
                    <a:pt x="3491" y="432"/>
                    <a:pt x="3433" y="466"/>
                    <a:pt x="3384" y="495"/>
                  </a:cubicBezTo>
                  <a:cubicBezTo>
                    <a:pt x="3346" y="515"/>
                    <a:pt x="3308" y="536"/>
                    <a:pt x="3277" y="549"/>
                  </a:cubicBezTo>
                  <a:cubicBezTo>
                    <a:pt x="2869" y="778"/>
                    <a:pt x="2627" y="985"/>
                    <a:pt x="2530" y="1410"/>
                  </a:cubicBezTo>
                  <a:lnTo>
                    <a:pt x="2485" y="1618"/>
                  </a:lnTo>
                  <a:cubicBezTo>
                    <a:pt x="2375" y="2108"/>
                    <a:pt x="2226" y="2779"/>
                    <a:pt x="1794" y="3142"/>
                  </a:cubicBezTo>
                  <a:cubicBezTo>
                    <a:pt x="1624" y="3284"/>
                    <a:pt x="1458" y="3346"/>
                    <a:pt x="1313" y="3398"/>
                  </a:cubicBezTo>
                  <a:cubicBezTo>
                    <a:pt x="1110" y="3474"/>
                    <a:pt x="971" y="3526"/>
                    <a:pt x="864" y="3757"/>
                  </a:cubicBezTo>
                  <a:lnTo>
                    <a:pt x="815" y="3878"/>
                  </a:lnTo>
                  <a:cubicBezTo>
                    <a:pt x="740" y="4078"/>
                    <a:pt x="698" y="4161"/>
                    <a:pt x="460" y="4341"/>
                  </a:cubicBezTo>
                  <a:cubicBezTo>
                    <a:pt x="387" y="4386"/>
                    <a:pt x="325" y="4414"/>
                    <a:pt x="273" y="4442"/>
                  </a:cubicBezTo>
                  <a:cubicBezTo>
                    <a:pt x="145" y="4501"/>
                    <a:pt x="86" y="4531"/>
                    <a:pt x="48" y="4617"/>
                  </a:cubicBezTo>
                  <a:cubicBezTo>
                    <a:pt x="0" y="4749"/>
                    <a:pt x="21" y="5250"/>
                    <a:pt x="86" y="5364"/>
                  </a:cubicBezTo>
                  <a:cubicBezTo>
                    <a:pt x="97" y="5381"/>
                    <a:pt x="135" y="5410"/>
                    <a:pt x="156" y="5423"/>
                  </a:cubicBezTo>
                  <a:cubicBezTo>
                    <a:pt x="166" y="5430"/>
                    <a:pt x="177" y="5437"/>
                    <a:pt x="187" y="5444"/>
                  </a:cubicBezTo>
                  <a:cubicBezTo>
                    <a:pt x="97" y="5274"/>
                    <a:pt x="66" y="5123"/>
                    <a:pt x="128" y="4987"/>
                  </a:cubicBezTo>
                  <a:cubicBezTo>
                    <a:pt x="214" y="4797"/>
                    <a:pt x="436" y="4732"/>
                    <a:pt x="747" y="4694"/>
                  </a:cubicBezTo>
                  <a:cubicBezTo>
                    <a:pt x="1248" y="4625"/>
                    <a:pt x="1569" y="4580"/>
                    <a:pt x="1870" y="4241"/>
                  </a:cubicBezTo>
                  <a:cubicBezTo>
                    <a:pt x="1905" y="4203"/>
                    <a:pt x="1932" y="4161"/>
                    <a:pt x="1960" y="4127"/>
                  </a:cubicBezTo>
                  <a:cubicBezTo>
                    <a:pt x="2036" y="4020"/>
                    <a:pt x="2115" y="3906"/>
                    <a:pt x="2323" y="3802"/>
                  </a:cubicBezTo>
                  <a:cubicBezTo>
                    <a:pt x="2368" y="3767"/>
                    <a:pt x="2441" y="3733"/>
                    <a:pt x="2509" y="3702"/>
                  </a:cubicBezTo>
                  <a:cubicBezTo>
                    <a:pt x="2599" y="3660"/>
                    <a:pt x="2665" y="3630"/>
                    <a:pt x="2728" y="3553"/>
                  </a:cubicBezTo>
                  <a:cubicBezTo>
                    <a:pt x="2806" y="3460"/>
                    <a:pt x="2827" y="3360"/>
                    <a:pt x="2855" y="3228"/>
                  </a:cubicBezTo>
                  <a:cubicBezTo>
                    <a:pt x="2876" y="3135"/>
                    <a:pt x="2897" y="3035"/>
                    <a:pt x="2935" y="2942"/>
                  </a:cubicBezTo>
                  <a:cubicBezTo>
                    <a:pt x="3039" y="2748"/>
                    <a:pt x="3180" y="2634"/>
                    <a:pt x="3304" y="2530"/>
                  </a:cubicBezTo>
                  <a:cubicBezTo>
                    <a:pt x="3360" y="2486"/>
                    <a:pt x="3415" y="2440"/>
                    <a:pt x="3463" y="2389"/>
                  </a:cubicBezTo>
                  <a:cubicBezTo>
                    <a:pt x="3508" y="2340"/>
                    <a:pt x="3553" y="2288"/>
                    <a:pt x="3594" y="2237"/>
                  </a:cubicBezTo>
                  <a:cubicBezTo>
                    <a:pt x="3706" y="2098"/>
                    <a:pt x="3813" y="1967"/>
                    <a:pt x="4003" y="1832"/>
                  </a:cubicBezTo>
                  <a:cubicBezTo>
                    <a:pt x="4058" y="1797"/>
                    <a:pt x="4110" y="1773"/>
                    <a:pt x="4165" y="1746"/>
                  </a:cubicBezTo>
                  <a:cubicBezTo>
                    <a:pt x="4258" y="1698"/>
                    <a:pt x="4310" y="1669"/>
                    <a:pt x="4345" y="1610"/>
                  </a:cubicBezTo>
                  <a:cubicBezTo>
                    <a:pt x="4382" y="1545"/>
                    <a:pt x="4376" y="1386"/>
                    <a:pt x="4369" y="1245"/>
                  </a:cubicBezTo>
                  <a:cubicBezTo>
                    <a:pt x="4355" y="1013"/>
                    <a:pt x="4341" y="747"/>
                    <a:pt x="4521" y="588"/>
                  </a:cubicBezTo>
                  <a:cubicBezTo>
                    <a:pt x="4591" y="517"/>
                    <a:pt x="4670" y="498"/>
                    <a:pt x="4741" y="498"/>
                  </a:cubicBezTo>
                  <a:cubicBezTo>
                    <a:pt x="4803" y="498"/>
                    <a:pt x="4859" y="512"/>
                    <a:pt x="4901" y="522"/>
                  </a:cubicBezTo>
                  <a:cubicBezTo>
                    <a:pt x="4922" y="525"/>
                    <a:pt x="4956" y="529"/>
                    <a:pt x="4974" y="536"/>
                  </a:cubicBezTo>
                  <a:cubicBezTo>
                    <a:pt x="5022" y="442"/>
                    <a:pt x="4998" y="83"/>
                    <a:pt x="4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5807631" y="4115478"/>
              <a:ext cx="704393" cy="598828"/>
            </a:xfrm>
            <a:custGeom>
              <a:avLst/>
              <a:gdLst/>
              <a:ahLst/>
              <a:cxnLst/>
              <a:rect l="l" t="t" r="r" b="b"/>
              <a:pathLst>
                <a:path w="23394" h="19888" extrusionOk="0">
                  <a:moveTo>
                    <a:pt x="20804" y="10168"/>
                  </a:moveTo>
                  <a:cubicBezTo>
                    <a:pt x="20804" y="10168"/>
                    <a:pt x="20804" y="10168"/>
                    <a:pt x="20804" y="10168"/>
                  </a:cubicBezTo>
                  <a:lnTo>
                    <a:pt x="20804" y="10168"/>
                  </a:lnTo>
                  <a:cubicBezTo>
                    <a:pt x="20804" y="10168"/>
                    <a:pt x="20804" y="10168"/>
                    <a:pt x="20804" y="10168"/>
                  </a:cubicBezTo>
                  <a:close/>
                  <a:moveTo>
                    <a:pt x="10994" y="1"/>
                  </a:moveTo>
                  <a:cubicBezTo>
                    <a:pt x="10722" y="1"/>
                    <a:pt x="10468" y="57"/>
                    <a:pt x="10173" y="235"/>
                  </a:cubicBezTo>
                  <a:lnTo>
                    <a:pt x="9730" y="517"/>
                  </a:lnTo>
                  <a:cubicBezTo>
                    <a:pt x="9253" y="825"/>
                    <a:pt x="8804" y="1112"/>
                    <a:pt x="8303" y="1382"/>
                  </a:cubicBezTo>
                  <a:cubicBezTo>
                    <a:pt x="7781" y="1651"/>
                    <a:pt x="7290" y="1990"/>
                    <a:pt x="6809" y="2315"/>
                  </a:cubicBezTo>
                  <a:lnTo>
                    <a:pt x="6523" y="2512"/>
                  </a:lnTo>
                  <a:cubicBezTo>
                    <a:pt x="6429" y="2571"/>
                    <a:pt x="6316" y="2629"/>
                    <a:pt x="6195" y="2692"/>
                  </a:cubicBezTo>
                  <a:cubicBezTo>
                    <a:pt x="5984" y="2795"/>
                    <a:pt x="5718" y="2931"/>
                    <a:pt x="5635" y="3051"/>
                  </a:cubicBezTo>
                  <a:cubicBezTo>
                    <a:pt x="5569" y="3138"/>
                    <a:pt x="5562" y="3258"/>
                    <a:pt x="5552" y="3390"/>
                  </a:cubicBezTo>
                  <a:cubicBezTo>
                    <a:pt x="5548" y="3476"/>
                    <a:pt x="5538" y="3563"/>
                    <a:pt x="5520" y="3642"/>
                  </a:cubicBezTo>
                  <a:cubicBezTo>
                    <a:pt x="5510" y="3694"/>
                    <a:pt x="5475" y="3739"/>
                    <a:pt x="5427" y="3763"/>
                  </a:cubicBezTo>
                  <a:cubicBezTo>
                    <a:pt x="5402" y="3776"/>
                    <a:pt x="5373" y="3782"/>
                    <a:pt x="5344" y="3782"/>
                  </a:cubicBezTo>
                  <a:cubicBezTo>
                    <a:pt x="5318" y="3782"/>
                    <a:pt x="5291" y="3777"/>
                    <a:pt x="5268" y="3767"/>
                  </a:cubicBezTo>
                  <a:cubicBezTo>
                    <a:pt x="5238" y="3752"/>
                    <a:pt x="5208" y="3745"/>
                    <a:pt x="5177" y="3745"/>
                  </a:cubicBezTo>
                  <a:cubicBezTo>
                    <a:pt x="4989" y="3745"/>
                    <a:pt x="4779" y="3997"/>
                    <a:pt x="4563" y="4279"/>
                  </a:cubicBezTo>
                  <a:cubicBezTo>
                    <a:pt x="4497" y="4357"/>
                    <a:pt x="4439" y="4434"/>
                    <a:pt x="4383" y="4493"/>
                  </a:cubicBezTo>
                  <a:cubicBezTo>
                    <a:pt x="4214" y="4662"/>
                    <a:pt x="4089" y="4828"/>
                    <a:pt x="3962" y="5000"/>
                  </a:cubicBezTo>
                  <a:cubicBezTo>
                    <a:pt x="3882" y="5108"/>
                    <a:pt x="3802" y="5215"/>
                    <a:pt x="3716" y="5322"/>
                  </a:cubicBezTo>
                  <a:cubicBezTo>
                    <a:pt x="3550" y="5502"/>
                    <a:pt x="3360" y="5633"/>
                    <a:pt x="3177" y="5754"/>
                  </a:cubicBezTo>
                  <a:cubicBezTo>
                    <a:pt x="3035" y="5847"/>
                    <a:pt x="2904" y="5938"/>
                    <a:pt x="2786" y="6041"/>
                  </a:cubicBezTo>
                  <a:cubicBezTo>
                    <a:pt x="2628" y="6186"/>
                    <a:pt x="2517" y="6362"/>
                    <a:pt x="2396" y="6549"/>
                  </a:cubicBezTo>
                  <a:cubicBezTo>
                    <a:pt x="2323" y="6667"/>
                    <a:pt x="2247" y="6788"/>
                    <a:pt x="2157" y="6905"/>
                  </a:cubicBezTo>
                  <a:cubicBezTo>
                    <a:pt x="1967" y="7154"/>
                    <a:pt x="1712" y="7351"/>
                    <a:pt x="1463" y="7541"/>
                  </a:cubicBezTo>
                  <a:cubicBezTo>
                    <a:pt x="1314" y="7651"/>
                    <a:pt x="1169" y="7763"/>
                    <a:pt x="1041" y="7883"/>
                  </a:cubicBezTo>
                  <a:cubicBezTo>
                    <a:pt x="823" y="8077"/>
                    <a:pt x="629" y="8302"/>
                    <a:pt x="439" y="8519"/>
                  </a:cubicBezTo>
                  <a:cubicBezTo>
                    <a:pt x="302" y="8682"/>
                    <a:pt x="156" y="8851"/>
                    <a:pt x="1" y="9007"/>
                  </a:cubicBezTo>
                  <a:cubicBezTo>
                    <a:pt x="32" y="9044"/>
                    <a:pt x="49" y="9082"/>
                    <a:pt x="63" y="9111"/>
                  </a:cubicBezTo>
                  <a:cubicBezTo>
                    <a:pt x="235" y="9183"/>
                    <a:pt x="426" y="9207"/>
                    <a:pt x="685" y="9207"/>
                  </a:cubicBezTo>
                  <a:lnTo>
                    <a:pt x="737" y="9207"/>
                  </a:lnTo>
                  <a:cubicBezTo>
                    <a:pt x="764" y="9208"/>
                    <a:pt x="795" y="9208"/>
                    <a:pt x="829" y="9208"/>
                  </a:cubicBezTo>
                  <a:cubicBezTo>
                    <a:pt x="913" y="9208"/>
                    <a:pt x="1008" y="9204"/>
                    <a:pt x="1061" y="9189"/>
                  </a:cubicBezTo>
                  <a:cubicBezTo>
                    <a:pt x="1055" y="9169"/>
                    <a:pt x="1037" y="9138"/>
                    <a:pt x="1007" y="9096"/>
                  </a:cubicBezTo>
                  <a:cubicBezTo>
                    <a:pt x="975" y="9055"/>
                    <a:pt x="965" y="8999"/>
                    <a:pt x="979" y="8945"/>
                  </a:cubicBezTo>
                  <a:cubicBezTo>
                    <a:pt x="993" y="8892"/>
                    <a:pt x="1031" y="8848"/>
                    <a:pt x="1082" y="8827"/>
                  </a:cubicBezTo>
                  <a:cubicBezTo>
                    <a:pt x="1253" y="8756"/>
                    <a:pt x="1675" y="8634"/>
                    <a:pt x="2048" y="8634"/>
                  </a:cubicBezTo>
                  <a:cubicBezTo>
                    <a:pt x="2235" y="8634"/>
                    <a:pt x="2409" y="8664"/>
                    <a:pt x="2534" y="8747"/>
                  </a:cubicBezTo>
                  <a:cubicBezTo>
                    <a:pt x="2655" y="8837"/>
                    <a:pt x="2735" y="8982"/>
                    <a:pt x="2818" y="9138"/>
                  </a:cubicBezTo>
                  <a:cubicBezTo>
                    <a:pt x="2880" y="9252"/>
                    <a:pt x="2949" y="9380"/>
                    <a:pt x="3018" y="9442"/>
                  </a:cubicBezTo>
                  <a:cubicBezTo>
                    <a:pt x="3173" y="9588"/>
                    <a:pt x="3360" y="9680"/>
                    <a:pt x="3553" y="9778"/>
                  </a:cubicBezTo>
                  <a:cubicBezTo>
                    <a:pt x="3848" y="9926"/>
                    <a:pt x="4148" y="10078"/>
                    <a:pt x="4338" y="10392"/>
                  </a:cubicBezTo>
                  <a:cubicBezTo>
                    <a:pt x="4480" y="10596"/>
                    <a:pt x="4553" y="10842"/>
                    <a:pt x="4622" y="11084"/>
                  </a:cubicBezTo>
                  <a:cubicBezTo>
                    <a:pt x="4660" y="11215"/>
                    <a:pt x="4694" y="11346"/>
                    <a:pt x="4746" y="11464"/>
                  </a:cubicBezTo>
                  <a:cubicBezTo>
                    <a:pt x="4788" y="11550"/>
                    <a:pt x="4798" y="11620"/>
                    <a:pt x="4802" y="11665"/>
                  </a:cubicBezTo>
                  <a:cubicBezTo>
                    <a:pt x="4809" y="11668"/>
                    <a:pt x="4815" y="11671"/>
                    <a:pt x="4826" y="11678"/>
                  </a:cubicBezTo>
                  <a:cubicBezTo>
                    <a:pt x="4839" y="11685"/>
                    <a:pt x="4856" y="11690"/>
                    <a:pt x="4880" y="11690"/>
                  </a:cubicBezTo>
                  <a:cubicBezTo>
                    <a:pt x="4949" y="11690"/>
                    <a:pt x="5074" y="11654"/>
                    <a:pt x="5316" y="11547"/>
                  </a:cubicBezTo>
                  <a:cubicBezTo>
                    <a:pt x="5420" y="11496"/>
                    <a:pt x="5465" y="11423"/>
                    <a:pt x="5520" y="11340"/>
                  </a:cubicBezTo>
                  <a:cubicBezTo>
                    <a:pt x="5592" y="11227"/>
                    <a:pt x="5691" y="11063"/>
                    <a:pt x="5918" y="11063"/>
                  </a:cubicBezTo>
                  <a:cubicBezTo>
                    <a:pt x="5954" y="11063"/>
                    <a:pt x="5995" y="11067"/>
                    <a:pt x="6039" y="11077"/>
                  </a:cubicBezTo>
                  <a:cubicBezTo>
                    <a:pt x="6340" y="11160"/>
                    <a:pt x="6613" y="11620"/>
                    <a:pt x="6751" y="11893"/>
                  </a:cubicBezTo>
                  <a:cubicBezTo>
                    <a:pt x="6809" y="11899"/>
                    <a:pt x="6862" y="11938"/>
                    <a:pt x="6889" y="11997"/>
                  </a:cubicBezTo>
                  <a:lnTo>
                    <a:pt x="6913" y="12051"/>
                  </a:lnTo>
                  <a:cubicBezTo>
                    <a:pt x="7034" y="12328"/>
                    <a:pt x="7034" y="12328"/>
                    <a:pt x="7401" y="12380"/>
                  </a:cubicBezTo>
                  <a:cubicBezTo>
                    <a:pt x="7484" y="12404"/>
                    <a:pt x="7573" y="12415"/>
                    <a:pt x="7670" y="12429"/>
                  </a:cubicBezTo>
                  <a:cubicBezTo>
                    <a:pt x="7850" y="12459"/>
                    <a:pt x="8023" y="12483"/>
                    <a:pt x="8133" y="12539"/>
                  </a:cubicBezTo>
                  <a:cubicBezTo>
                    <a:pt x="8240" y="12601"/>
                    <a:pt x="8293" y="12684"/>
                    <a:pt x="8331" y="12743"/>
                  </a:cubicBezTo>
                  <a:cubicBezTo>
                    <a:pt x="8344" y="12764"/>
                    <a:pt x="8361" y="12791"/>
                    <a:pt x="8372" y="12798"/>
                  </a:cubicBezTo>
                  <a:cubicBezTo>
                    <a:pt x="8486" y="12864"/>
                    <a:pt x="8590" y="12895"/>
                    <a:pt x="8697" y="12922"/>
                  </a:cubicBezTo>
                  <a:cubicBezTo>
                    <a:pt x="8897" y="12978"/>
                    <a:pt x="9125" y="13040"/>
                    <a:pt x="9323" y="13348"/>
                  </a:cubicBezTo>
                  <a:cubicBezTo>
                    <a:pt x="9381" y="13431"/>
                    <a:pt x="9412" y="13528"/>
                    <a:pt x="9440" y="13614"/>
                  </a:cubicBezTo>
                  <a:cubicBezTo>
                    <a:pt x="9475" y="13721"/>
                    <a:pt x="9499" y="13793"/>
                    <a:pt x="9561" y="13839"/>
                  </a:cubicBezTo>
                  <a:cubicBezTo>
                    <a:pt x="9588" y="13860"/>
                    <a:pt x="9647" y="13870"/>
                    <a:pt x="9713" y="13887"/>
                  </a:cubicBezTo>
                  <a:cubicBezTo>
                    <a:pt x="9810" y="13911"/>
                    <a:pt x="9931" y="13938"/>
                    <a:pt x="10045" y="14021"/>
                  </a:cubicBezTo>
                  <a:cubicBezTo>
                    <a:pt x="10169" y="14143"/>
                    <a:pt x="10197" y="14229"/>
                    <a:pt x="10215" y="14284"/>
                  </a:cubicBezTo>
                  <a:cubicBezTo>
                    <a:pt x="10221" y="14305"/>
                    <a:pt x="10231" y="14316"/>
                    <a:pt x="10269" y="14329"/>
                  </a:cubicBezTo>
                  <a:cubicBezTo>
                    <a:pt x="10279" y="14335"/>
                    <a:pt x="10294" y="14337"/>
                    <a:pt x="10312" y="14337"/>
                  </a:cubicBezTo>
                  <a:cubicBezTo>
                    <a:pt x="10346" y="14337"/>
                    <a:pt x="10391" y="14329"/>
                    <a:pt x="10432" y="14323"/>
                  </a:cubicBezTo>
                  <a:cubicBezTo>
                    <a:pt x="10492" y="14314"/>
                    <a:pt x="10559" y="14304"/>
                    <a:pt x="10629" y="14304"/>
                  </a:cubicBezTo>
                  <a:cubicBezTo>
                    <a:pt x="10705" y="14304"/>
                    <a:pt x="10784" y="14316"/>
                    <a:pt x="10861" y="14353"/>
                  </a:cubicBezTo>
                  <a:cubicBezTo>
                    <a:pt x="11427" y="14616"/>
                    <a:pt x="11548" y="15097"/>
                    <a:pt x="11662" y="15567"/>
                  </a:cubicBezTo>
                  <a:lnTo>
                    <a:pt x="11676" y="15615"/>
                  </a:lnTo>
                  <a:cubicBezTo>
                    <a:pt x="11787" y="16103"/>
                    <a:pt x="12517" y="16462"/>
                    <a:pt x="13086" y="16462"/>
                  </a:cubicBezTo>
                  <a:cubicBezTo>
                    <a:pt x="13187" y="16462"/>
                    <a:pt x="13266" y="16542"/>
                    <a:pt x="13266" y="16642"/>
                  </a:cubicBezTo>
                  <a:cubicBezTo>
                    <a:pt x="13266" y="16738"/>
                    <a:pt x="13190" y="16818"/>
                    <a:pt x="13093" y="16818"/>
                  </a:cubicBezTo>
                  <a:cubicBezTo>
                    <a:pt x="12765" y="16818"/>
                    <a:pt x="12346" y="16711"/>
                    <a:pt x="11994" y="16507"/>
                  </a:cubicBezTo>
                  <a:cubicBezTo>
                    <a:pt x="11832" y="16780"/>
                    <a:pt x="11690" y="17298"/>
                    <a:pt x="11936" y="18204"/>
                  </a:cubicBezTo>
                  <a:cubicBezTo>
                    <a:pt x="12019" y="18204"/>
                    <a:pt x="12091" y="18273"/>
                    <a:pt x="12105" y="18360"/>
                  </a:cubicBezTo>
                  <a:cubicBezTo>
                    <a:pt x="12123" y="18488"/>
                    <a:pt x="12123" y="18633"/>
                    <a:pt x="12118" y="18767"/>
                  </a:cubicBezTo>
                  <a:cubicBezTo>
                    <a:pt x="12118" y="18999"/>
                    <a:pt x="12115" y="19241"/>
                    <a:pt x="12201" y="19397"/>
                  </a:cubicBezTo>
                  <a:cubicBezTo>
                    <a:pt x="12243" y="19486"/>
                    <a:pt x="12288" y="19545"/>
                    <a:pt x="12337" y="19611"/>
                  </a:cubicBezTo>
                  <a:cubicBezTo>
                    <a:pt x="12392" y="19694"/>
                    <a:pt x="12454" y="19777"/>
                    <a:pt x="12496" y="19887"/>
                  </a:cubicBezTo>
                  <a:cubicBezTo>
                    <a:pt x="13349" y="19514"/>
                    <a:pt x="14113" y="18819"/>
                    <a:pt x="14832" y="17768"/>
                  </a:cubicBezTo>
                  <a:cubicBezTo>
                    <a:pt x="14946" y="17609"/>
                    <a:pt x="14953" y="17413"/>
                    <a:pt x="14964" y="17181"/>
                  </a:cubicBezTo>
                  <a:cubicBezTo>
                    <a:pt x="14977" y="16932"/>
                    <a:pt x="14991" y="16645"/>
                    <a:pt x="15157" y="16396"/>
                  </a:cubicBezTo>
                  <a:cubicBezTo>
                    <a:pt x="15213" y="16299"/>
                    <a:pt x="15295" y="16224"/>
                    <a:pt x="15371" y="16151"/>
                  </a:cubicBezTo>
                  <a:cubicBezTo>
                    <a:pt x="15433" y="16095"/>
                    <a:pt x="15492" y="16044"/>
                    <a:pt x="15524" y="15985"/>
                  </a:cubicBezTo>
                  <a:cubicBezTo>
                    <a:pt x="15527" y="15964"/>
                    <a:pt x="15530" y="15913"/>
                    <a:pt x="15530" y="15851"/>
                  </a:cubicBezTo>
                  <a:cubicBezTo>
                    <a:pt x="15537" y="15726"/>
                    <a:pt x="15544" y="15556"/>
                    <a:pt x="15685" y="15398"/>
                  </a:cubicBezTo>
                  <a:cubicBezTo>
                    <a:pt x="15765" y="15304"/>
                    <a:pt x="15872" y="15249"/>
                    <a:pt x="15955" y="15211"/>
                  </a:cubicBezTo>
                  <a:cubicBezTo>
                    <a:pt x="16042" y="15166"/>
                    <a:pt x="16084" y="15145"/>
                    <a:pt x="16084" y="15121"/>
                  </a:cubicBezTo>
                  <a:cubicBezTo>
                    <a:pt x="16087" y="15090"/>
                    <a:pt x="16087" y="15090"/>
                    <a:pt x="16011" y="15038"/>
                  </a:cubicBezTo>
                  <a:cubicBezTo>
                    <a:pt x="15952" y="15000"/>
                    <a:pt x="15872" y="14945"/>
                    <a:pt x="15824" y="14848"/>
                  </a:cubicBezTo>
                  <a:cubicBezTo>
                    <a:pt x="15703" y="14637"/>
                    <a:pt x="15685" y="14018"/>
                    <a:pt x="15768" y="13793"/>
                  </a:cubicBezTo>
                  <a:cubicBezTo>
                    <a:pt x="15865" y="13576"/>
                    <a:pt x="16025" y="13500"/>
                    <a:pt x="16166" y="13427"/>
                  </a:cubicBezTo>
                  <a:cubicBezTo>
                    <a:pt x="16211" y="13407"/>
                    <a:pt x="16259" y="13386"/>
                    <a:pt x="16308" y="13354"/>
                  </a:cubicBezTo>
                  <a:cubicBezTo>
                    <a:pt x="16463" y="13241"/>
                    <a:pt x="16473" y="13217"/>
                    <a:pt x="16532" y="13061"/>
                  </a:cubicBezTo>
                  <a:lnTo>
                    <a:pt x="16585" y="12926"/>
                  </a:lnTo>
                  <a:cubicBezTo>
                    <a:pt x="16764" y="12553"/>
                    <a:pt x="17020" y="12459"/>
                    <a:pt x="17241" y="12373"/>
                  </a:cubicBezTo>
                  <a:cubicBezTo>
                    <a:pt x="17373" y="12325"/>
                    <a:pt x="17497" y="12279"/>
                    <a:pt x="17618" y="12180"/>
                  </a:cubicBezTo>
                  <a:cubicBezTo>
                    <a:pt x="17953" y="11896"/>
                    <a:pt x="18084" y="11319"/>
                    <a:pt x="18188" y="10853"/>
                  </a:cubicBezTo>
                  <a:lnTo>
                    <a:pt x="18233" y="10645"/>
                  </a:lnTo>
                  <a:cubicBezTo>
                    <a:pt x="18375" y="10033"/>
                    <a:pt x="18769" y="9767"/>
                    <a:pt x="19163" y="9549"/>
                  </a:cubicBezTo>
                  <a:cubicBezTo>
                    <a:pt x="19194" y="9529"/>
                    <a:pt x="19225" y="9515"/>
                    <a:pt x="19260" y="9494"/>
                  </a:cubicBezTo>
                  <a:cubicBezTo>
                    <a:pt x="19349" y="9446"/>
                    <a:pt x="19446" y="9390"/>
                    <a:pt x="19529" y="9366"/>
                  </a:cubicBezTo>
                  <a:cubicBezTo>
                    <a:pt x="19547" y="9363"/>
                    <a:pt x="19564" y="9361"/>
                    <a:pt x="19580" y="9361"/>
                  </a:cubicBezTo>
                  <a:cubicBezTo>
                    <a:pt x="19662" y="9361"/>
                    <a:pt x="19733" y="9399"/>
                    <a:pt x="19785" y="9425"/>
                  </a:cubicBezTo>
                  <a:cubicBezTo>
                    <a:pt x="19844" y="9401"/>
                    <a:pt x="19923" y="9352"/>
                    <a:pt x="20020" y="9290"/>
                  </a:cubicBezTo>
                  <a:cubicBezTo>
                    <a:pt x="20093" y="9245"/>
                    <a:pt x="20172" y="9197"/>
                    <a:pt x="20265" y="9148"/>
                  </a:cubicBezTo>
                  <a:cubicBezTo>
                    <a:pt x="20271" y="9145"/>
                    <a:pt x="20657" y="8971"/>
                    <a:pt x="20968" y="8971"/>
                  </a:cubicBezTo>
                  <a:cubicBezTo>
                    <a:pt x="21080" y="8971"/>
                    <a:pt x="21183" y="8994"/>
                    <a:pt x="21254" y="9055"/>
                  </a:cubicBezTo>
                  <a:cubicBezTo>
                    <a:pt x="21281" y="9076"/>
                    <a:pt x="21364" y="9141"/>
                    <a:pt x="21406" y="9446"/>
                  </a:cubicBezTo>
                  <a:cubicBezTo>
                    <a:pt x="21420" y="9580"/>
                    <a:pt x="21444" y="9905"/>
                    <a:pt x="21326" y="10054"/>
                  </a:cubicBezTo>
                  <a:cubicBezTo>
                    <a:pt x="21232" y="10175"/>
                    <a:pt x="21123" y="10206"/>
                    <a:pt x="21029" y="10206"/>
                  </a:cubicBezTo>
                  <a:cubicBezTo>
                    <a:pt x="20965" y="10206"/>
                    <a:pt x="20907" y="10191"/>
                    <a:pt x="20867" y="10182"/>
                  </a:cubicBezTo>
                  <a:cubicBezTo>
                    <a:pt x="20843" y="10175"/>
                    <a:pt x="20803" y="10172"/>
                    <a:pt x="20804" y="10168"/>
                  </a:cubicBezTo>
                  <a:lnTo>
                    <a:pt x="20804" y="10168"/>
                  </a:lnTo>
                  <a:cubicBezTo>
                    <a:pt x="20770" y="10214"/>
                    <a:pt x="20777" y="10410"/>
                    <a:pt x="20784" y="10542"/>
                  </a:cubicBezTo>
                  <a:cubicBezTo>
                    <a:pt x="20791" y="10735"/>
                    <a:pt x="20804" y="10939"/>
                    <a:pt x="20715" y="11097"/>
                  </a:cubicBezTo>
                  <a:cubicBezTo>
                    <a:pt x="20621" y="11260"/>
                    <a:pt x="20483" y="11330"/>
                    <a:pt x="20376" y="11381"/>
                  </a:cubicBezTo>
                  <a:cubicBezTo>
                    <a:pt x="20338" y="11398"/>
                    <a:pt x="20297" y="11419"/>
                    <a:pt x="20262" y="11443"/>
                  </a:cubicBezTo>
                  <a:cubicBezTo>
                    <a:pt x="20117" y="11544"/>
                    <a:pt x="20034" y="11647"/>
                    <a:pt x="19930" y="11775"/>
                  </a:cubicBezTo>
                  <a:cubicBezTo>
                    <a:pt x="19885" y="11831"/>
                    <a:pt x="19837" y="11885"/>
                    <a:pt x="19785" y="11948"/>
                  </a:cubicBezTo>
                  <a:cubicBezTo>
                    <a:pt x="19716" y="12014"/>
                    <a:pt x="19651" y="12065"/>
                    <a:pt x="19588" y="12121"/>
                  </a:cubicBezTo>
                  <a:cubicBezTo>
                    <a:pt x="19480" y="12207"/>
                    <a:pt x="19377" y="12294"/>
                    <a:pt x="19315" y="12404"/>
                  </a:cubicBezTo>
                  <a:cubicBezTo>
                    <a:pt x="19294" y="12463"/>
                    <a:pt x="19281" y="12539"/>
                    <a:pt x="19263" y="12615"/>
                  </a:cubicBezTo>
                  <a:cubicBezTo>
                    <a:pt x="19246" y="12702"/>
                    <a:pt x="19225" y="12795"/>
                    <a:pt x="19184" y="12888"/>
                  </a:cubicBezTo>
                  <a:cubicBezTo>
                    <a:pt x="19257" y="12812"/>
                    <a:pt x="19325" y="12729"/>
                    <a:pt x="19391" y="12646"/>
                  </a:cubicBezTo>
                  <a:cubicBezTo>
                    <a:pt x="19574" y="12418"/>
                    <a:pt x="19820" y="12249"/>
                    <a:pt x="20058" y="12079"/>
                  </a:cubicBezTo>
                  <a:cubicBezTo>
                    <a:pt x="20331" y="11890"/>
                    <a:pt x="20590" y="11706"/>
                    <a:pt x="20725" y="11461"/>
                  </a:cubicBezTo>
                  <a:cubicBezTo>
                    <a:pt x="20760" y="11384"/>
                    <a:pt x="20774" y="11305"/>
                    <a:pt x="20791" y="11208"/>
                  </a:cubicBezTo>
                  <a:cubicBezTo>
                    <a:pt x="20804" y="11118"/>
                    <a:pt x="20819" y="11022"/>
                    <a:pt x="20857" y="10925"/>
                  </a:cubicBezTo>
                  <a:cubicBezTo>
                    <a:pt x="20943" y="10666"/>
                    <a:pt x="21123" y="10424"/>
                    <a:pt x="21299" y="10189"/>
                  </a:cubicBezTo>
                  <a:lnTo>
                    <a:pt x="21393" y="10060"/>
                  </a:lnTo>
                  <a:cubicBezTo>
                    <a:pt x="21482" y="9923"/>
                    <a:pt x="21596" y="9798"/>
                    <a:pt x="21704" y="9677"/>
                  </a:cubicBezTo>
                  <a:cubicBezTo>
                    <a:pt x="21900" y="9459"/>
                    <a:pt x="22066" y="9269"/>
                    <a:pt x="22104" y="8999"/>
                  </a:cubicBezTo>
                  <a:cubicBezTo>
                    <a:pt x="22111" y="8937"/>
                    <a:pt x="22111" y="8872"/>
                    <a:pt x="22111" y="8806"/>
                  </a:cubicBezTo>
                  <a:cubicBezTo>
                    <a:pt x="22114" y="8640"/>
                    <a:pt x="22118" y="8468"/>
                    <a:pt x="22215" y="8270"/>
                  </a:cubicBezTo>
                  <a:cubicBezTo>
                    <a:pt x="22332" y="8066"/>
                    <a:pt x="22492" y="7914"/>
                    <a:pt x="22647" y="7766"/>
                  </a:cubicBezTo>
                  <a:cubicBezTo>
                    <a:pt x="22741" y="7675"/>
                    <a:pt x="22833" y="7586"/>
                    <a:pt x="22916" y="7489"/>
                  </a:cubicBezTo>
                  <a:cubicBezTo>
                    <a:pt x="23055" y="7323"/>
                    <a:pt x="23210" y="7074"/>
                    <a:pt x="23266" y="6843"/>
                  </a:cubicBezTo>
                  <a:cubicBezTo>
                    <a:pt x="23255" y="6833"/>
                    <a:pt x="23248" y="6819"/>
                    <a:pt x="23242" y="6809"/>
                  </a:cubicBezTo>
                  <a:cubicBezTo>
                    <a:pt x="23203" y="6736"/>
                    <a:pt x="23221" y="6649"/>
                    <a:pt x="23276" y="6597"/>
                  </a:cubicBezTo>
                  <a:cubicBezTo>
                    <a:pt x="23266" y="6546"/>
                    <a:pt x="23245" y="6493"/>
                    <a:pt x="23213" y="6452"/>
                  </a:cubicBezTo>
                  <a:cubicBezTo>
                    <a:pt x="23179" y="6400"/>
                    <a:pt x="23120" y="6324"/>
                    <a:pt x="23072" y="6324"/>
                  </a:cubicBezTo>
                  <a:cubicBezTo>
                    <a:pt x="23068" y="6324"/>
                    <a:pt x="23068" y="6324"/>
                    <a:pt x="23065" y="6327"/>
                  </a:cubicBezTo>
                  <a:cubicBezTo>
                    <a:pt x="23020" y="6332"/>
                    <a:pt x="22940" y="6386"/>
                    <a:pt x="22868" y="6435"/>
                  </a:cubicBezTo>
                  <a:cubicBezTo>
                    <a:pt x="22813" y="6473"/>
                    <a:pt x="22757" y="6514"/>
                    <a:pt x="22695" y="6546"/>
                  </a:cubicBezTo>
                  <a:cubicBezTo>
                    <a:pt x="22619" y="6583"/>
                    <a:pt x="22493" y="6645"/>
                    <a:pt x="22376" y="6645"/>
                  </a:cubicBezTo>
                  <a:cubicBezTo>
                    <a:pt x="22308" y="6645"/>
                    <a:pt x="22242" y="6625"/>
                    <a:pt x="22191" y="6566"/>
                  </a:cubicBezTo>
                  <a:cubicBezTo>
                    <a:pt x="22035" y="6397"/>
                    <a:pt x="22191" y="6134"/>
                    <a:pt x="22409" y="5775"/>
                  </a:cubicBezTo>
                  <a:cubicBezTo>
                    <a:pt x="22492" y="5643"/>
                    <a:pt x="22578" y="5495"/>
                    <a:pt x="22602" y="5426"/>
                  </a:cubicBezTo>
                  <a:cubicBezTo>
                    <a:pt x="22637" y="5343"/>
                    <a:pt x="22653" y="5281"/>
                    <a:pt x="22674" y="5222"/>
                  </a:cubicBezTo>
                  <a:cubicBezTo>
                    <a:pt x="22741" y="5032"/>
                    <a:pt x="22803" y="4852"/>
                    <a:pt x="23031" y="4662"/>
                  </a:cubicBezTo>
                  <a:cubicBezTo>
                    <a:pt x="23093" y="4610"/>
                    <a:pt x="23165" y="4572"/>
                    <a:pt x="23227" y="4541"/>
                  </a:cubicBezTo>
                  <a:cubicBezTo>
                    <a:pt x="23363" y="4469"/>
                    <a:pt x="23393" y="4448"/>
                    <a:pt x="23393" y="4396"/>
                  </a:cubicBezTo>
                  <a:cubicBezTo>
                    <a:pt x="23369" y="4357"/>
                    <a:pt x="23359" y="4323"/>
                    <a:pt x="23349" y="4299"/>
                  </a:cubicBezTo>
                  <a:cubicBezTo>
                    <a:pt x="23305" y="4303"/>
                    <a:pt x="23259" y="4305"/>
                    <a:pt x="23211" y="4305"/>
                  </a:cubicBezTo>
                  <a:cubicBezTo>
                    <a:pt x="22731" y="4305"/>
                    <a:pt x="22076" y="4115"/>
                    <a:pt x="21797" y="4001"/>
                  </a:cubicBezTo>
                  <a:cubicBezTo>
                    <a:pt x="21683" y="3953"/>
                    <a:pt x="21572" y="3912"/>
                    <a:pt x="21468" y="3867"/>
                  </a:cubicBezTo>
                  <a:cubicBezTo>
                    <a:pt x="20877" y="3625"/>
                    <a:pt x="20317" y="3400"/>
                    <a:pt x="19913" y="2740"/>
                  </a:cubicBezTo>
                  <a:cubicBezTo>
                    <a:pt x="19609" y="2249"/>
                    <a:pt x="19014" y="1675"/>
                    <a:pt x="18531" y="1403"/>
                  </a:cubicBezTo>
                  <a:cubicBezTo>
                    <a:pt x="18330" y="1288"/>
                    <a:pt x="18132" y="1271"/>
                    <a:pt x="17904" y="1251"/>
                  </a:cubicBezTo>
                  <a:cubicBezTo>
                    <a:pt x="17759" y="1240"/>
                    <a:pt x="17618" y="1226"/>
                    <a:pt x="17459" y="1192"/>
                  </a:cubicBezTo>
                  <a:cubicBezTo>
                    <a:pt x="17210" y="1133"/>
                    <a:pt x="17009" y="1023"/>
                    <a:pt x="16813" y="915"/>
                  </a:cubicBezTo>
                  <a:cubicBezTo>
                    <a:pt x="16743" y="877"/>
                    <a:pt x="16674" y="839"/>
                    <a:pt x="16602" y="801"/>
                  </a:cubicBezTo>
                  <a:cubicBezTo>
                    <a:pt x="15607" y="262"/>
                    <a:pt x="14396" y="220"/>
                    <a:pt x="13225" y="176"/>
                  </a:cubicBezTo>
                  <a:cubicBezTo>
                    <a:pt x="12772" y="158"/>
                    <a:pt x="12305" y="141"/>
                    <a:pt x="11860" y="96"/>
                  </a:cubicBezTo>
                  <a:lnTo>
                    <a:pt x="11649" y="69"/>
                  </a:lnTo>
                  <a:cubicBezTo>
                    <a:pt x="11590" y="58"/>
                    <a:pt x="11534" y="51"/>
                    <a:pt x="11480" y="44"/>
                  </a:cubicBezTo>
                  <a:cubicBezTo>
                    <a:pt x="11448" y="64"/>
                    <a:pt x="11407" y="75"/>
                    <a:pt x="11362" y="75"/>
                  </a:cubicBezTo>
                  <a:cubicBezTo>
                    <a:pt x="11310" y="75"/>
                    <a:pt x="11265" y="51"/>
                    <a:pt x="11234" y="13"/>
                  </a:cubicBezTo>
                  <a:cubicBezTo>
                    <a:pt x="11152" y="5"/>
                    <a:pt x="11072" y="1"/>
                    <a:pt x="10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5" name="Google Shape;1655;p67"/>
          <p:cNvSpPr/>
          <p:nvPr/>
        </p:nvSpPr>
        <p:spPr>
          <a:xfrm>
            <a:off x="6168148" y="2174088"/>
            <a:ext cx="149700" cy="14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5023791" y="1972354"/>
            <a:ext cx="149700" cy="14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5870792" y="2792322"/>
            <a:ext cx="149700" cy="14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7029907" y="2604365"/>
            <a:ext cx="158100" cy="15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6070639" y="4188994"/>
            <a:ext cx="149700" cy="14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PREVALENCE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47"/>
          <p:cNvSpPr txBox="1">
            <a:spLocks noGrp="1"/>
          </p:cNvSpPr>
          <p:nvPr>
            <p:ph type="title"/>
          </p:nvPr>
        </p:nvSpPr>
        <p:spPr>
          <a:xfrm>
            <a:off x="3902200" y="1354700"/>
            <a:ext cx="4526700" cy="1663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dirty="0"/>
              <a:t>網頁內容</a:t>
            </a:r>
            <a:endParaRPr dirty="0">
              <a:solidFill>
                <a:schemeClr val="lt2"/>
              </a:solidFill>
            </a:endParaRPr>
          </a:p>
        </p:txBody>
      </p:sp>
      <p:sp>
        <p:nvSpPr>
          <p:cNvPr id="805" name="Google Shape;805;p47"/>
          <p:cNvSpPr txBox="1">
            <a:spLocks noGrp="1"/>
          </p:cNvSpPr>
          <p:nvPr>
            <p:ph type="title" idx="2"/>
          </p:nvPr>
        </p:nvSpPr>
        <p:spPr>
          <a:xfrm>
            <a:off x="1288859" y="625187"/>
            <a:ext cx="2155800" cy="16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06" name="Google Shape;806;p47"/>
          <p:cNvSpPr txBox="1">
            <a:spLocks noGrp="1"/>
          </p:cNvSpPr>
          <p:nvPr>
            <p:ph type="subTitle" idx="1"/>
          </p:nvPr>
        </p:nvSpPr>
        <p:spPr>
          <a:xfrm>
            <a:off x="4638960" y="2654979"/>
            <a:ext cx="3684527" cy="8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使用工具、網頁架構</a:t>
            </a:r>
            <a:endParaRPr lang="en-US" altLang="zh-TW" dirty="0"/>
          </a:p>
          <a:p>
            <a:pPr marL="0" lvl="0" indent="0" algn="ctr" rtl="0">
              <a:spcBef>
                <a:spcPts val="0"/>
              </a:spcBef>
              <a:spcAft>
                <a:spcPts val="0"/>
              </a:spcAft>
              <a:buNone/>
            </a:pPr>
            <a:r>
              <a:rPr lang="zh-TW" altLang="en-US" dirty="0"/>
              <a:t>、製作時長、心得</a:t>
            </a:r>
            <a:endParaRPr dirty="0"/>
          </a:p>
        </p:txBody>
      </p:sp>
      <p:grpSp>
        <p:nvGrpSpPr>
          <p:cNvPr id="807" name="Google Shape;807;p47"/>
          <p:cNvGrpSpPr/>
          <p:nvPr/>
        </p:nvGrpSpPr>
        <p:grpSpPr>
          <a:xfrm flipH="1">
            <a:off x="715038" y="2645554"/>
            <a:ext cx="3287990" cy="1876635"/>
            <a:chOff x="996413" y="2676629"/>
            <a:chExt cx="3287990" cy="1876635"/>
          </a:xfrm>
        </p:grpSpPr>
        <p:sp>
          <p:nvSpPr>
            <p:cNvPr id="808" name="Google Shape;808;p47"/>
            <p:cNvSpPr/>
            <p:nvPr/>
          </p:nvSpPr>
          <p:spPr>
            <a:xfrm flipH="1">
              <a:off x="1392402" y="2676629"/>
              <a:ext cx="2681180" cy="1741627"/>
            </a:xfrm>
            <a:custGeom>
              <a:avLst/>
              <a:gdLst/>
              <a:ahLst/>
              <a:cxnLst/>
              <a:rect l="l" t="t" r="r" b="b"/>
              <a:pathLst>
                <a:path w="55855" h="36282" extrusionOk="0">
                  <a:moveTo>
                    <a:pt x="19652" y="1"/>
                  </a:moveTo>
                  <a:cubicBezTo>
                    <a:pt x="17688" y="1"/>
                    <a:pt x="15694" y="544"/>
                    <a:pt x="14135" y="1794"/>
                  </a:cubicBezTo>
                  <a:cubicBezTo>
                    <a:pt x="13148" y="2590"/>
                    <a:pt x="12384" y="3641"/>
                    <a:pt x="11525" y="4564"/>
                  </a:cubicBezTo>
                  <a:cubicBezTo>
                    <a:pt x="10283" y="5917"/>
                    <a:pt x="8851" y="7063"/>
                    <a:pt x="7259" y="7970"/>
                  </a:cubicBezTo>
                  <a:cubicBezTo>
                    <a:pt x="5715" y="8846"/>
                    <a:pt x="3996" y="9514"/>
                    <a:pt x="2706" y="10788"/>
                  </a:cubicBezTo>
                  <a:cubicBezTo>
                    <a:pt x="144" y="13319"/>
                    <a:pt x="0" y="17600"/>
                    <a:pt x="924" y="21182"/>
                  </a:cubicBezTo>
                  <a:cubicBezTo>
                    <a:pt x="2308" y="26594"/>
                    <a:pt x="5954" y="31560"/>
                    <a:pt x="10968" y="33486"/>
                  </a:cubicBezTo>
                  <a:cubicBezTo>
                    <a:pt x="13704" y="34537"/>
                    <a:pt x="16653" y="34657"/>
                    <a:pt x="19588" y="34657"/>
                  </a:cubicBezTo>
                  <a:cubicBezTo>
                    <a:pt x="20255" y="34657"/>
                    <a:pt x="20921" y="34651"/>
                    <a:pt x="21584" y="34648"/>
                  </a:cubicBezTo>
                  <a:cubicBezTo>
                    <a:pt x="21708" y="34648"/>
                    <a:pt x="21832" y="34647"/>
                    <a:pt x="21956" y="34647"/>
                  </a:cubicBezTo>
                  <a:cubicBezTo>
                    <a:pt x="29266" y="34647"/>
                    <a:pt x="36590" y="35110"/>
                    <a:pt x="43853" y="36064"/>
                  </a:cubicBezTo>
                  <a:cubicBezTo>
                    <a:pt x="44885" y="36198"/>
                    <a:pt x="45863" y="36281"/>
                    <a:pt x="46785" y="36281"/>
                  </a:cubicBezTo>
                  <a:cubicBezTo>
                    <a:pt x="50159" y="36281"/>
                    <a:pt x="52780" y="35165"/>
                    <a:pt x="54518" y="31289"/>
                  </a:cubicBezTo>
                  <a:cubicBezTo>
                    <a:pt x="55250" y="29698"/>
                    <a:pt x="55855" y="27931"/>
                    <a:pt x="55536" y="26196"/>
                  </a:cubicBezTo>
                  <a:cubicBezTo>
                    <a:pt x="55266" y="24652"/>
                    <a:pt x="54279" y="23378"/>
                    <a:pt x="53626" y="21962"/>
                  </a:cubicBezTo>
                  <a:cubicBezTo>
                    <a:pt x="52321" y="19176"/>
                    <a:pt x="52241" y="15961"/>
                    <a:pt x="51302" y="13016"/>
                  </a:cubicBezTo>
                  <a:cubicBezTo>
                    <a:pt x="49404" y="7183"/>
                    <a:pt x="43720" y="2984"/>
                    <a:pt x="37864" y="2984"/>
                  </a:cubicBezTo>
                  <a:cubicBezTo>
                    <a:pt x="37632" y="2984"/>
                    <a:pt x="37400" y="2991"/>
                    <a:pt x="37168" y="3004"/>
                  </a:cubicBezTo>
                  <a:cubicBezTo>
                    <a:pt x="35663" y="3097"/>
                    <a:pt x="34159" y="3447"/>
                    <a:pt x="32654" y="3447"/>
                  </a:cubicBezTo>
                  <a:cubicBezTo>
                    <a:pt x="32360" y="3447"/>
                    <a:pt x="32066" y="3433"/>
                    <a:pt x="31772" y="3402"/>
                  </a:cubicBezTo>
                  <a:cubicBezTo>
                    <a:pt x="29862" y="3227"/>
                    <a:pt x="28095" y="2352"/>
                    <a:pt x="26312" y="1603"/>
                  </a:cubicBezTo>
                  <a:cubicBezTo>
                    <a:pt x="24338" y="776"/>
                    <a:pt x="22269" y="107"/>
                    <a:pt x="20136" y="12"/>
                  </a:cubicBezTo>
                  <a:cubicBezTo>
                    <a:pt x="19975" y="4"/>
                    <a:pt x="19814" y="1"/>
                    <a:pt x="19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7"/>
            <p:cNvSpPr/>
            <p:nvPr/>
          </p:nvSpPr>
          <p:spPr>
            <a:xfrm flipH="1">
              <a:off x="1374840" y="4206734"/>
              <a:ext cx="2827107" cy="346530"/>
            </a:xfrm>
            <a:custGeom>
              <a:avLst/>
              <a:gdLst/>
              <a:ahLst/>
              <a:cxnLst/>
              <a:rect l="l" t="t" r="r" b="b"/>
              <a:pathLst>
                <a:path w="58895" h="7219" extrusionOk="0">
                  <a:moveTo>
                    <a:pt x="34340" y="0"/>
                  </a:moveTo>
                  <a:cubicBezTo>
                    <a:pt x="32723" y="0"/>
                    <a:pt x="31062" y="17"/>
                    <a:pt x="29368" y="52"/>
                  </a:cubicBezTo>
                  <a:cubicBezTo>
                    <a:pt x="13132" y="386"/>
                    <a:pt x="0" y="2249"/>
                    <a:pt x="32" y="4206"/>
                  </a:cubicBezTo>
                  <a:cubicBezTo>
                    <a:pt x="75" y="5974"/>
                    <a:pt x="10667" y="7219"/>
                    <a:pt x="24544" y="7219"/>
                  </a:cubicBezTo>
                  <a:cubicBezTo>
                    <a:pt x="26159" y="7219"/>
                    <a:pt x="27819" y="7202"/>
                    <a:pt x="29511" y="7167"/>
                  </a:cubicBezTo>
                  <a:cubicBezTo>
                    <a:pt x="45763" y="6833"/>
                    <a:pt x="58895" y="4986"/>
                    <a:pt x="58847" y="3013"/>
                  </a:cubicBezTo>
                  <a:cubicBezTo>
                    <a:pt x="58819" y="1245"/>
                    <a:pt x="48228" y="0"/>
                    <a:pt x="34340"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flipH="1">
              <a:off x="3660945" y="4209951"/>
              <a:ext cx="254461" cy="5424"/>
            </a:xfrm>
            <a:custGeom>
              <a:avLst/>
              <a:gdLst/>
              <a:ahLst/>
              <a:cxnLst/>
              <a:rect l="l" t="t" r="r" b="b"/>
              <a:pathLst>
                <a:path w="5301" h="113" extrusionOk="0">
                  <a:moveTo>
                    <a:pt x="64" y="1"/>
                  </a:moveTo>
                  <a:cubicBezTo>
                    <a:pt x="32" y="1"/>
                    <a:pt x="16" y="33"/>
                    <a:pt x="16" y="65"/>
                  </a:cubicBezTo>
                  <a:cubicBezTo>
                    <a:pt x="0" y="96"/>
                    <a:pt x="32" y="112"/>
                    <a:pt x="64" y="112"/>
                  </a:cubicBezTo>
                  <a:lnTo>
                    <a:pt x="5237" y="112"/>
                  </a:lnTo>
                  <a:cubicBezTo>
                    <a:pt x="5269" y="112"/>
                    <a:pt x="5301" y="96"/>
                    <a:pt x="5301" y="65"/>
                  </a:cubicBezTo>
                  <a:cubicBezTo>
                    <a:pt x="5285" y="33"/>
                    <a:pt x="5269" y="1"/>
                    <a:pt x="5237" y="1"/>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flipH="1">
              <a:off x="3761035" y="4279510"/>
              <a:ext cx="253693" cy="5376"/>
            </a:xfrm>
            <a:custGeom>
              <a:avLst/>
              <a:gdLst/>
              <a:ahLst/>
              <a:cxnLst/>
              <a:rect l="l" t="t" r="r" b="b"/>
              <a:pathLst>
                <a:path w="5285" h="112" extrusionOk="0">
                  <a:moveTo>
                    <a:pt x="64" y="0"/>
                  </a:moveTo>
                  <a:cubicBezTo>
                    <a:pt x="32" y="0"/>
                    <a:pt x="0" y="16"/>
                    <a:pt x="0" y="48"/>
                  </a:cubicBezTo>
                  <a:cubicBezTo>
                    <a:pt x="0" y="80"/>
                    <a:pt x="32" y="112"/>
                    <a:pt x="64" y="112"/>
                  </a:cubicBezTo>
                  <a:lnTo>
                    <a:pt x="5237" y="112"/>
                  </a:lnTo>
                  <a:cubicBezTo>
                    <a:pt x="5269" y="112"/>
                    <a:pt x="5285" y="80"/>
                    <a:pt x="5285" y="48"/>
                  </a:cubicBezTo>
                  <a:cubicBezTo>
                    <a:pt x="5285" y="16"/>
                    <a:pt x="5269" y="0"/>
                    <a:pt x="5237"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flipH="1">
              <a:off x="3819121" y="4318489"/>
              <a:ext cx="255229" cy="5376"/>
            </a:xfrm>
            <a:custGeom>
              <a:avLst/>
              <a:gdLst/>
              <a:ahLst/>
              <a:cxnLst/>
              <a:rect l="l" t="t" r="r" b="b"/>
              <a:pathLst>
                <a:path w="5317" h="112" extrusionOk="0">
                  <a:moveTo>
                    <a:pt x="80" y="0"/>
                  </a:moveTo>
                  <a:cubicBezTo>
                    <a:pt x="0" y="0"/>
                    <a:pt x="0" y="112"/>
                    <a:pt x="80" y="112"/>
                  </a:cubicBezTo>
                  <a:lnTo>
                    <a:pt x="5253" y="112"/>
                  </a:lnTo>
                  <a:cubicBezTo>
                    <a:pt x="5317" y="112"/>
                    <a:pt x="5317" y="0"/>
                    <a:pt x="5253"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7"/>
            <p:cNvSpPr/>
            <p:nvPr/>
          </p:nvSpPr>
          <p:spPr>
            <a:xfrm flipH="1">
              <a:off x="3710582" y="4242066"/>
              <a:ext cx="253741" cy="5376"/>
            </a:xfrm>
            <a:custGeom>
              <a:avLst/>
              <a:gdLst/>
              <a:ahLst/>
              <a:cxnLst/>
              <a:rect l="l" t="t" r="r" b="b"/>
              <a:pathLst>
                <a:path w="5286" h="112" extrusionOk="0">
                  <a:moveTo>
                    <a:pt x="64" y="0"/>
                  </a:moveTo>
                  <a:cubicBezTo>
                    <a:pt x="32" y="0"/>
                    <a:pt x="1" y="32"/>
                    <a:pt x="1" y="64"/>
                  </a:cubicBezTo>
                  <a:cubicBezTo>
                    <a:pt x="1" y="96"/>
                    <a:pt x="32" y="112"/>
                    <a:pt x="64" y="112"/>
                  </a:cubicBezTo>
                  <a:lnTo>
                    <a:pt x="5237" y="112"/>
                  </a:lnTo>
                  <a:cubicBezTo>
                    <a:pt x="5253" y="112"/>
                    <a:pt x="5285" y="96"/>
                    <a:pt x="5285" y="64"/>
                  </a:cubicBezTo>
                  <a:cubicBezTo>
                    <a:pt x="5285" y="32"/>
                    <a:pt x="5253" y="0"/>
                    <a:pt x="5237" y="0"/>
                  </a:cubicBezTo>
                  <a:close/>
                </a:path>
              </a:pathLst>
            </a:custGeom>
            <a:solidFill>
              <a:srgbClr val="805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7"/>
            <p:cNvGrpSpPr/>
            <p:nvPr/>
          </p:nvGrpSpPr>
          <p:grpSpPr>
            <a:xfrm flipH="1">
              <a:off x="1339833" y="4191971"/>
              <a:ext cx="2928777" cy="275150"/>
              <a:chOff x="1831450" y="4457375"/>
              <a:chExt cx="1525325" cy="143300"/>
            </a:xfrm>
          </p:grpSpPr>
          <p:sp>
            <p:nvSpPr>
              <p:cNvPr id="815" name="Google Shape;815;p47"/>
              <p:cNvSpPr/>
              <p:nvPr/>
            </p:nvSpPr>
            <p:spPr>
              <a:xfrm>
                <a:off x="1896325" y="4545725"/>
                <a:ext cx="132125" cy="2800"/>
              </a:xfrm>
              <a:custGeom>
                <a:avLst/>
                <a:gdLst/>
                <a:ahLst/>
                <a:cxnLst/>
                <a:rect l="l" t="t" r="r" b="b"/>
                <a:pathLst>
                  <a:path w="5285" h="112" extrusionOk="0">
                    <a:moveTo>
                      <a:pt x="64" y="0"/>
                    </a:moveTo>
                    <a:cubicBezTo>
                      <a:pt x="32" y="0"/>
                      <a:pt x="0" y="32"/>
                      <a:pt x="0" y="64"/>
                    </a:cubicBezTo>
                    <a:cubicBezTo>
                      <a:pt x="0" y="96"/>
                      <a:pt x="32" y="112"/>
                      <a:pt x="64" y="112"/>
                    </a:cubicBezTo>
                    <a:lnTo>
                      <a:pt x="5237" y="112"/>
                    </a:lnTo>
                    <a:cubicBezTo>
                      <a:pt x="5269" y="112"/>
                      <a:pt x="5285" y="96"/>
                      <a:pt x="5285" y="64"/>
                    </a:cubicBezTo>
                    <a:cubicBezTo>
                      <a:pt x="5285" y="32"/>
                      <a:pt x="5269"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1831450" y="4587900"/>
                <a:ext cx="132525" cy="2825"/>
              </a:xfrm>
              <a:custGeom>
                <a:avLst/>
                <a:gdLst/>
                <a:ahLst/>
                <a:cxnLst/>
                <a:rect l="l" t="t" r="r" b="b"/>
                <a:pathLst>
                  <a:path w="5301" h="113" extrusionOk="0">
                    <a:moveTo>
                      <a:pt x="64" y="1"/>
                    </a:moveTo>
                    <a:cubicBezTo>
                      <a:pt x="0" y="17"/>
                      <a:pt x="0" y="96"/>
                      <a:pt x="64" y="112"/>
                    </a:cubicBezTo>
                    <a:lnTo>
                      <a:pt x="5237" y="112"/>
                    </a:lnTo>
                    <a:cubicBezTo>
                      <a:pt x="5301" y="96"/>
                      <a:pt x="5301" y="17"/>
                      <a:pt x="5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1867675" y="4566775"/>
                <a:ext cx="133325" cy="2850"/>
              </a:xfrm>
              <a:custGeom>
                <a:avLst/>
                <a:gdLst/>
                <a:ahLst/>
                <a:cxnLst/>
                <a:rect l="l" t="t" r="r" b="b"/>
                <a:pathLst>
                  <a:path w="5333" h="114" extrusionOk="0">
                    <a:moveTo>
                      <a:pt x="65" y="1"/>
                    </a:moveTo>
                    <a:cubicBezTo>
                      <a:pt x="0" y="1"/>
                      <a:pt x="5" y="99"/>
                      <a:pt x="80" y="113"/>
                    </a:cubicBezTo>
                    <a:lnTo>
                      <a:pt x="5253" y="113"/>
                    </a:lnTo>
                    <a:cubicBezTo>
                      <a:pt x="5332" y="113"/>
                      <a:pt x="5332" y="2"/>
                      <a:pt x="5253" y="2"/>
                    </a:cubicBezTo>
                    <a:lnTo>
                      <a:pt x="80" y="2"/>
                    </a:lnTo>
                    <a:cubicBezTo>
                      <a:pt x="74" y="1"/>
                      <a:pt x="69"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1919000" y="4457375"/>
                <a:ext cx="1323550" cy="143300"/>
              </a:xfrm>
              <a:custGeom>
                <a:avLst/>
                <a:gdLst/>
                <a:ahLst/>
                <a:cxnLst/>
                <a:rect l="l" t="t" r="r" b="b"/>
                <a:pathLst>
                  <a:path w="52942" h="5732" extrusionOk="0">
                    <a:moveTo>
                      <a:pt x="10522" y="1"/>
                    </a:moveTo>
                    <a:lnTo>
                      <a:pt x="5603" y="2691"/>
                    </a:lnTo>
                    <a:lnTo>
                      <a:pt x="3932" y="3598"/>
                    </a:lnTo>
                    <a:lnTo>
                      <a:pt x="2404" y="4426"/>
                    </a:lnTo>
                    <a:lnTo>
                      <a:pt x="828" y="5285"/>
                    </a:lnTo>
                    <a:lnTo>
                      <a:pt x="0" y="5731"/>
                    </a:lnTo>
                    <a:lnTo>
                      <a:pt x="44394" y="5731"/>
                    </a:lnTo>
                    <a:lnTo>
                      <a:pt x="45079" y="5285"/>
                    </a:lnTo>
                    <a:lnTo>
                      <a:pt x="47609" y="3598"/>
                    </a:lnTo>
                    <a:lnTo>
                      <a:pt x="50204" y="1863"/>
                    </a:lnTo>
                    <a:lnTo>
                      <a:pt x="51366" y="1099"/>
                    </a:lnTo>
                    <a:lnTo>
                      <a:pt x="52385" y="431"/>
                    </a:lnTo>
                    <a:lnTo>
                      <a:pt x="52942" y="49"/>
                    </a:lnTo>
                    <a:lnTo>
                      <a:pt x="41752" y="49"/>
                    </a:lnTo>
                    <a:lnTo>
                      <a:pt x="37963" y="33"/>
                    </a:lnTo>
                    <a:lnTo>
                      <a:pt x="29368" y="33"/>
                    </a:lnTo>
                    <a:lnTo>
                      <a:pt x="24290" y="17"/>
                    </a:lnTo>
                    <a:lnTo>
                      <a:pt x="15536" y="17"/>
                    </a:lnTo>
                    <a:lnTo>
                      <a:pt x="11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3224625" y="4466525"/>
                <a:ext cx="132150" cy="2825"/>
              </a:xfrm>
              <a:custGeom>
                <a:avLst/>
                <a:gdLst/>
                <a:ahLst/>
                <a:cxnLst/>
                <a:rect l="l" t="t" r="r" b="b"/>
                <a:pathLst>
                  <a:path w="5286" h="113" extrusionOk="0">
                    <a:moveTo>
                      <a:pt x="64" y="1"/>
                    </a:moveTo>
                    <a:cubicBezTo>
                      <a:pt x="32" y="1"/>
                      <a:pt x="0" y="33"/>
                      <a:pt x="0" y="65"/>
                    </a:cubicBezTo>
                    <a:cubicBezTo>
                      <a:pt x="0" y="96"/>
                      <a:pt x="32" y="112"/>
                      <a:pt x="64" y="112"/>
                    </a:cubicBezTo>
                    <a:lnTo>
                      <a:pt x="5237" y="112"/>
                    </a:lnTo>
                    <a:cubicBezTo>
                      <a:pt x="5269" y="112"/>
                      <a:pt x="5285" y="96"/>
                      <a:pt x="5285" y="65"/>
                    </a:cubicBezTo>
                    <a:cubicBezTo>
                      <a:pt x="5285" y="33"/>
                      <a:pt x="5269" y="1"/>
                      <a:pt x="52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3172900" y="4502750"/>
                <a:ext cx="132125" cy="2800"/>
              </a:xfrm>
              <a:custGeom>
                <a:avLst/>
                <a:gdLst/>
                <a:ahLst/>
                <a:cxnLst/>
                <a:rect l="l" t="t" r="r" b="b"/>
                <a:pathLst>
                  <a:path w="5285" h="112" extrusionOk="0">
                    <a:moveTo>
                      <a:pt x="64" y="0"/>
                    </a:moveTo>
                    <a:cubicBezTo>
                      <a:pt x="32" y="0"/>
                      <a:pt x="0" y="16"/>
                      <a:pt x="0" y="48"/>
                    </a:cubicBezTo>
                    <a:cubicBezTo>
                      <a:pt x="0" y="80"/>
                      <a:pt x="32" y="112"/>
                      <a:pt x="64" y="112"/>
                    </a:cubicBezTo>
                    <a:lnTo>
                      <a:pt x="5237" y="112"/>
                    </a:lnTo>
                    <a:cubicBezTo>
                      <a:pt x="5253" y="112"/>
                      <a:pt x="5285" y="80"/>
                      <a:pt x="5285" y="48"/>
                    </a:cubicBezTo>
                    <a:cubicBezTo>
                      <a:pt x="5285" y="16"/>
                      <a:pt x="5253"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3105650" y="4545725"/>
                <a:ext cx="132125" cy="2800"/>
              </a:xfrm>
              <a:custGeom>
                <a:avLst/>
                <a:gdLst/>
                <a:ahLst/>
                <a:cxnLst/>
                <a:rect l="l" t="t" r="r" b="b"/>
                <a:pathLst>
                  <a:path w="5285" h="112" extrusionOk="0">
                    <a:moveTo>
                      <a:pt x="64" y="0"/>
                    </a:moveTo>
                    <a:cubicBezTo>
                      <a:pt x="32" y="0"/>
                      <a:pt x="0" y="32"/>
                      <a:pt x="0" y="64"/>
                    </a:cubicBezTo>
                    <a:cubicBezTo>
                      <a:pt x="0" y="96"/>
                      <a:pt x="32" y="112"/>
                      <a:pt x="64" y="112"/>
                    </a:cubicBezTo>
                    <a:lnTo>
                      <a:pt x="5237" y="112"/>
                    </a:lnTo>
                    <a:cubicBezTo>
                      <a:pt x="5269" y="112"/>
                      <a:pt x="5285" y="96"/>
                      <a:pt x="5285" y="64"/>
                    </a:cubicBezTo>
                    <a:cubicBezTo>
                      <a:pt x="5285" y="32"/>
                      <a:pt x="5269" y="0"/>
                      <a:pt x="5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3040850" y="4587875"/>
                <a:ext cx="132475" cy="2875"/>
              </a:xfrm>
              <a:custGeom>
                <a:avLst/>
                <a:gdLst/>
                <a:ahLst/>
                <a:cxnLst/>
                <a:rect l="l" t="t" r="r" b="b"/>
                <a:pathLst>
                  <a:path w="5299" h="115" extrusionOk="0">
                    <a:moveTo>
                      <a:pt x="52" y="0"/>
                    </a:moveTo>
                    <a:cubicBezTo>
                      <a:pt x="1" y="0"/>
                      <a:pt x="1" y="114"/>
                      <a:pt x="52" y="114"/>
                    </a:cubicBezTo>
                    <a:cubicBezTo>
                      <a:pt x="55" y="114"/>
                      <a:pt x="58" y="114"/>
                      <a:pt x="61" y="113"/>
                    </a:cubicBezTo>
                    <a:lnTo>
                      <a:pt x="5234" y="113"/>
                    </a:lnTo>
                    <a:cubicBezTo>
                      <a:pt x="5298" y="97"/>
                      <a:pt x="5298" y="18"/>
                      <a:pt x="5234" y="2"/>
                    </a:cubicBezTo>
                    <a:lnTo>
                      <a:pt x="61" y="2"/>
                    </a:lnTo>
                    <a:cubicBezTo>
                      <a:pt x="58" y="1"/>
                      <a:pt x="55" y="0"/>
                      <a:pt x="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7"/>
              <p:cNvSpPr/>
              <p:nvPr/>
            </p:nvSpPr>
            <p:spPr>
              <a:xfrm>
                <a:off x="3077375" y="4566825"/>
                <a:ext cx="132950" cy="2800"/>
              </a:xfrm>
              <a:custGeom>
                <a:avLst/>
                <a:gdLst/>
                <a:ahLst/>
                <a:cxnLst/>
                <a:rect l="l" t="t" r="r" b="b"/>
                <a:pathLst>
                  <a:path w="5318" h="112" extrusionOk="0">
                    <a:moveTo>
                      <a:pt x="65" y="0"/>
                    </a:moveTo>
                    <a:cubicBezTo>
                      <a:pt x="1" y="0"/>
                      <a:pt x="1" y="111"/>
                      <a:pt x="65" y="111"/>
                    </a:cubicBezTo>
                    <a:lnTo>
                      <a:pt x="5238" y="111"/>
                    </a:lnTo>
                    <a:cubicBezTo>
                      <a:pt x="5317" y="111"/>
                      <a:pt x="5317"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3141850" y="4523050"/>
                <a:ext cx="133325" cy="2800"/>
              </a:xfrm>
              <a:custGeom>
                <a:avLst/>
                <a:gdLst/>
                <a:ahLst/>
                <a:cxnLst/>
                <a:rect l="l" t="t" r="r" b="b"/>
                <a:pathLst>
                  <a:path w="5333" h="112" extrusionOk="0">
                    <a:moveTo>
                      <a:pt x="80" y="0"/>
                    </a:moveTo>
                    <a:cubicBezTo>
                      <a:pt x="1" y="0"/>
                      <a:pt x="1" y="112"/>
                      <a:pt x="80" y="112"/>
                    </a:cubicBezTo>
                    <a:lnTo>
                      <a:pt x="5253" y="112"/>
                    </a:lnTo>
                    <a:cubicBezTo>
                      <a:pt x="5333" y="112"/>
                      <a:pt x="5333" y="0"/>
                      <a:pt x="5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3199150" y="4483250"/>
                <a:ext cx="132150" cy="2800"/>
              </a:xfrm>
              <a:custGeom>
                <a:avLst/>
                <a:gdLst/>
                <a:ahLst/>
                <a:cxnLst/>
                <a:rect l="l" t="t" r="r" b="b"/>
                <a:pathLst>
                  <a:path w="5286" h="112" extrusionOk="0">
                    <a:moveTo>
                      <a:pt x="48" y="0"/>
                    </a:moveTo>
                    <a:cubicBezTo>
                      <a:pt x="17" y="0"/>
                      <a:pt x="1" y="32"/>
                      <a:pt x="1" y="64"/>
                    </a:cubicBezTo>
                    <a:cubicBezTo>
                      <a:pt x="1" y="96"/>
                      <a:pt x="17" y="112"/>
                      <a:pt x="48" y="112"/>
                    </a:cubicBezTo>
                    <a:lnTo>
                      <a:pt x="5222" y="112"/>
                    </a:lnTo>
                    <a:cubicBezTo>
                      <a:pt x="5253" y="112"/>
                      <a:pt x="5285" y="96"/>
                      <a:pt x="5285" y="64"/>
                    </a:cubicBezTo>
                    <a:cubicBezTo>
                      <a:pt x="5285" y="32"/>
                      <a:pt x="5253" y="0"/>
                      <a:pt x="5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2853350" y="4458575"/>
                <a:ext cx="314000" cy="142100"/>
              </a:xfrm>
              <a:custGeom>
                <a:avLst/>
                <a:gdLst/>
                <a:ahLst/>
                <a:cxnLst/>
                <a:rect l="l" t="t" r="r" b="b"/>
                <a:pathLst>
                  <a:path w="12560" h="5684" extrusionOk="0">
                    <a:moveTo>
                      <a:pt x="8787" y="1"/>
                    </a:moveTo>
                    <a:lnTo>
                      <a:pt x="0" y="5683"/>
                    </a:lnTo>
                    <a:lnTo>
                      <a:pt x="4585" y="5683"/>
                    </a:lnTo>
                    <a:lnTo>
                      <a:pt x="125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7"/>
              <p:cNvSpPr/>
              <p:nvPr/>
            </p:nvSpPr>
            <p:spPr>
              <a:xfrm>
                <a:off x="2648025" y="4458175"/>
                <a:ext cx="314775" cy="142500"/>
              </a:xfrm>
              <a:custGeom>
                <a:avLst/>
                <a:gdLst/>
                <a:ahLst/>
                <a:cxnLst/>
                <a:rect l="l" t="t" r="r" b="b"/>
                <a:pathLst>
                  <a:path w="12591" h="5700" extrusionOk="0">
                    <a:moveTo>
                      <a:pt x="8802" y="1"/>
                    </a:moveTo>
                    <a:lnTo>
                      <a:pt x="0" y="5699"/>
                    </a:lnTo>
                    <a:lnTo>
                      <a:pt x="4584" y="5699"/>
                    </a:lnTo>
                    <a:lnTo>
                      <a:pt x="12591" y="17"/>
                    </a:lnTo>
                    <a:lnTo>
                      <a:pt x="88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2432725" y="4458175"/>
                <a:ext cx="314800" cy="142500"/>
              </a:xfrm>
              <a:custGeom>
                <a:avLst/>
                <a:gdLst/>
                <a:ahLst/>
                <a:cxnLst/>
                <a:rect l="l" t="t" r="r" b="b"/>
                <a:pathLst>
                  <a:path w="12592" h="5700" extrusionOk="0">
                    <a:moveTo>
                      <a:pt x="8819" y="1"/>
                    </a:moveTo>
                    <a:lnTo>
                      <a:pt x="1" y="5699"/>
                    </a:lnTo>
                    <a:lnTo>
                      <a:pt x="4585" y="5699"/>
                    </a:lnTo>
                    <a:lnTo>
                      <a:pt x="125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2211075" y="4457775"/>
                <a:ext cx="315200" cy="142900"/>
              </a:xfrm>
              <a:custGeom>
                <a:avLst/>
                <a:gdLst/>
                <a:ahLst/>
                <a:cxnLst/>
                <a:rect l="l" t="t" r="r" b="b"/>
                <a:pathLst>
                  <a:path w="12608" h="5716" extrusionOk="0">
                    <a:moveTo>
                      <a:pt x="8835" y="1"/>
                    </a:moveTo>
                    <a:lnTo>
                      <a:pt x="1" y="5715"/>
                    </a:lnTo>
                    <a:lnTo>
                      <a:pt x="4585" y="5715"/>
                    </a:lnTo>
                    <a:lnTo>
                      <a:pt x="126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1991825" y="4457375"/>
                <a:ext cx="315575" cy="143300"/>
              </a:xfrm>
              <a:custGeom>
                <a:avLst/>
                <a:gdLst/>
                <a:ahLst/>
                <a:cxnLst/>
                <a:rect l="l" t="t" r="r" b="b"/>
                <a:pathLst>
                  <a:path w="12623" h="5732" extrusionOk="0">
                    <a:moveTo>
                      <a:pt x="8834" y="1"/>
                    </a:moveTo>
                    <a:lnTo>
                      <a:pt x="0" y="5731"/>
                    </a:lnTo>
                    <a:lnTo>
                      <a:pt x="4568" y="5731"/>
                    </a:lnTo>
                    <a:lnTo>
                      <a:pt x="12623" y="17"/>
                    </a:lnTo>
                    <a:lnTo>
                      <a:pt x="8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47"/>
            <p:cNvSpPr/>
            <p:nvPr/>
          </p:nvSpPr>
          <p:spPr>
            <a:xfrm flipH="1">
              <a:off x="1711752" y="4187052"/>
              <a:ext cx="2144848" cy="227580"/>
            </a:xfrm>
            <a:custGeom>
              <a:avLst/>
              <a:gdLst/>
              <a:ahLst/>
              <a:cxnLst/>
              <a:rect l="l" t="t" r="r" b="b"/>
              <a:pathLst>
                <a:path w="44682" h="4741" extrusionOk="0">
                  <a:moveTo>
                    <a:pt x="41211" y="0"/>
                  </a:moveTo>
                  <a:cubicBezTo>
                    <a:pt x="39780" y="305"/>
                    <a:pt x="38316" y="383"/>
                    <a:pt x="36849" y="383"/>
                  </a:cubicBezTo>
                  <a:cubicBezTo>
                    <a:pt x="36016" y="383"/>
                    <a:pt x="35181" y="358"/>
                    <a:pt x="34351" y="335"/>
                  </a:cubicBezTo>
                  <a:cubicBezTo>
                    <a:pt x="30195" y="216"/>
                    <a:pt x="26041" y="156"/>
                    <a:pt x="21889" y="156"/>
                  </a:cubicBezTo>
                  <a:cubicBezTo>
                    <a:pt x="15466" y="156"/>
                    <a:pt x="9047" y="299"/>
                    <a:pt x="2627" y="589"/>
                  </a:cubicBezTo>
                  <a:cubicBezTo>
                    <a:pt x="2587" y="588"/>
                    <a:pt x="2547" y="588"/>
                    <a:pt x="2508" y="588"/>
                  </a:cubicBezTo>
                  <a:cubicBezTo>
                    <a:pt x="1993" y="588"/>
                    <a:pt x="1492" y="683"/>
                    <a:pt x="1020" y="860"/>
                  </a:cubicBezTo>
                  <a:cubicBezTo>
                    <a:pt x="510" y="1083"/>
                    <a:pt x="81" y="1497"/>
                    <a:pt x="33" y="2070"/>
                  </a:cubicBezTo>
                  <a:cubicBezTo>
                    <a:pt x="1" y="2643"/>
                    <a:pt x="399" y="3168"/>
                    <a:pt x="908" y="3439"/>
                  </a:cubicBezTo>
                  <a:cubicBezTo>
                    <a:pt x="1418" y="3709"/>
                    <a:pt x="2007" y="3757"/>
                    <a:pt x="2580" y="3789"/>
                  </a:cubicBezTo>
                  <a:cubicBezTo>
                    <a:pt x="2991" y="3808"/>
                    <a:pt x="3402" y="3817"/>
                    <a:pt x="3814" y="3817"/>
                  </a:cubicBezTo>
                  <a:cubicBezTo>
                    <a:pt x="6077" y="3817"/>
                    <a:pt x="8339" y="3555"/>
                    <a:pt x="10602" y="3407"/>
                  </a:cubicBezTo>
                  <a:cubicBezTo>
                    <a:pt x="12046" y="3317"/>
                    <a:pt x="13490" y="3278"/>
                    <a:pt x="14935" y="3278"/>
                  </a:cubicBezTo>
                  <a:cubicBezTo>
                    <a:pt x="22420" y="3278"/>
                    <a:pt x="29906" y="4322"/>
                    <a:pt x="37391" y="4696"/>
                  </a:cubicBezTo>
                  <a:cubicBezTo>
                    <a:pt x="37899" y="4721"/>
                    <a:pt x="38415" y="4741"/>
                    <a:pt x="38931" y="4741"/>
                  </a:cubicBezTo>
                  <a:cubicBezTo>
                    <a:pt x="40699" y="4741"/>
                    <a:pt x="42469" y="4512"/>
                    <a:pt x="43885" y="3502"/>
                  </a:cubicBezTo>
                  <a:cubicBezTo>
                    <a:pt x="44220" y="3248"/>
                    <a:pt x="44570" y="2929"/>
                    <a:pt x="44618" y="2499"/>
                  </a:cubicBezTo>
                  <a:cubicBezTo>
                    <a:pt x="44681" y="1974"/>
                    <a:pt x="44283" y="1513"/>
                    <a:pt x="43854" y="1194"/>
                  </a:cubicBezTo>
                  <a:cubicBezTo>
                    <a:pt x="43408" y="892"/>
                    <a:pt x="42914" y="669"/>
                    <a:pt x="42564" y="255"/>
                  </a:cubicBezTo>
                  <a:lnTo>
                    <a:pt x="41211" y="0"/>
                  </a:ln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7"/>
            <p:cNvGrpSpPr/>
            <p:nvPr/>
          </p:nvGrpSpPr>
          <p:grpSpPr>
            <a:xfrm flipH="1">
              <a:off x="1245797" y="3048840"/>
              <a:ext cx="3038606" cy="1322757"/>
              <a:chOff x="1823225" y="3862025"/>
              <a:chExt cx="1582525" cy="688900"/>
            </a:xfrm>
          </p:grpSpPr>
          <p:sp>
            <p:nvSpPr>
              <p:cNvPr id="833" name="Google Shape;833;p47"/>
              <p:cNvSpPr/>
              <p:nvPr/>
            </p:nvSpPr>
            <p:spPr>
              <a:xfrm>
                <a:off x="1823225" y="3862025"/>
                <a:ext cx="1483000" cy="688350"/>
              </a:xfrm>
              <a:custGeom>
                <a:avLst/>
                <a:gdLst/>
                <a:ahLst/>
                <a:cxnLst/>
                <a:rect l="l" t="t" r="r" b="b"/>
                <a:pathLst>
                  <a:path w="59320" h="27534" extrusionOk="0">
                    <a:moveTo>
                      <a:pt x="48932" y="1"/>
                    </a:moveTo>
                    <a:cubicBezTo>
                      <a:pt x="48914" y="1"/>
                      <a:pt x="48896" y="1"/>
                      <a:pt x="48878" y="2"/>
                    </a:cubicBezTo>
                    <a:cubicBezTo>
                      <a:pt x="46920" y="130"/>
                      <a:pt x="45026" y="6147"/>
                      <a:pt x="45026" y="6147"/>
                    </a:cubicBezTo>
                    <a:cubicBezTo>
                      <a:pt x="44309" y="5971"/>
                      <a:pt x="44357" y="6051"/>
                      <a:pt x="43720" y="6003"/>
                    </a:cubicBezTo>
                    <a:lnTo>
                      <a:pt x="43243" y="5971"/>
                    </a:lnTo>
                    <a:cubicBezTo>
                      <a:pt x="43159" y="5969"/>
                      <a:pt x="43075" y="5968"/>
                      <a:pt x="42992" y="5968"/>
                    </a:cubicBezTo>
                    <a:cubicBezTo>
                      <a:pt x="41820" y="5968"/>
                      <a:pt x="40665" y="6176"/>
                      <a:pt x="39566" y="6592"/>
                    </a:cubicBezTo>
                    <a:cubicBezTo>
                      <a:pt x="38834" y="6847"/>
                      <a:pt x="38117" y="7181"/>
                      <a:pt x="37433" y="7579"/>
                    </a:cubicBezTo>
                    <a:cubicBezTo>
                      <a:pt x="36134" y="5447"/>
                      <a:pt x="32182" y="2868"/>
                      <a:pt x="30467" y="2868"/>
                    </a:cubicBezTo>
                    <a:cubicBezTo>
                      <a:pt x="30185" y="2868"/>
                      <a:pt x="29964" y="2938"/>
                      <a:pt x="29824" y="3090"/>
                    </a:cubicBezTo>
                    <a:cubicBezTo>
                      <a:pt x="28408" y="4618"/>
                      <a:pt x="30095" y="8534"/>
                      <a:pt x="31066" y="10444"/>
                    </a:cubicBezTo>
                    <a:cubicBezTo>
                      <a:pt x="31337" y="10985"/>
                      <a:pt x="31544" y="11367"/>
                      <a:pt x="31623" y="11495"/>
                    </a:cubicBezTo>
                    <a:lnTo>
                      <a:pt x="31639" y="11543"/>
                    </a:lnTo>
                    <a:cubicBezTo>
                      <a:pt x="31655" y="11543"/>
                      <a:pt x="31655" y="11558"/>
                      <a:pt x="31639" y="11558"/>
                    </a:cubicBezTo>
                    <a:cubicBezTo>
                      <a:pt x="31639" y="11558"/>
                      <a:pt x="31639" y="11590"/>
                      <a:pt x="31639" y="11606"/>
                    </a:cubicBezTo>
                    <a:cubicBezTo>
                      <a:pt x="31002" y="11320"/>
                      <a:pt x="29681" y="10747"/>
                      <a:pt x="28010" y="10174"/>
                    </a:cubicBezTo>
                    <a:cubicBezTo>
                      <a:pt x="25530" y="9323"/>
                      <a:pt x="22275" y="8463"/>
                      <a:pt x="19228" y="8463"/>
                    </a:cubicBezTo>
                    <a:cubicBezTo>
                      <a:pt x="18227" y="8463"/>
                      <a:pt x="17248" y="8556"/>
                      <a:pt x="16326" y="8773"/>
                    </a:cubicBezTo>
                    <a:cubicBezTo>
                      <a:pt x="15515" y="8964"/>
                      <a:pt x="14735" y="9266"/>
                      <a:pt x="14003" y="9696"/>
                    </a:cubicBezTo>
                    <a:cubicBezTo>
                      <a:pt x="9769" y="12211"/>
                      <a:pt x="8447" y="16684"/>
                      <a:pt x="8034" y="19294"/>
                    </a:cubicBezTo>
                    <a:cubicBezTo>
                      <a:pt x="6378" y="19390"/>
                      <a:pt x="3784" y="19692"/>
                      <a:pt x="3306" y="20775"/>
                    </a:cubicBezTo>
                    <a:cubicBezTo>
                      <a:pt x="3099" y="21220"/>
                      <a:pt x="2956" y="21714"/>
                      <a:pt x="2892" y="22207"/>
                    </a:cubicBezTo>
                    <a:cubicBezTo>
                      <a:pt x="2637" y="22319"/>
                      <a:pt x="2383" y="22446"/>
                      <a:pt x="2144" y="22605"/>
                    </a:cubicBezTo>
                    <a:cubicBezTo>
                      <a:pt x="1889" y="22764"/>
                      <a:pt x="1682" y="22971"/>
                      <a:pt x="1523" y="23226"/>
                    </a:cubicBezTo>
                    <a:cubicBezTo>
                      <a:pt x="790" y="24558"/>
                      <a:pt x="1" y="26916"/>
                      <a:pt x="7302" y="26916"/>
                    </a:cubicBezTo>
                    <a:cubicBezTo>
                      <a:pt x="7767" y="26916"/>
                      <a:pt x="8265" y="26907"/>
                      <a:pt x="8798" y="26887"/>
                    </a:cubicBezTo>
                    <a:cubicBezTo>
                      <a:pt x="8843" y="26886"/>
                      <a:pt x="8888" y="26885"/>
                      <a:pt x="8933" y="26885"/>
                    </a:cubicBezTo>
                    <a:cubicBezTo>
                      <a:pt x="9479" y="26885"/>
                      <a:pt x="10042" y="26968"/>
                      <a:pt x="10660" y="26982"/>
                    </a:cubicBezTo>
                    <a:cubicBezTo>
                      <a:pt x="11082" y="26990"/>
                      <a:pt x="11519" y="26994"/>
                      <a:pt x="11975" y="26994"/>
                    </a:cubicBezTo>
                    <a:cubicBezTo>
                      <a:pt x="12431" y="26994"/>
                      <a:pt x="12904" y="26990"/>
                      <a:pt x="13398" y="26982"/>
                    </a:cubicBezTo>
                    <a:cubicBezTo>
                      <a:pt x="19111" y="26814"/>
                      <a:pt x="23670" y="26607"/>
                      <a:pt x="27786" y="26607"/>
                    </a:cubicBezTo>
                    <a:cubicBezTo>
                      <a:pt x="30677" y="26607"/>
                      <a:pt x="33349" y="26709"/>
                      <a:pt x="36048" y="26998"/>
                    </a:cubicBezTo>
                    <a:cubicBezTo>
                      <a:pt x="38692" y="27281"/>
                      <a:pt x="42085" y="27533"/>
                      <a:pt x="45153" y="27533"/>
                    </a:cubicBezTo>
                    <a:cubicBezTo>
                      <a:pt x="49675" y="27533"/>
                      <a:pt x="53491" y="26986"/>
                      <a:pt x="53159" y="25184"/>
                    </a:cubicBezTo>
                    <a:cubicBezTo>
                      <a:pt x="53080" y="24834"/>
                      <a:pt x="52921" y="24531"/>
                      <a:pt x="52682" y="24276"/>
                    </a:cubicBezTo>
                    <a:cubicBezTo>
                      <a:pt x="55515" y="24276"/>
                      <a:pt x="59320" y="23958"/>
                      <a:pt x="59049" y="22334"/>
                    </a:cubicBezTo>
                    <a:cubicBezTo>
                      <a:pt x="58699" y="20297"/>
                      <a:pt x="54465" y="19342"/>
                      <a:pt x="52730" y="19040"/>
                    </a:cubicBezTo>
                    <a:lnTo>
                      <a:pt x="52555" y="19008"/>
                    </a:lnTo>
                    <a:cubicBezTo>
                      <a:pt x="52571" y="18976"/>
                      <a:pt x="52586" y="18944"/>
                      <a:pt x="52586" y="18912"/>
                    </a:cubicBezTo>
                    <a:cubicBezTo>
                      <a:pt x="52602" y="18880"/>
                      <a:pt x="52618" y="18849"/>
                      <a:pt x="52634" y="18833"/>
                    </a:cubicBezTo>
                    <a:cubicBezTo>
                      <a:pt x="52793" y="18435"/>
                      <a:pt x="52921" y="18037"/>
                      <a:pt x="53016" y="17639"/>
                    </a:cubicBezTo>
                    <a:cubicBezTo>
                      <a:pt x="54321" y="12163"/>
                      <a:pt x="51011" y="9648"/>
                      <a:pt x="51011" y="9648"/>
                    </a:cubicBezTo>
                    <a:cubicBezTo>
                      <a:pt x="52383" y="5879"/>
                      <a:pt x="50864" y="1"/>
                      <a:pt x="48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2037575" y="4145100"/>
                <a:ext cx="91150" cy="97750"/>
              </a:xfrm>
              <a:custGeom>
                <a:avLst/>
                <a:gdLst/>
                <a:ahLst/>
                <a:cxnLst/>
                <a:rect l="l" t="t" r="r" b="b"/>
                <a:pathLst>
                  <a:path w="3646" h="3910" extrusionOk="0">
                    <a:moveTo>
                      <a:pt x="2422" y="0"/>
                    </a:moveTo>
                    <a:cubicBezTo>
                      <a:pt x="2050" y="0"/>
                      <a:pt x="1658" y="103"/>
                      <a:pt x="1417" y="235"/>
                    </a:cubicBezTo>
                    <a:cubicBezTo>
                      <a:pt x="860" y="570"/>
                      <a:pt x="430" y="1095"/>
                      <a:pt x="208" y="1716"/>
                    </a:cubicBezTo>
                    <a:cubicBezTo>
                      <a:pt x="64" y="2050"/>
                      <a:pt x="1" y="2416"/>
                      <a:pt x="17" y="2766"/>
                    </a:cubicBezTo>
                    <a:cubicBezTo>
                      <a:pt x="33" y="3132"/>
                      <a:pt x="208" y="3483"/>
                      <a:pt x="494" y="3705"/>
                    </a:cubicBezTo>
                    <a:cubicBezTo>
                      <a:pt x="685" y="3847"/>
                      <a:pt x="916" y="3909"/>
                      <a:pt x="1154" y="3909"/>
                    </a:cubicBezTo>
                    <a:cubicBezTo>
                      <a:pt x="1454" y="3909"/>
                      <a:pt x="1765" y="3810"/>
                      <a:pt x="2022" y="3642"/>
                    </a:cubicBezTo>
                    <a:cubicBezTo>
                      <a:pt x="2452" y="3307"/>
                      <a:pt x="2770" y="2862"/>
                      <a:pt x="2977" y="2352"/>
                    </a:cubicBezTo>
                    <a:cubicBezTo>
                      <a:pt x="3184" y="1891"/>
                      <a:pt x="3646" y="793"/>
                      <a:pt x="3264" y="315"/>
                    </a:cubicBezTo>
                    <a:cubicBezTo>
                      <a:pt x="3089" y="86"/>
                      <a:pt x="2764" y="0"/>
                      <a:pt x="2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7"/>
              <p:cNvSpPr/>
              <p:nvPr/>
            </p:nvSpPr>
            <p:spPr>
              <a:xfrm>
                <a:off x="2590700" y="4411475"/>
                <a:ext cx="563525" cy="139450"/>
              </a:xfrm>
              <a:custGeom>
                <a:avLst/>
                <a:gdLst/>
                <a:ahLst/>
                <a:cxnLst/>
                <a:rect l="l" t="t" r="r" b="b"/>
                <a:pathLst>
                  <a:path w="22541" h="5578" extrusionOk="0">
                    <a:moveTo>
                      <a:pt x="18318" y="0"/>
                    </a:moveTo>
                    <a:cubicBezTo>
                      <a:pt x="18185" y="0"/>
                      <a:pt x="18106" y="6"/>
                      <a:pt x="18099" y="6"/>
                    </a:cubicBezTo>
                    <a:cubicBezTo>
                      <a:pt x="18067" y="6"/>
                      <a:pt x="18035" y="38"/>
                      <a:pt x="18035" y="86"/>
                    </a:cubicBezTo>
                    <a:cubicBezTo>
                      <a:pt x="18035" y="118"/>
                      <a:pt x="18067" y="150"/>
                      <a:pt x="18115" y="150"/>
                    </a:cubicBezTo>
                    <a:cubicBezTo>
                      <a:pt x="18119" y="150"/>
                      <a:pt x="18185" y="145"/>
                      <a:pt x="18298" y="145"/>
                    </a:cubicBezTo>
                    <a:cubicBezTo>
                      <a:pt x="19022" y="145"/>
                      <a:pt x="21670" y="335"/>
                      <a:pt x="22317" y="3158"/>
                    </a:cubicBezTo>
                    <a:cubicBezTo>
                      <a:pt x="22397" y="3476"/>
                      <a:pt x="22301" y="3795"/>
                      <a:pt x="22094" y="4033"/>
                    </a:cubicBezTo>
                    <a:cubicBezTo>
                      <a:pt x="21116" y="5154"/>
                      <a:pt x="17516" y="5422"/>
                      <a:pt x="14302" y="5422"/>
                    </a:cubicBezTo>
                    <a:cubicBezTo>
                      <a:pt x="11398" y="5422"/>
                      <a:pt x="8808" y="5203"/>
                      <a:pt x="8756" y="5195"/>
                    </a:cubicBezTo>
                    <a:cubicBezTo>
                      <a:pt x="8712" y="5195"/>
                      <a:pt x="4590" y="4600"/>
                      <a:pt x="1820" y="4600"/>
                    </a:cubicBezTo>
                    <a:cubicBezTo>
                      <a:pt x="1519" y="4600"/>
                      <a:pt x="1234" y="4607"/>
                      <a:pt x="972" y="4622"/>
                    </a:cubicBezTo>
                    <a:cubicBezTo>
                      <a:pt x="765" y="4638"/>
                      <a:pt x="478" y="4638"/>
                      <a:pt x="81" y="4654"/>
                    </a:cubicBezTo>
                    <a:cubicBezTo>
                      <a:pt x="33" y="4654"/>
                      <a:pt x="1" y="4686"/>
                      <a:pt x="17" y="4734"/>
                    </a:cubicBezTo>
                    <a:cubicBezTo>
                      <a:pt x="1" y="4766"/>
                      <a:pt x="33" y="4797"/>
                      <a:pt x="81" y="4797"/>
                    </a:cubicBezTo>
                    <a:cubicBezTo>
                      <a:pt x="478" y="4797"/>
                      <a:pt x="765" y="4782"/>
                      <a:pt x="972" y="4766"/>
                    </a:cubicBezTo>
                    <a:cubicBezTo>
                      <a:pt x="1233" y="4750"/>
                      <a:pt x="1516" y="4743"/>
                      <a:pt x="1816" y="4743"/>
                    </a:cubicBezTo>
                    <a:cubicBezTo>
                      <a:pt x="4572" y="4743"/>
                      <a:pt x="8682" y="5339"/>
                      <a:pt x="8740" y="5339"/>
                    </a:cubicBezTo>
                    <a:cubicBezTo>
                      <a:pt x="8962" y="5370"/>
                      <a:pt x="11493" y="5577"/>
                      <a:pt x="14343" y="5577"/>
                    </a:cubicBezTo>
                    <a:cubicBezTo>
                      <a:pt x="17574" y="5577"/>
                      <a:pt x="21187" y="5307"/>
                      <a:pt x="22206" y="4129"/>
                    </a:cubicBezTo>
                    <a:cubicBezTo>
                      <a:pt x="22445" y="3858"/>
                      <a:pt x="22540" y="3476"/>
                      <a:pt x="22460" y="3126"/>
                    </a:cubicBezTo>
                    <a:cubicBezTo>
                      <a:pt x="21793" y="210"/>
                      <a:pt x="19107" y="0"/>
                      <a:pt x="18318"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1846575" y="4348875"/>
                <a:ext cx="298875" cy="186125"/>
              </a:xfrm>
              <a:custGeom>
                <a:avLst/>
                <a:gdLst/>
                <a:ahLst/>
                <a:cxnLst/>
                <a:rect l="l" t="t" r="r" b="b"/>
                <a:pathLst>
                  <a:path w="11955" h="7445" extrusionOk="0">
                    <a:moveTo>
                      <a:pt x="11872" y="1"/>
                    </a:moveTo>
                    <a:cubicBezTo>
                      <a:pt x="11856" y="1"/>
                      <a:pt x="11840" y="5"/>
                      <a:pt x="11827" y="11"/>
                    </a:cubicBezTo>
                    <a:cubicBezTo>
                      <a:pt x="10251" y="1062"/>
                      <a:pt x="8484" y="1778"/>
                      <a:pt x="6622" y="2160"/>
                    </a:cubicBezTo>
                    <a:cubicBezTo>
                      <a:pt x="5715" y="2335"/>
                      <a:pt x="4791" y="2415"/>
                      <a:pt x="3868" y="2415"/>
                    </a:cubicBezTo>
                    <a:cubicBezTo>
                      <a:pt x="2277" y="2447"/>
                      <a:pt x="1130" y="2478"/>
                      <a:pt x="366" y="4022"/>
                    </a:cubicBezTo>
                    <a:cubicBezTo>
                      <a:pt x="32" y="4675"/>
                      <a:pt x="0" y="5264"/>
                      <a:pt x="239" y="5773"/>
                    </a:cubicBezTo>
                    <a:cubicBezTo>
                      <a:pt x="669" y="6712"/>
                      <a:pt x="1926" y="7031"/>
                      <a:pt x="1974" y="7047"/>
                    </a:cubicBezTo>
                    <a:cubicBezTo>
                      <a:pt x="2038" y="7063"/>
                      <a:pt x="3454" y="7445"/>
                      <a:pt x="7657" y="7445"/>
                    </a:cubicBezTo>
                    <a:cubicBezTo>
                      <a:pt x="7688" y="7445"/>
                      <a:pt x="7720" y="7413"/>
                      <a:pt x="7720" y="7365"/>
                    </a:cubicBezTo>
                    <a:cubicBezTo>
                      <a:pt x="7720" y="7333"/>
                      <a:pt x="7688" y="7301"/>
                      <a:pt x="7657" y="7301"/>
                    </a:cubicBezTo>
                    <a:cubicBezTo>
                      <a:pt x="3486" y="7301"/>
                      <a:pt x="2022" y="6903"/>
                      <a:pt x="2022" y="6903"/>
                    </a:cubicBezTo>
                    <a:cubicBezTo>
                      <a:pt x="2006" y="6903"/>
                      <a:pt x="780" y="6585"/>
                      <a:pt x="366" y="5710"/>
                    </a:cubicBezTo>
                    <a:cubicBezTo>
                      <a:pt x="144" y="5248"/>
                      <a:pt x="191" y="4691"/>
                      <a:pt x="494" y="4086"/>
                    </a:cubicBezTo>
                    <a:cubicBezTo>
                      <a:pt x="1226" y="2622"/>
                      <a:pt x="2277" y="2590"/>
                      <a:pt x="3868" y="2558"/>
                    </a:cubicBezTo>
                    <a:cubicBezTo>
                      <a:pt x="3920" y="2559"/>
                      <a:pt x="3971" y="2559"/>
                      <a:pt x="4022" y="2559"/>
                    </a:cubicBezTo>
                    <a:cubicBezTo>
                      <a:pt x="6833" y="2559"/>
                      <a:pt x="9578" y="1702"/>
                      <a:pt x="11922" y="139"/>
                    </a:cubicBezTo>
                    <a:cubicBezTo>
                      <a:pt x="11954" y="107"/>
                      <a:pt x="11954" y="59"/>
                      <a:pt x="11938" y="27"/>
                    </a:cubicBezTo>
                    <a:cubicBezTo>
                      <a:pt x="11920" y="9"/>
                      <a:pt x="11896" y="1"/>
                      <a:pt x="11872"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p:cNvSpPr/>
              <p:nvPr/>
            </p:nvSpPr>
            <p:spPr>
              <a:xfrm>
                <a:off x="2030825" y="4144400"/>
                <a:ext cx="86375" cy="100500"/>
              </a:xfrm>
              <a:custGeom>
                <a:avLst/>
                <a:gdLst/>
                <a:ahLst/>
                <a:cxnLst/>
                <a:rect l="l" t="t" r="r" b="b"/>
                <a:pathLst>
                  <a:path w="3455" h="4020" extrusionOk="0">
                    <a:moveTo>
                      <a:pt x="2628" y="0"/>
                    </a:moveTo>
                    <a:cubicBezTo>
                      <a:pt x="2113" y="0"/>
                      <a:pt x="1437" y="161"/>
                      <a:pt x="907" y="852"/>
                    </a:cubicBezTo>
                    <a:cubicBezTo>
                      <a:pt x="32" y="1998"/>
                      <a:pt x="0" y="3033"/>
                      <a:pt x="844" y="3988"/>
                    </a:cubicBezTo>
                    <a:cubicBezTo>
                      <a:pt x="860" y="4004"/>
                      <a:pt x="876" y="4020"/>
                      <a:pt x="891" y="4020"/>
                    </a:cubicBezTo>
                    <a:cubicBezTo>
                      <a:pt x="923" y="4020"/>
                      <a:pt x="939" y="4004"/>
                      <a:pt x="955" y="3988"/>
                    </a:cubicBezTo>
                    <a:cubicBezTo>
                      <a:pt x="987" y="3972"/>
                      <a:pt x="987" y="3924"/>
                      <a:pt x="955" y="3893"/>
                    </a:cubicBezTo>
                    <a:cubicBezTo>
                      <a:pt x="159" y="2985"/>
                      <a:pt x="175" y="2046"/>
                      <a:pt x="1019" y="932"/>
                    </a:cubicBezTo>
                    <a:cubicBezTo>
                      <a:pt x="1516" y="289"/>
                      <a:pt x="2137" y="136"/>
                      <a:pt x="2615" y="136"/>
                    </a:cubicBezTo>
                    <a:cubicBezTo>
                      <a:pt x="3025" y="136"/>
                      <a:pt x="3329" y="249"/>
                      <a:pt x="3359" y="263"/>
                    </a:cubicBezTo>
                    <a:cubicBezTo>
                      <a:pt x="3365" y="266"/>
                      <a:pt x="3370" y="268"/>
                      <a:pt x="3376" y="268"/>
                    </a:cubicBezTo>
                    <a:cubicBezTo>
                      <a:pt x="3402" y="268"/>
                      <a:pt x="3425" y="242"/>
                      <a:pt x="3438" y="216"/>
                    </a:cubicBezTo>
                    <a:cubicBezTo>
                      <a:pt x="3454" y="184"/>
                      <a:pt x="3438" y="136"/>
                      <a:pt x="3406" y="120"/>
                    </a:cubicBezTo>
                    <a:cubicBezTo>
                      <a:pt x="3399" y="120"/>
                      <a:pt x="3074" y="0"/>
                      <a:pt x="2628"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7"/>
              <p:cNvSpPr/>
              <p:nvPr/>
            </p:nvSpPr>
            <p:spPr>
              <a:xfrm>
                <a:off x="2018075" y="4070700"/>
                <a:ext cx="598925" cy="334175"/>
              </a:xfrm>
              <a:custGeom>
                <a:avLst/>
                <a:gdLst/>
                <a:ahLst/>
                <a:cxnLst/>
                <a:rect l="l" t="t" r="r" b="b"/>
                <a:pathLst>
                  <a:path w="23957" h="13367" extrusionOk="0">
                    <a:moveTo>
                      <a:pt x="11518" y="1"/>
                    </a:moveTo>
                    <a:cubicBezTo>
                      <a:pt x="10539" y="1"/>
                      <a:pt x="9603" y="99"/>
                      <a:pt x="8755" y="330"/>
                    </a:cubicBezTo>
                    <a:cubicBezTo>
                      <a:pt x="8708" y="346"/>
                      <a:pt x="3678" y="1413"/>
                      <a:pt x="1354" y="6872"/>
                    </a:cubicBezTo>
                    <a:cubicBezTo>
                      <a:pt x="1338" y="6888"/>
                      <a:pt x="303" y="9228"/>
                      <a:pt x="176" y="10900"/>
                    </a:cubicBezTo>
                    <a:lnTo>
                      <a:pt x="17" y="13287"/>
                    </a:lnTo>
                    <a:cubicBezTo>
                      <a:pt x="1" y="13335"/>
                      <a:pt x="33" y="13367"/>
                      <a:pt x="80" y="13367"/>
                    </a:cubicBezTo>
                    <a:cubicBezTo>
                      <a:pt x="112" y="13367"/>
                      <a:pt x="160" y="13335"/>
                      <a:pt x="160" y="13303"/>
                    </a:cubicBezTo>
                    <a:lnTo>
                      <a:pt x="319" y="10900"/>
                    </a:lnTo>
                    <a:cubicBezTo>
                      <a:pt x="446" y="9260"/>
                      <a:pt x="1465" y="6952"/>
                      <a:pt x="1481" y="6920"/>
                    </a:cubicBezTo>
                    <a:cubicBezTo>
                      <a:pt x="3773" y="1540"/>
                      <a:pt x="8739" y="474"/>
                      <a:pt x="8803" y="474"/>
                    </a:cubicBezTo>
                    <a:cubicBezTo>
                      <a:pt x="9644" y="242"/>
                      <a:pt x="10574" y="143"/>
                      <a:pt x="11546" y="143"/>
                    </a:cubicBezTo>
                    <a:cubicBezTo>
                      <a:pt x="16983" y="143"/>
                      <a:pt x="23764" y="3219"/>
                      <a:pt x="23845" y="3259"/>
                    </a:cubicBezTo>
                    <a:cubicBezTo>
                      <a:pt x="23853" y="3263"/>
                      <a:pt x="23862" y="3265"/>
                      <a:pt x="23871" y="3265"/>
                    </a:cubicBezTo>
                    <a:cubicBezTo>
                      <a:pt x="23899" y="3265"/>
                      <a:pt x="23929" y="3247"/>
                      <a:pt x="23941" y="3211"/>
                    </a:cubicBezTo>
                    <a:cubicBezTo>
                      <a:pt x="23956" y="3180"/>
                      <a:pt x="23941" y="3132"/>
                      <a:pt x="23909" y="3116"/>
                    </a:cubicBezTo>
                    <a:cubicBezTo>
                      <a:pt x="23828" y="3089"/>
                      <a:pt x="17006" y="1"/>
                      <a:pt x="11518"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2204725" y="4072800"/>
                <a:ext cx="333475" cy="282225"/>
              </a:xfrm>
              <a:custGeom>
                <a:avLst/>
                <a:gdLst/>
                <a:ahLst/>
                <a:cxnLst/>
                <a:rect l="l" t="t" r="r" b="b"/>
                <a:pathLst>
                  <a:path w="13339" h="11289" extrusionOk="0">
                    <a:moveTo>
                      <a:pt x="3959" y="1"/>
                    </a:moveTo>
                    <a:cubicBezTo>
                      <a:pt x="2960" y="1"/>
                      <a:pt x="1984" y="93"/>
                      <a:pt x="1066" y="310"/>
                    </a:cubicBezTo>
                    <a:cubicBezTo>
                      <a:pt x="844" y="740"/>
                      <a:pt x="684" y="1170"/>
                      <a:pt x="573" y="1631"/>
                    </a:cubicBezTo>
                    <a:cubicBezTo>
                      <a:pt x="0" y="4035"/>
                      <a:pt x="223" y="6581"/>
                      <a:pt x="1242" y="8842"/>
                    </a:cubicBezTo>
                    <a:cubicBezTo>
                      <a:pt x="1671" y="9797"/>
                      <a:pt x="2292" y="10752"/>
                      <a:pt x="3263" y="11118"/>
                    </a:cubicBezTo>
                    <a:cubicBezTo>
                      <a:pt x="3568" y="11236"/>
                      <a:pt x="3887" y="11288"/>
                      <a:pt x="4209" y="11288"/>
                    </a:cubicBezTo>
                    <a:cubicBezTo>
                      <a:pt x="5012" y="11288"/>
                      <a:pt x="5838" y="10965"/>
                      <a:pt x="6542" y="10545"/>
                    </a:cubicBezTo>
                    <a:cubicBezTo>
                      <a:pt x="7529" y="9956"/>
                      <a:pt x="8389" y="9176"/>
                      <a:pt x="9439" y="8714"/>
                    </a:cubicBezTo>
                    <a:cubicBezTo>
                      <a:pt x="10092" y="8428"/>
                      <a:pt x="10808" y="8269"/>
                      <a:pt x="11477" y="7982"/>
                    </a:cubicBezTo>
                    <a:cubicBezTo>
                      <a:pt x="12145" y="7712"/>
                      <a:pt x="12782" y="7266"/>
                      <a:pt x="13068" y="6597"/>
                    </a:cubicBezTo>
                    <a:cubicBezTo>
                      <a:pt x="13212" y="6231"/>
                      <a:pt x="13291" y="5833"/>
                      <a:pt x="13291" y="5420"/>
                    </a:cubicBezTo>
                    <a:cubicBezTo>
                      <a:pt x="13339" y="4258"/>
                      <a:pt x="13227" y="2873"/>
                      <a:pt x="12718" y="1711"/>
                    </a:cubicBezTo>
                    <a:cubicBezTo>
                      <a:pt x="10250" y="860"/>
                      <a:pt x="6998" y="1"/>
                      <a:pt x="3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2118150" y="4143925"/>
                <a:ext cx="71475" cy="126725"/>
              </a:xfrm>
              <a:custGeom>
                <a:avLst/>
                <a:gdLst/>
                <a:ahLst/>
                <a:cxnLst/>
                <a:rect l="l" t="t" r="r" b="b"/>
                <a:pathLst>
                  <a:path w="2859" h="5069" extrusionOk="0">
                    <a:moveTo>
                      <a:pt x="1392" y="0"/>
                    </a:moveTo>
                    <a:cubicBezTo>
                      <a:pt x="280" y="0"/>
                      <a:pt x="0" y="1675"/>
                      <a:pt x="57" y="2590"/>
                    </a:cubicBezTo>
                    <a:cubicBezTo>
                      <a:pt x="89" y="3243"/>
                      <a:pt x="168" y="3943"/>
                      <a:pt x="566" y="4469"/>
                    </a:cubicBezTo>
                    <a:cubicBezTo>
                      <a:pt x="835" y="4823"/>
                      <a:pt x="1292" y="5069"/>
                      <a:pt x="1722" y="5069"/>
                    </a:cubicBezTo>
                    <a:cubicBezTo>
                      <a:pt x="1929" y="5069"/>
                      <a:pt x="2130" y="5012"/>
                      <a:pt x="2301" y="4883"/>
                    </a:cubicBezTo>
                    <a:cubicBezTo>
                      <a:pt x="2699" y="4612"/>
                      <a:pt x="2810" y="4087"/>
                      <a:pt x="2810" y="3609"/>
                    </a:cubicBezTo>
                    <a:cubicBezTo>
                      <a:pt x="2794" y="2861"/>
                      <a:pt x="2858" y="1938"/>
                      <a:pt x="2731" y="1222"/>
                    </a:cubicBezTo>
                    <a:cubicBezTo>
                      <a:pt x="2667" y="712"/>
                      <a:pt x="2333" y="282"/>
                      <a:pt x="1871" y="91"/>
                    </a:cubicBezTo>
                    <a:cubicBezTo>
                      <a:pt x="1697" y="29"/>
                      <a:pt x="1537" y="0"/>
                      <a:pt x="1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2061450" y="4280700"/>
                <a:ext cx="3600" cy="15950"/>
              </a:xfrm>
              <a:custGeom>
                <a:avLst/>
                <a:gdLst/>
                <a:ahLst/>
                <a:cxnLst/>
                <a:rect l="l" t="t" r="r" b="b"/>
                <a:pathLst>
                  <a:path w="144" h="638" extrusionOk="0">
                    <a:moveTo>
                      <a:pt x="112" y="0"/>
                    </a:moveTo>
                    <a:cubicBezTo>
                      <a:pt x="96" y="0"/>
                      <a:pt x="80" y="0"/>
                      <a:pt x="64" y="32"/>
                    </a:cubicBezTo>
                    <a:cubicBezTo>
                      <a:pt x="17" y="207"/>
                      <a:pt x="1" y="414"/>
                      <a:pt x="33" y="605"/>
                    </a:cubicBezTo>
                    <a:cubicBezTo>
                      <a:pt x="33" y="621"/>
                      <a:pt x="48" y="637"/>
                      <a:pt x="64" y="637"/>
                    </a:cubicBezTo>
                    <a:cubicBezTo>
                      <a:pt x="96" y="637"/>
                      <a:pt x="96" y="605"/>
                      <a:pt x="96" y="589"/>
                    </a:cubicBezTo>
                    <a:cubicBezTo>
                      <a:pt x="80" y="414"/>
                      <a:pt x="80" y="223"/>
                      <a:pt x="144" y="48"/>
                    </a:cubicBezTo>
                    <a:cubicBezTo>
                      <a:pt x="144" y="32"/>
                      <a:pt x="128" y="0"/>
                      <a:pt x="112"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2055475" y="4261300"/>
                <a:ext cx="7600" cy="17025"/>
              </a:xfrm>
              <a:custGeom>
                <a:avLst/>
                <a:gdLst/>
                <a:ahLst/>
                <a:cxnLst/>
                <a:rect l="l" t="t" r="r" b="b"/>
                <a:pathLst>
                  <a:path w="304" h="681" extrusionOk="0">
                    <a:moveTo>
                      <a:pt x="258" y="1"/>
                    </a:moveTo>
                    <a:cubicBezTo>
                      <a:pt x="248" y="1"/>
                      <a:pt x="240" y="4"/>
                      <a:pt x="240" y="12"/>
                    </a:cubicBezTo>
                    <a:cubicBezTo>
                      <a:pt x="81" y="188"/>
                      <a:pt x="1" y="410"/>
                      <a:pt x="1" y="633"/>
                    </a:cubicBezTo>
                    <a:cubicBezTo>
                      <a:pt x="1" y="665"/>
                      <a:pt x="17" y="681"/>
                      <a:pt x="49" y="681"/>
                    </a:cubicBezTo>
                    <a:cubicBezTo>
                      <a:pt x="49" y="681"/>
                      <a:pt x="65" y="665"/>
                      <a:pt x="81" y="649"/>
                    </a:cubicBezTo>
                    <a:cubicBezTo>
                      <a:pt x="81" y="442"/>
                      <a:pt x="144" y="219"/>
                      <a:pt x="287" y="60"/>
                    </a:cubicBezTo>
                    <a:cubicBezTo>
                      <a:pt x="303" y="44"/>
                      <a:pt x="303" y="12"/>
                      <a:pt x="287" y="12"/>
                    </a:cubicBezTo>
                    <a:cubicBezTo>
                      <a:pt x="280" y="4"/>
                      <a:pt x="268" y="1"/>
                      <a:pt x="25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2051500" y="4286675"/>
                <a:ext cx="2825" cy="21100"/>
              </a:xfrm>
              <a:custGeom>
                <a:avLst/>
                <a:gdLst/>
                <a:ahLst/>
                <a:cxnLst/>
                <a:rect l="l" t="t" r="r" b="b"/>
                <a:pathLst>
                  <a:path w="113" h="844" extrusionOk="0">
                    <a:moveTo>
                      <a:pt x="64" y="0"/>
                    </a:moveTo>
                    <a:cubicBezTo>
                      <a:pt x="49" y="0"/>
                      <a:pt x="33" y="0"/>
                      <a:pt x="33" y="32"/>
                    </a:cubicBezTo>
                    <a:cubicBezTo>
                      <a:pt x="17" y="287"/>
                      <a:pt x="1" y="541"/>
                      <a:pt x="17" y="812"/>
                    </a:cubicBezTo>
                    <a:cubicBezTo>
                      <a:pt x="17" y="828"/>
                      <a:pt x="33" y="844"/>
                      <a:pt x="64" y="844"/>
                    </a:cubicBezTo>
                    <a:cubicBezTo>
                      <a:pt x="80" y="844"/>
                      <a:pt x="96" y="828"/>
                      <a:pt x="96" y="812"/>
                    </a:cubicBezTo>
                    <a:cubicBezTo>
                      <a:pt x="80" y="541"/>
                      <a:pt x="80" y="287"/>
                      <a:pt x="112" y="32"/>
                    </a:cubicBezTo>
                    <a:cubicBezTo>
                      <a:pt x="112" y="16"/>
                      <a:pt x="96" y="0"/>
                      <a:pt x="64"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2565250" y="4158925"/>
                <a:ext cx="15925" cy="4400"/>
              </a:xfrm>
              <a:custGeom>
                <a:avLst/>
                <a:gdLst/>
                <a:ahLst/>
                <a:cxnLst/>
                <a:rect l="l" t="t" r="r" b="b"/>
                <a:pathLst>
                  <a:path w="637" h="176" extrusionOk="0">
                    <a:moveTo>
                      <a:pt x="48" y="1"/>
                    </a:moveTo>
                    <a:cubicBezTo>
                      <a:pt x="16" y="1"/>
                      <a:pt x="0" y="17"/>
                      <a:pt x="16" y="49"/>
                    </a:cubicBezTo>
                    <a:cubicBezTo>
                      <a:pt x="16" y="64"/>
                      <a:pt x="32" y="80"/>
                      <a:pt x="48" y="80"/>
                    </a:cubicBezTo>
                    <a:cubicBezTo>
                      <a:pt x="223" y="80"/>
                      <a:pt x="414" y="112"/>
                      <a:pt x="589" y="176"/>
                    </a:cubicBezTo>
                    <a:cubicBezTo>
                      <a:pt x="605" y="176"/>
                      <a:pt x="621" y="176"/>
                      <a:pt x="637" y="160"/>
                    </a:cubicBezTo>
                    <a:cubicBezTo>
                      <a:pt x="637" y="144"/>
                      <a:pt x="621" y="128"/>
                      <a:pt x="605" y="112"/>
                    </a:cubicBezTo>
                    <a:cubicBezTo>
                      <a:pt x="430" y="49"/>
                      <a:pt x="255" y="1"/>
                      <a:pt x="64"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2584350" y="4154550"/>
                <a:ext cx="16325" cy="9175"/>
              </a:xfrm>
              <a:custGeom>
                <a:avLst/>
                <a:gdLst/>
                <a:ahLst/>
                <a:cxnLst/>
                <a:rect l="l" t="t" r="r" b="b"/>
                <a:pathLst>
                  <a:path w="653" h="367" extrusionOk="0">
                    <a:moveTo>
                      <a:pt x="48" y="1"/>
                    </a:moveTo>
                    <a:cubicBezTo>
                      <a:pt x="32" y="1"/>
                      <a:pt x="0" y="17"/>
                      <a:pt x="0" y="33"/>
                    </a:cubicBezTo>
                    <a:cubicBezTo>
                      <a:pt x="0" y="48"/>
                      <a:pt x="16" y="80"/>
                      <a:pt x="32" y="80"/>
                    </a:cubicBezTo>
                    <a:cubicBezTo>
                      <a:pt x="255" y="112"/>
                      <a:pt x="446" y="208"/>
                      <a:pt x="589" y="367"/>
                    </a:cubicBezTo>
                    <a:lnTo>
                      <a:pt x="637" y="367"/>
                    </a:lnTo>
                    <a:cubicBezTo>
                      <a:pt x="653" y="351"/>
                      <a:pt x="653" y="319"/>
                      <a:pt x="637" y="303"/>
                    </a:cubicBezTo>
                    <a:cubicBezTo>
                      <a:pt x="478" y="144"/>
                      <a:pt x="271" y="33"/>
                      <a:pt x="48"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2555700" y="4147625"/>
                <a:ext cx="21100" cy="4575"/>
              </a:xfrm>
              <a:custGeom>
                <a:avLst/>
                <a:gdLst/>
                <a:ahLst/>
                <a:cxnLst/>
                <a:rect l="l" t="t" r="r" b="b"/>
                <a:pathLst>
                  <a:path w="844" h="183" extrusionOk="0">
                    <a:moveTo>
                      <a:pt x="20" y="1"/>
                    </a:moveTo>
                    <a:cubicBezTo>
                      <a:pt x="9" y="1"/>
                      <a:pt x="0" y="16"/>
                      <a:pt x="0" y="39"/>
                    </a:cubicBezTo>
                    <a:cubicBezTo>
                      <a:pt x="0" y="55"/>
                      <a:pt x="16" y="71"/>
                      <a:pt x="32" y="71"/>
                    </a:cubicBezTo>
                    <a:cubicBezTo>
                      <a:pt x="287" y="87"/>
                      <a:pt x="541" y="119"/>
                      <a:pt x="796" y="182"/>
                    </a:cubicBezTo>
                    <a:cubicBezTo>
                      <a:pt x="812" y="182"/>
                      <a:pt x="828" y="166"/>
                      <a:pt x="844" y="150"/>
                    </a:cubicBezTo>
                    <a:cubicBezTo>
                      <a:pt x="844" y="134"/>
                      <a:pt x="828" y="119"/>
                      <a:pt x="812" y="103"/>
                    </a:cubicBezTo>
                    <a:cubicBezTo>
                      <a:pt x="557" y="55"/>
                      <a:pt x="303" y="23"/>
                      <a:pt x="32" y="7"/>
                    </a:cubicBezTo>
                    <a:cubicBezTo>
                      <a:pt x="28" y="3"/>
                      <a:pt x="24" y="1"/>
                      <a:pt x="20"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1890350" y="4420775"/>
                <a:ext cx="60500" cy="19925"/>
              </a:xfrm>
              <a:custGeom>
                <a:avLst/>
                <a:gdLst/>
                <a:ahLst/>
                <a:cxnLst/>
                <a:rect l="l" t="t" r="r" b="b"/>
                <a:pathLst>
                  <a:path w="2420" h="797" extrusionOk="0">
                    <a:moveTo>
                      <a:pt x="1210" y="0"/>
                    </a:moveTo>
                    <a:cubicBezTo>
                      <a:pt x="541" y="0"/>
                      <a:pt x="0" y="191"/>
                      <a:pt x="0" y="398"/>
                    </a:cubicBezTo>
                    <a:cubicBezTo>
                      <a:pt x="0" y="621"/>
                      <a:pt x="541" y="796"/>
                      <a:pt x="1210" y="796"/>
                    </a:cubicBezTo>
                    <a:cubicBezTo>
                      <a:pt x="1879" y="796"/>
                      <a:pt x="2420" y="621"/>
                      <a:pt x="2420" y="398"/>
                    </a:cubicBezTo>
                    <a:cubicBezTo>
                      <a:pt x="2420" y="191"/>
                      <a:pt x="1879"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1923375" y="4357925"/>
                <a:ext cx="61700" cy="22275"/>
              </a:xfrm>
              <a:custGeom>
                <a:avLst/>
                <a:gdLst/>
                <a:ahLst/>
                <a:cxnLst/>
                <a:rect l="l" t="t" r="r" b="b"/>
                <a:pathLst>
                  <a:path w="2468" h="891" extrusionOk="0">
                    <a:moveTo>
                      <a:pt x="1697" y="1"/>
                    </a:moveTo>
                    <a:cubicBezTo>
                      <a:pt x="1534" y="1"/>
                      <a:pt x="1353" y="15"/>
                      <a:pt x="1162" y="47"/>
                    </a:cubicBezTo>
                    <a:cubicBezTo>
                      <a:pt x="510" y="159"/>
                      <a:pt x="0" y="429"/>
                      <a:pt x="48" y="652"/>
                    </a:cubicBezTo>
                    <a:cubicBezTo>
                      <a:pt x="71" y="799"/>
                      <a:pt x="359" y="890"/>
                      <a:pt x="765" y="890"/>
                    </a:cubicBezTo>
                    <a:cubicBezTo>
                      <a:pt x="929" y="890"/>
                      <a:pt x="1113" y="875"/>
                      <a:pt x="1306" y="843"/>
                    </a:cubicBezTo>
                    <a:cubicBezTo>
                      <a:pt x="1958" y="748"/>
                      <a:pt x="2468" y="477"/>
                      <a:pt x="2420" y="254"/>
                    </a:cubicBezTo>
                    <a:cubicBezTo>
                      <a:pt x="2397" y="95"/>
                      <a:pt x="2106" y="1"/>
                      <a:pt x="1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2530625" y="3930625"/>
                <a:ext cx="363350" cy="516050"/>
              </a:xfrm>
              <a:custGeom>
                <a:avLst/>
                <a:gdLst/>
                <a:ahLst/>
                <a:cxnLst/>
                <a:rect l="l" t="t" r="r" b="b"/>
                <a:pathLst>
                  <a:path w="14534" h="20642" extrusionOk="0">
                    <a:moveTo>
                      <a:pt x="2105" y="1"/>
                    </a:moveTo>
                    <a:cubicBezTo>
                      <a:pt x="1814" y="1"/>
                      <a:pt x="1588" y="69"/>
                      <a:pt x="1449" y="219"/>
                    </a:cubicBezTo>
                    <a:cubicBezTo>
                      <a:pt x="0" y="1747"/>
                      <a:pt x="1719" y="5647"/>
                      <a:pt x="2690" y="7557"/>
                    </a:cubicBezTo>
                    <a:lnTo>
                      <a:pt x="3248" y="8607"/>
                    </a:lnTo>
                    <a:lnTo>
                      <a:pt x="3279" y="8639"/>
                    </a:lnTo>
                    <a:cubicBezTo>
                      <a:pt x="3279" y="8655"/>
                      <a:pt x="3279" y="8655"/>
                      <a:pt x="3279" y="8671"/>
                    </a:cubicBezTo>
                    <a:cubicBezTo>
                      <a:pt x="3279" y="8687"/>
                      <a:pt x="3279" y="8703"/>
                      <a:pt x="3279" y="8719"/>
                    </a:cubicBezTo>
                    <a:cubicBezTo>
                      <a:pt x="3232" y="9308"/>
                      <a:pt x="3248" y="9913"/>
                      <a:pt x="3327" y="10502"/>
                    </a:cubicBezTo>
                    <a:cubicBezTo>
                      <a:pt x="3232" y="11998"/>
                      <a:pt x="3216" y="14354"/>
                      <a:pt x="3932" y="16630"/>
                    </a:cubicBezTo>
                    <a:cubicBezTo>
                      <a:pt x="5094" y="20355"/>
                      <a:pt x="10442" y="20641"/>
                      <a:pt x="10442" y="20641"/>
                    </a:cubicBezTo>
                    <a:cubicBezTo>
                      <a:pt x="10442" y="20641"/>
                      <a:pt x="10808" y="17585"/>
                      <a:pt x="12273" y="16120"/>
                    </a:cubicBezTo>
                    <a:cubicBezTo>
                      <a:pt x="14533" y="13892"/>
                      <a:pt x="13880" y="12810"/>
                      <a:pt x="13467" y="10072"/>
                    </a:cubicBezTo>
                    <a:cubicBezTo>
                      <a:pt x="13244" y="8592"/>
                      <a:pt x="11970" y="5281"/>
                      <a:pt x="11350" y="3721"/>
                    </a:cubicBezTo>
                    <a:cubicBezTo>
                      <a:pt x="10570" y="3991"/>
                      <a:pt x="9821" y="4342"/>
                      <a:pt x="9121" y="4740"/>
                    </a:cubicBezTo>
                    <a:cubicBezTo>
                      <a:pt x="8054" y="2564"/>
                      <a:pt x="3882" y="1"/>
                      <a:pt x="2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7"/>
              <p:cNvSpPr/>
              <p:nvPr/>
            </p:nvSpPr>
            <p:spPr>
              <a:xfrm>
                <a:off x="2905875" y="3862025"/>
                <a:ext cx="284950" cy="525350"/>
              </a:xfrm>
              <a:custGeom>
                <a:avLst/>
                <a:gdLst/>
                <a:ahLst/>
                <a:cxnLst/>
                <a:rect l="l" t="t" r="r" b="b"/>
                <a:pathLst>
                  <a:path w="11398" h="21014" extrusionOk="0">
                    <a:moveTo>
                      <a:pt x="5657" y="1"/>
                    </a:moveTo>
                    <a:cubicBezTo>
                      <a:pt x="5639" y="1"/>
                      <a:pt x="5622" y="1"/>
                      <a:pt x="5604" y="2"/>
                    </a:cubicBezTo>
                    <a:cubicBezTo>
                      <a:pt x="3646" y="114"/>
                      <a:pt x="1751" y="6131"/>
                      <a:pt x="1751" y="6131"/>
                    </a:cubicBezTo>
                    <a:cubicBezTo>
                      <a:pt x="1051" y="5956"/>
                      <a:pt x="1083" y="6019"/>
                      <a:pt x="462" y="5987"/>
                    </a:cubicBezTo>
                    <a:lnTo>
                      <a:pt x="1" y="5956"/>
                    </a:lnTo>
                    <a:lnTo>
                      <a:pt x="1" y="5956"/>
                    </a:lnTo>
                    <a:cubicBezTo>
                      <a:pt x="160" y="7277"/>
                      <a:pt x="414" y="8566"/>
                      <a:pt x="765" y="9855"/>
                    </a:cubicBezTo>
                    <a:cubicBezTo>
                      <a:pt x="1194" y="11558"/>
                      <a:pt x="1592" y="13357"/>
                      <a:pt x="2420" y="14933"/>
                    </a:cubicBezTo>
                    <a:cubicBezTo>
                      <a:pt x="2818" y="15777"/>
                      <a:pt x="3455" y="16493"/>
                      <a:pt x="4235" y="17018"/>
                    </a:cubicBezTo>
                    <a:cubicBezTo>
                      <a:pt x="4792" y="17368"/>
                      <a:pt x="5381" y="17639"/>
                      <a:pt x="5874" y="18053"/>
                    </a:cubicBezTo>
                    <a:lnTo>
                      <a:pt x="7434" y="20599"/>
                    </a:lnTo>
                    <a:cubicBezTo>
                      <a:pt x="7514" y="20743"/>
                      <a:pt x="7593" y="20886"/>
                      <a:pt x="7705" y="21013"/>
                    </a:cubicBezTo>
                    <a:cubicBezTo>
                      <a:pt x="7705" y="21013"/>
                      <a:pt x="10029" y="20345"/>
                      <a:pt x="10824" y="16779"/>
                    </a:cubicBezTo>
                    <a:cubicBezTo>
                      <a:pt x="11397" y="14280"/>
                      <a:pt x="9662" y="11845"/>
                      <a:pt x="8612" y="10572"/>
                    </a:cubicBezTo>
                    <a:cubicBezTo>
                      <a:pt x="8373" y="10237"/>
                      <a:pt x="8087" y="9935"/>
                      <a:pt x="7784" y="9664"/>
                    </a:cubicBezTo>
                    <a:cubicBezTo>
                      <a:pt x="7768" y="9648"/>
                      <a:pt x="7752" y="9632"/>
                      <a:pt x="7736" y="9617"/>
                    </a:cubicBezTo>
                    <a:cubicBezTo>
                      <a:pt x="9108" y="5863"/>
                      <a:pt x="7574" y="1"/>
                      <a:pt x="5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2756250" y="4009800"/>
                <a:ext cx="192625" cy="42900"/>
              </a:xfrm>
              <a:custGeom>
                <a:avLst/>
                <a:gdLst/>
                <a:ahLst/>
                <a:cxnLst/>
                <a:rect l="l" t="t" r="r" b="b"/>
                <a:pathLst>
                  <a:path w="7705" h="1716" extrusionOk="0">
                    <a:moveTo>
                      <a:pt x="5795" y="1"/>
                    </a:moveTo>
                    <a:cubicBezTo>
                      <a:pt x="5250" y="1"/>
                      <a:pt x="4600" y="32"/>
                      <a:pt x="3869" y="124"/>
                    </a:cubicBezTo>
                    <a:cubicBezTo>
                      <a:pt x="2484" y="299"/>
                      <a:pt x="1178" y="809"/>
                      <a:pt x="32" y="1588"/>
                    </a:cubicBezTo>
                    <a:cubicBezTo>
                      <a:pt x="1" y="1604"/>
                      <a:pt x="1" y="1652"/>
                      <a:pt x="17" y="1684"/>
                    </a:cubicBezTo>
                    <a:cubicBezTo>
                      <a:pt x="32" y="1700"/>
                      <a:pt x="48" y="1716"/>
                      <a:pt x="80" y="1716"/>
                    </a:cubicBezTo>
                    <a:cubicBezTo>
                      <a:pt x="96" y="1716"/>
                      <a:pt x="112" y="1716"/>
                      <a:pt x="128" y="1700"/>
                    </a:cubicBezTo>
                    <a:cubicBezTo>
                      <a:pt x="1242" y="936"/>
                      <a:pt x="2531" y="442"/>
                      <a:pt x="3884" y="267"/>
                    </a:cubicBezTo>
                    <a:cubicBezTo>
                      <a:pt x="4611" y="175"/>
                      <a:pt x="5255" y="144"/>
                      <a:pt x="5796" y="144"/>
                    </a:cubicBezTo>
                    <a:cubicBezTo>
                      <a:pt x="6936" y="144"/>
                      <a:pt x="7614" y="283"/>
                      <a:pt x="7625" y="283"/>
                    </a:cubicBezTo>
                    <a:cubicBezTo>
                      <a:pt x="7631" y="286"/>
                      <a:pt x="7637" y="288"/>
                      <a:pt x="7642" y="288"/>
                    </a:cubicBezTo>
                    <a:cubicBezTo>
                      <a:pt x="7668" y="288"/>
                      <a:pt x="7692" y="262"/>
                      <a:pt x="7705" y="236"/>
                    </a:cubicBezTo>
                    <a:cubicBezTo>
                      <a:pt x="7705" y="188"/>
                      <a:pt x="7689" y="156"/>
                      <a:pt x="7641" y="140"/>
                    </a:cubicBezTo>
                    <a:cubicBezTo>
                      <a:pt x="7630" y="140"/>
                      <a:pt x="6945" y="1"/>
                      <a:pt x="5795" y="1"/>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2761550" y="4366225"/>
                <a:ext cx="368800" cy="83225"/>
              </a:xfrm>
              <a:custGeom>
                <a:avLst/>
                <a:gdLst/>
                <a:ahLst/>
                <a:cxnLst/>
                <a:rect l="l" t="t" r="r" b="b"/>
                <a:pathLst>
                  <a:path w="14752" h="3329" extrusionOk="0">
                    <a:moveTo>
                      <a:pt x="14653" y="0"/>
                    </a:moveTo>
                    <a:cubicBezTo>
                      <a:pt x="14638" y="0"/>
                      <a:pt x="14623" y="5"/>
                      <a:pt x="14608" y="18"/>
                    </a:cubicBezTo>
                    <a:cubicBezTo>
                      <a:pt x="14576" y="34"/>
                      <a:pt x="11090" y="2373"/>
                      <a:pt x="7413" y="2899"/>
                    </a:cubicBezTo>
                    <a:cubicBezTo>
                      <a:pt x="5943" y="3109"/>
                      <a:pt x="4665" y="3181"/>
                      <a:pt x="3606" y="3181"/>
                    </a:cubicBezTo>
                    <a:cubicBezTo>
                      <a:pt x="1385" y="3181"/>
                      <a:pt x="134" y="2867"/>
                      <a:pt x="123" y="2867"/>
                    </a:cubicBezTo>
                    <a:cubicBezTo>
                      <a:pt x="118" y="2866"/>
                      <a:pt x="113" y="2866"/>
                      <a:pt x="108" y="2866"/>
                    </a:cubicBezTo>
                    <a:cubicBezTo>
                      <a:pt x="24" y="2866"/>
                      <a:pt x="1" y="2995"/>
                      <a:pt x="91" y="3010"/>
                    </a:cubicBezTo>
                    <a:cubicBezTo>
                      <a:pt x="107" y="3026"/>
                      <a:pt x="1349" y="3328"/>
                      <a:pt x="3577" y="3328"/>
                    </a:cubicBezTo>
                    <a:cubicBezTo>
                      <a:pt x="4866" y="3328"/>
                      <a:pt x="6156" y="3233"/>
                      <a:pt x="7429" y="3042"/>
                    </a:cubicBezTo>
                    <a:cubicBezTo>
                      <a:pt x="11138" y="2517"/>
                      <a:pt x="14656" y="161"/>
                      <a:pt x="14687" y="129"/>
                    </a:cubicBezTo>
                    <a:cubicBezTo>
                      <a:pt x="14752" y="91"/>
                      <a:pt x="14712" y="0"/>
                      <a:pt x="14653" y="0"/>
                    </a:cubicBezTo>
                    <a:close/>
                  </a:path>
                </a:pathLst>
              </a:custGeom>
              <a:solidFill>
                <a:srgbClr val="262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3050325" y="3905850"/>
                <a:ext cx="54950" cy="186250"/>
              </a:xfrm>
              <a:custGeom>
                <a:avLst/>
                <a:gdLst/>
                <a:ahLst/>
                <a:cxnLst/>
                <a:rect l="l" t="t" r="r" b="b"/>
                <a:pathLst>
                  <a:path w="2198" h="7450" extrusionOk="0">
                    <a:moveTo>
                      <a:pt x="924" y="0"/>
                    </a:moveTo>
                    <a:lnTo>
                      <a:pt x="1" y="6288"/>
                    </a:lnTo>
                    <a:lnTo>
                      <a:pt x="1799" y="7450"/>
                    </a:lnTo>
                    <a:cubicBezTo>
                      <a:pt x="2197" y="1592"/>
                      <a:pt x="924" y="0"/>
                      <a:pt x="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2572800" y="3979225"/>
                <a:ext cx="127775" cy="158250"/>
              </a:xfrm>
              <a:custGeom>
                <a:avLst/>
                <a:gdLst/>
                <a:ahLst/>
                <a:cxnLst/>
                <a:rect l="l" t="t" r="r" b="b"/>
                <a:pathLst>
                  <a:path w="5111" h="6330" extrusionOk="0">
                    <a:moveTo>
                      <a:pt x="544" y="1"/>
                    </a:moveTo>
                    <a:cubicBezTo>
                      <a:pt x="462" y="1"/>
                      <a:pt x="386" y="56"/>
                      <a:pt x="351" y="137"/>
                    </a:cubicBezTo>
                    <a:cubicBezTo>
                      <a:pt x="192" y="583"/>
                      <a:pt x="1" y="1793"/>
                      <a:pt x="1179" y="4021"/>
                    </a:cubicBezTo>
                    <a:cubicBezTo>
                      <a:pt x="2358" y="6248"/>
                      <a:pt x="2404" y="6330"/>
                      <a:pt x="2404" y="6330"/>
                    </a:cubicBezTo>
                    <a:cubicBezTo>
                      <a:pt x="2404" y="6330"/>
                      <a:pt x="2404" y="6329"/>
                      <a:pt x="2404" y="6329"/>
                    </a:cubicBezTo>
                    <a:lnTo>
                      <a:pt x="5015" y="4594"/>
                    </a:lnTo>
                    <a:cubicBezTo>
                      <a:pt x="5094" y="4531"/>
                      <a:pt x="5110" y="4403"/>
                      <a:pt x="5046" y="4308"/>
                    </a:cubicBezTo>
                    <a:cubicBezTo>
                      <a:pt x="4537" y="3607"/>
                      <a:pt x="2372" y="758"/>
                      <a:pt x="637" y="26"/>
                    </a:cubicBezTo>
                    <a:cubicBezTo>
                      <a:pt x="607" y="9"/>
                      <a:pt x="575"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2863875" y="4339050"/>
                <a:ext cx="11375" cy="9025"/>
              </a:xfrm>
              <a:custGeom>
                <a:avLst/>
                <a:gdLst/>
                <a:ahLst/>
                <a:cxnLst/>
                <a:rect l="l" t="t" r="r" b="b"/>
                <a:pathLst>
                  <a:path w="455" h="361" extrusionOk="0">
                    <a:moveTo>
                      <a:pt x="231" y="0"/>
                    </a:moveTo>
                    <a:cubicBezTo>
                      <a:pt x="169" y="0"/>
                      <a:pt x="106" y="36"/>
                      <a:pt x="73" y="102"/>
                    </a:cubicBezTo>
                    <a:cubicBezTo>
                      <a:pt x="0" y="218"/>
                      <a:pt x="100" y="361"/>
                      <a:pt x="239" y="361"/>
                    </a:cubicBezTo>
                    <a:cubicBezTo>
                      <a:pt x="252" y="361"/>
                      <a:pt x="266" y="359"/>
                      <a:pt x="280" y="357"/>
                    </a:cubicBezTo>
                    <a:cubicBezTo>
                      <a:pt x="423" y="309"/>
                      <a:pt x="455" y="102"/>
                      <a:pt x="312" y="22"/>
                    </a:cubicBezTo>
                    <a:cubicBezTo>
                      <a:pt x="287" y="7"/>
                      <a:pt x="259" y="0"/>
                      <a:pt x="231"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7"/>
              <p:cNvSpPr/>
              <p:nvPr/>
            </p:nvSpPr>
            <p:spPr>
              <a:xfrm>
                <a:off x="2843225" y="4344825"/>
                <a:ext cx="11925" cy="9050"/>
              </a:xfrm>
              <a:custGeom>
                <a:avLst/>
                <a:gdLst/>
                <a:ahLst/>
                <a:cxnLst/>
                <a:rect l="l" t="t" r="r" b="b"/>
                <a:pathLst>
                  <a:path w="477" h="362" extrusionOk="0">
                    <a:moveTo>
                      <a:pt x="235" y="1"/>
                    </a:moveTo>
                    <a:cubicBezTo>
                      <a:pt x="178" y="1"/>
                      <a:pt x="122" y="28"/>
                      <a:pt x="87" y="94"/>
                    </a:cubicBezTo>
                    <a:cubicBezTo>
                      <a:pt x="0" y="235"/>
                      <a:pt x="121" y="362"/>
                      <a:pt x="242" y="362"/>
                    </a:cubicBezTo>
                    <a:cubicBezTo>
                      <a:pt x="298" y="362"/>
                      <a:pt x="354" y="334"/>
                      <a:pt x="390" y="269"/>
                    </a:cubicBezTo>
                    <a:cubicBezTo>
                      <a:pt x="477" y="127"/>
                      <a:pt x="356" y="1"/>
                      <a:pt x="235"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2854725" y="4356150"/>
                <a:ext cx="10975" cy="8650"/>
              </a:xfrm>
              <a:custGeom>
                <a:avLst/>
                <a:gdLst/>
                <a:ahLst/>
                <a:cxnLst/>
                <a:rect l="l" t="t" r="r" b="b"/>
                <a:pathLst>
                  <a:path w="439" h="346" extrusionOk="0">
                    <a:moveTo>
                      <a:pt x="218" y="0"/>
                    </a:moveTo>
                    <a:cubicBezTo>
                      <a:pt x="153" y="0"/>
                      <a:pt x="94" y="32"/>
                      <a:pt x="73" y="86"/>
                    </a:cubicBezTo>
                    <a:cubicBezTo>
                      <a:pt x="0" y="203"/>
                      <a:pt x="100" y="345"/>
                      <a:pt x="227" y="345"/>
                    </a:cubicBezTo>
                    <a:cubicBezTo>
                      <a:pt x="239" y="345"/>
                      <a:pt x="251" y="344"/>
                      <a:pt x="264" y="341"/>
                    </a:cubicBezTo>
                    <a:cubicBezTo>
                      <a:pt x="423" y="293"/>
                      <a:pt x="439" y="86"/>
                      <a:pt x="312" y="23"/>
                    </a:cubicBezTo>
                    <a:cubicBezTo>
                      <a:pt x="281" y="7"/>
                      <a:pt x="249" y="0"/>
                      <a:pt x="218"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010325" y="4318725"/>
                <a:ext cx="12175" cy="9050"/>
              </a:xfrm>
              <a:custGeom>
                <a:avLst/>
                <a:gdLst/>
                <a:ahLst/>
                <a:cxnLst/>
                <a:rect l="l" t="t" r="r" b="b"/>
                <a:pathLst>
                  <a:path w="487" h="362" extrusionOk="0">
                    <a:moveTo>
                      <a:pt x="236" y="0"/>
                    </a:moveTo>
                    <a:cubicBezTo>
                      <a:pt x="179" y="0"/>
                      <a:pt x="126" y="25"/>
                      <a:pt x="88" y="71"/>
                    </a:cubicBezTo>
                    <a:cubicBezTo>
                      <a:pt x="0" y="189"/>
                      <a:pt x="89" y="361"/>
                      <a:pt x="229" y="361"/>
                    </a:cubicBezTo>
                    <a:cubicBezTo>
                      <a:pt x="240" y="361"/>
                      <a:pt x="252" y="360"/>
                      <a:pt x="264" y="358"/>
                    </a:cubicBezTo>
                    <a:cubicBezTo>
                      <a:pt x="423" y="342"/>
                      <a:pt x="486" y="135"/>
                      <a:pt x="359" y="39"/>
                    </a:cubicBezTo>
                    <a:cubicBezTo>
                      <a:pt x="319" y="13"/>
                      <a:pt x="277" y="0"/>
                      <a:pt x="236"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3031425" y="4315550"/>
                <a:ext cx="13650" cy="9525"/>
              </a:xfrm>
              <a:custGeom>
                <a:avLst/>
                <a:gdLst/>
                <a:ahLst/>
                <a:cxnLst/>
                <a:rect l="l" t="t" r="r" b="b"/>
                <a:pathLst>
                  <a:path w="546" h="381" extrusionOk="0">
                    <a:moveTo>
                      <a:pt x="274" y="0"/>
                    </a:moveTo>
                    <a:cubicBezTo>
                      <a:pt x="114" y="0"/>
                      <a:pt x="0" y="213"/>
                      <a:pt x="168" y="341"/>
                    </a:cubicBezTo>
                    <a:cubicBezTo>
                      <a:pt x="204" y="369"/>
                      <a:pt x="241" y="380"/>
                      <a:pt x="277" y="380"/>
                    </a:cubicBezTo>
                    <a:cubicBezTo>
                      <a:pt x="428" y="380"/>
                      <a:pt x="545" y="168"/>
                      <a:pt x="390" y="39"/>
                    </a:cubicBezTo>
                    <a:cubicBezTo>
                      <a:pt x="351" y="12"/>
                      <a:pt x="311" y="0"/>
                      <a:pt x="274" y="0"/>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3026250" y="4331050"/>
                <a:ext cx="12175" cy="9050"/>
              </a:xfrm>
              <a:custGeom>
                <a:avLst/>
                <a:gdLst/>
                <a:ahLst/>
                <a:cxnLst/>
                <a:rect l="l" t="t" r="r" b="b"/>
                <a:pathLst>
                  <a:path w="487" h="362" extrusionOk="0">
                    <a:moveTo>
                      <a:pt x="243" y="1"/>
                    </a:moveTo>
                    <a:cubicBezTo>
                      <a:pt x="187" y="1"/>
                      <a:pt x="132" y="25"/>
                      <a:pt x="104" y="72"/>
                    </a:cubicBezTo>
                    <a:cubicBezTo>
                      <a:pt x="1" y="189"/>
                      <a:pt x="89" y="362"/>
                      <a:pt x="228" y="362"/>
                    </a:cubicBezTo>
                    <a:cubicBezTo>
                      <a:pt x="240" y="362"/>
                      <a:pt x="251" y="361"/>
                      <a:pt x="263" y="358"/>
                    </a:cubicBezTo>
                    <a:cubicBezTo>
                      <a:pt x="438" y="342"/>
                      <a:pt x="486" y="135"/>
                      <a:pt x="359" y="40"/>
                    </a:cubicBezTo>
                    <a:cubicBezTo>
                      <a:pt x="326" y="13"/>
                      <a:pt x="284" y="1"/>
                      <a:pt x="243"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7"/>
              <p:cNvSpPr/>
              <p:nvPr/>
            </p:nvSpPr>
            <p:spPr>
              <a:xfrm>
                <a:off x="2876425" y="4261050"/>
                <a:ext cx="105475" cy="59475"/>
              </a:xfrm>
              <a:custGeom>
                <a:avLst/>
                <a:gdLst/>
                <a:ahLst/>
                <a:cxnLst/>
                <a:rect l="l" t="t" r="r" b="b"/>
                <a:pathLst>
                  <a:path w="4219" h="2379" extrusionOk="0">
                    <a:moveTo>
                      <a:pt x="2533" y="0"/>
                    </a:moveTo>
                    <a:cubicBezTo>
                      <a:pt x="1792" y="0"/>
                      <a:pt x="1068" y="180"/>
                      <a:pt x="430" y="611"/>
                    </a:cubicBezTo>
                    <a:cubicBezTo>
                      <a:pt x="224" y="755"/>
                      <a:pt x="1" y="962"/>
                      <a:pt x="64" y="1200"/>
                    </a:cubicBezTo>
                    <a:cubicBezTo>
                      <a:pt x="128" y="1312"/>
                      <a:pt x="224" y="1423"/>
                      <a:pt x="335" y="1471"/>
                    </a:cubicBezTo>
                    <a:cubicBezTo>
                      <a:pt x="924" y="1837"/>
                      <a:pt x="1545" y="2124"/>
                      <a:pt x="2181" y="2346"/>
                    </a:cubicBezTo>
                    <a:cubicBezTo>
                      <a:pt x="2231" y="2368"/>
                      <a:pt x="2283" y="2379"/>
                      <a:pt x="2336" y="2379"/>
                    </a:cubicBezTo>
                    <a:cubicBezTo>
                      <a:pt x="2435" y="2379"/>
                      <a:pt x="2532" y="2340"/>
                      <a:pt x="2595" y="2267"/>
                    </a:cubicBezTo>
                    <a:cubicBezTo>
                      <a:pt x="3168" y="1821"/>
                      <a:pt x="3662" y="1328"/>
                      <a:pt x="4091" y="755"/>
                    </a:cubicBezTo>
                    <a:cubicBezTo>
                      <a:pt x="4155" y="691"/>
                      <a:pt x="4203" y="611"/>
                      <a:pt x="4219" y="516"/>
                    </a:cubicBezTo>
                    <a:cubicBezTo>
                      <a:pt x="4219" y="309"/>
                      <a:pt x="3964" y="198"/>
                      <a:pt x="3757" y="150"/>
                    </a:cubicBezTo>
                    <a:cubicBezTo>
                      <a:pt x="3351" y="54"/>
                      <a:pt x="2940" y="0"/>
                      <a:pt x="2533"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2929350" y="4284275"/>
                <a:ext cx="15150" cy="75250"/>
              </a:xfrm>
              <a:custGeom>
                <a:avLst/>
                <a:gdLst/>
                <a:ahLst/>
                <a:cxnLst/>
                <a:rect l="l" t="t" r="r" b="b"/>
                <a:pathLst>
                  <a:path w="606" h="3010" extrusionOk="0">
                    <a:moveTo>
                      <a:pt x="64" y="1"/>
                    </a:moveTo>
                    <a:cubicBezTo>
                      <a:pt x="17" y="17"/>
                      <a:pt x="1" y="64"/>
                      <a:pt x="1" y="96"/>
                    </a:cubicBezTo>
                    <a:cubicBezTo>
                      <a:pt x="1" y="112"/>
                      <a:pt x="48" y="287"/>
                      <a:pt x="446" y="2945"/>
                    </a:cubicBezTo>
                    <a:cubicBezTo>
                      <a:pt x="462" y="2977"/>
                      <a:pt x="494" y="3009"/>
                      <a:pt x="526" y="3009"/>
                    </a:cubicBezTo>
                    <a:lnTo>
                      <a:pt x="542" y="3009"/>
                    </a:lnTo>
                    <a:cubicBezTo>
                      <a:pt x="574" y="3009"/>
                      <a:pt x="606" y="2961"/>
                      <a:pt x="606" y="2930"/>
                    </a:cubicBezTo>
                    <a:cubicBezTo>
                      <a:pt x="192" y="224"/>
                      <a:pt x="160" y="64"/>
                      <a:pt x="160" y="64"/>
                    </a:cubicBezTo>
                    <a:cubicBezTo>
                      <a:pt x="144" y="17"/>
                      <a:pt x="112" y="1"/>
                      <a:pt x="64" y="1"/>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7"/>
              <p:cNvSpPr/>
              <p:nvPr/>
            </p:nvSpPr>
            <p:spPr>
              <a:xfrm>
                <a:off x="2892625" y="4340150"/>
                <a:ext cx="96850" cy="34875"/>
              </a:xfrm>
              <a:custGeom>
                <a:avLst/>
                <a:gdLst/>
                <a:ahLst/>
                <a:cxnLst/>
                <a:rect l="l" t="t" r="r" b="b"/>
                <a:pathLst>
                  <a:path w="3874" h="1395" extrusionOk="0">
                    <a:moveTo>
                      <a:pt x="3747" y="0"/>
                    </a:moveTo>
                    <a:cubicBezTo>
                      <a:pt x="3702" y="0"/>
                      <a:pt x="3657" y="34"/>
                      <a:pt x="3666" y="90"/>
                    </a:cubicBezTo>
                    <a:cubicBezTo>
                      <a:pt x="3714" y="360"/>
                      <a:pt x="3619" y="631"/>
                      <a:pt x="3412" y="806"/>
                    </a:cubicBezTo>
                    <a:cubicBezTo>
                      <a:pt x="3279" y="890"/>
                      <a:pt x="3128" y="929"/>
                      <a:pt x="2973" y="929"/>
                    </a:cubicBezTo>
                    <a:cubicBezTo>
                      <a:pt x="2923" y="929"/>
                      <a:pt x="2873" y="925"/>
                      <a:pt x="2823" y="917"/>
                    </a:cubicBezTo>
                    <a:cubicBezTo>
                      <a:pt x="2536" y="901"/>
                      <a:pt x="2266" y="806"/>
                      <a:pt x="2043" y="631"/>
                    </a:cubicBezTo>
                    <a:cubicBezTo>
                      <a:pt x="2030" y="624"/>
                      <a:pt x="2014" y="620"/>
                      <a:pt x="1998" y="620"/>
                    </a:cubicBezTo>
                    <a:cubicBezTo>
                      <a:pt x="1977" y="620"/>
                      <a:pt x="1957" y="628"/>
                      <a:pt x="1947" y="647"/>
                    </a:cubicBezTo>
                    <a:cubicBezTo>
                      <a:pt x="1629" y="1045"/>
                      <a:pt x="1311" y="1252"/>
                      <a:pt x="976" y="1252"/>
                    </a:cubicBezTo>
                    <a:cubicBezTo>
                      <a:pt x="610" y="1252"/>
                      <a:pt x="292" y="1029"/>
                      <a:pt x="180" y="695"/>
                    </a:cubicBezTo>
                    <a:cubicBezTo>
                      <a:pt x="175" y="660"/>
                      <a:pt x="149" y="647"/>
                      <a:pt x="119" y="647"/>
                    </a:cubicBezTo>
                    <a:cubicBezTo>
                      <a:pt x="66" y="647"/>
                      <a:pt x="1" y="691"/>
                      <a:pt x="21" y="742"/>
                    </a:cubicBezTo>
                    <a:cubicBezTo>
                      <a:pt x="164" y="1140"/>
                      <a:pt x="531" y="1395"/>
                      <a:pt x="944" y="1395"/>
                    </a:cubicBezTo>
                    <a:lnTo>
                      <a:pt x="960" y="1395"/>
                    </a:lnTo>
                    <a:cubicBezTo>
                      <a:pt x="1342" y="1379"/>
                      <a:pt x="1677" y="1188"/>
                      <a:pt x="2011" y="806"/>
                    </a:cubicBezTo>
                    <a:cubicBezTo>
                      <a:pt x="2250" y="965"/>
                      <a:pt x="2520" y="1061"/>
                      <a:pt x="2807" y="1077"/>
                    </a:cubicBezTo>
                    <a:cubicBezTo>
                      <a:pt x="2854" y="1083"/>
                      <a:pt x="2900" y="1086"/>
                      <a:pt x="2947" y="1086"/>
                    </a:cubicBezTo>
                    <a:cubicBezTo>
                      <a:pt x="3138" y="1086"/>
                      <a:pt x="3325" y="1033"/>
                      <a:pt x="3491" y="917"/>
                    </a:cubicBezTo>
                    <a:cubicBezTo>
                      <a:pt x="3746" y="710"/>
                      <a:pt x="3873" y="392"/>
                      <a:pt x="3825" y="58"/>
                    </a:cubicBezTo>
                    <a:cubicBezTo>
                      <a:pt x="3812" y="18"/>
                      <a:pt x="3779" y="0"/>
                      <a:pt x="3747" y="0"/>
                    </a:cubicBezTo>
                    <a:close/>
                  </a:path>
                </a:pathLst>
              </a:custGeom>
              <a:solidFill>
                <a:srgbClr val="080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2697750" y="4289850"/>
                <a:ext cx="117025" cy="100675"/>
              </a:xfrm>
              <a:custGeom>
                <a:avLst/>
                <a:gdLst/>
                <a:ahLst/>
                <a:cxnLst/>
                <a:rect l="l" t="t" r="r" b="b"/>
                <a:pathLst>
                  <a:path w="4681" h="4027" extrusionOk="0">
                    <a:moveTo>
                      <a:pt x="2006" y="1"/>
                    </a:moveTo>
                    <a:cubicBezTo>
                      <a:pt x="892" y="1"/>
                      <a:pt x="1" y="908"/>
                      <a:pt x="1" y="2006"/>
                    </a:cubicBezTo>
                    <a:cubicBezTo>
                      <a:pt x="1" y="3224"/>
                      <a:pt x="987" y="4027"/>
                      <a:pt x="2018" y="4027"/>
                    </a:cubicBezTo>
                    <a:cubicBezTo>
                      <a:pt x="2510" y="4027"/>
                      <a:pt x="3012" y="3844"/>
                      <a:pt x="3423" y="3439"/>
                    </a:cubicBezTo>
                    <a:cubicBezTo>
                      <a:pt x="4680" y="2165"/>
                      <a:pt x="3789" y="1"/>
                      <a:pt x="2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7"/>
              <p:cNvSpPr/>
              <p:nvPr/>
            </p:nvSpPr>
            <p:spPr>
              <a:xfrm>
                <a:off x="3058675" y="4226975"/>
                <a:ext cx="117425" cy="100675"/>
              </a:xfrm>
              <a:custGeom>
                <a:avLst/>
                <a:gdLst/>
                <a:ahLst/>
                <a:cxnLst/>
                <a:rect l="l" t="t" r="r" b="b"/>
                <a:pathLst>
                  <a:path w="4697" h="4027" extrusionOk="0">
                    <a:moveTo>
                      <a:pt x="2006" y="1"/>
                    </a:moveTo>
                    <a:cubicBezTo>
                      <a:pt x="908" y="1"/>
                      <a:pt x="1" y="908"/>
                      <a:pt x="1" y="2006"/>
                    </a:cubicBezTo>
                    <a:cubicBezTo>
                      <a:pt x="1" y="3225"/>
                      <a:pt x="994" y="4027"/>
                      <a:pt x="2026" y="4027"/>
                    </a:cubicBezTo>
                    <a:cubicBezTo>
                      <a:pt x="2517" y="4027"/>
                      <a:pt x="3017" y="3845"/>
                      <a:pt x="3423" y="3439"/>
                    </a:cubicBezTo>
                    <a:cubicBezTo>
                      <a:pt x="4697" y="2165"/>
                      <a:pt x="3805" y="1"/>
                      <a:pt x="2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7"/>
              <p:cNvSpPr/>
              <p:nvPr/>
            </p:nvSpPr>
            <p:spPr>
              <a:xfrm>
                <a:off x="3007750" y="4189575"/>
                <a:ext cx="57325" cy="48725"/>
              </a:xfrm>
              <a:custGeom>
                <a:avLst/>
                <a:gdLst/>
                <a:ahLst/>
                <a:cxnLst/>
                <a:rect l="l" t="t" r="r" b="b"/>
                <a:pathLst>
                  <a:path w="2293" h="1949" extrusionOk="0">
                    <a:moveTo>
                      <a:pt x="987" y="0"/>
                    </a:moveTo>
                    <a:cubicBezTo>
                      <a:pt x="446" y="0"/>
                      <a:pt x="0" y="430"/>
                      <a:pt x="0" y="971"/>
                    </a:cubicBezTo>
                    <a:cubicBezTo>
                      <a:pt x="0" y="1561"/>
                      <a:pt x="485" y="1949"/>
                      <a:pt x="986" y="1949"/>
                    </a:cubicBezTo>
                    <a:cubicBezTo>
                      <a:pt x="1228" y="1949"/>
                      <a:pt x="1475" y="1858"/>
                      <a:pt x="1672" y="1656"/>
                    </a:cubicBezTo>
                    <a:cubicBezTo>
                      <a:pt x="2293" y="1051"/>
                      <a:pt x="1863" y="0"/>
                      <a:pt x="9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2773375" y="4226975"/>
                <a:ext cx="57325" cy="49150"/>
              </a:xfrm>
              <a:custGeom>
                <a:avLst/>
                <a:gdLst/>
                <a:ahLst/>
                <a:cxnLst/>
                <a:rect l="l" t="t" r="r" b="b"/>
                <a:pathLst>
                  <a:path w="2293" h="1966" extrusionOk="0">
                    <a:moveTo>
                      <a:pt x="987" y="1"/>
                    </a:moveTo>
                    <a:cubicBezTo>
                      <a:pt x="446" y="1"/>
                      <a:pt x="0" y="446"/>
                      <a:pt x="0" y="988"/>
                    </a:cubicBezTo>
                    <a:cubicBezTo>
                      <a:pt x="0" y="1578"/>
                      <a:pt x="477" y="1965"/>
                      <a:pt x="978" y="1965"/>
                    </a:cubicBezTo>
                    <a:cubicBezTo>
                      <a:pt x="1221" y="1965"/>
                      <a:pt x="1469" y="1874"/>
                      <a:pt x="1671" y="1672"/>
                    </a:cubicBezTo>
                    <a:cubicBezTo>
                      <a:pt x="2292" y="1067"/>
                      <a:pt x="1862" y="1"/>
                      <a:pt x="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3336450" y="3869925"/>
                <a:ext cx="69300" cy="59875"/>
              </a:xfrm>
              <a:custGeom>
                <a:avLst/>
                <a:gdLst/>
                <a:ahLst/>
                <a:cxnLst/>
                <a:rect l="l" t="t" r="r" b="b"/>
                <a:pathLst>
                  <a:path w="2772" h="2395" extrusionOk="0">
                    <a:moveTo>
                      <a:pt x="1363" y="1"/>
                    </a:moveTo>
                    <a:cubicBezTo>
                      <a:pt x="935" y="1"/>
                      <a:pt x="505" y="221"/>
                      <a:pt x="287" y="673"/>
                    </a:cubicBezTo>
                    <a:cubicBezTo>
                      <a:pt x="0" y="1262"/>
                      <a:pt x="239" y="1979"/>
                      <a:pt x="844" y="2265"/>
                    </a:cubicBezTo>
                    <a:cubicBezTo>
                      <a:pt x="1022" y="2354"/>
                      <a:pt x="1203" y="2395"/>
                      <a:pt x="1378" y="2395"/>
                    </a:cubicBezTo>
                    <a:cubicBezTo>
                      <a:pt x="2138" y="2395"/>
                      <a:pt x="2771" y="1629"/>
                      <a:pt x="2499" y="801"/>
                    </a:cubicBezTo>
                    <a:cubicBezTo>
                      <a:pt x="2315" y="273"/>
                      <a:pt x="1840" y="1"/>
                      <a:pt x="1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7"/>
            <p:cNvGrpSpPr/>
            <p:nvPr/>
          </p:nvGrpSpPr>
          <p:grpSpPr>
            <a:xfrm flipH="1">
              <a:off x="996413" y="3221026"/>
              <a:ext cx="350802" cy="345906"/>
              <a:chOff x="2995400" y="4463525"/>
              <a:chExt cx="182700" cy="180150"/>
            </a:xfrm>
          </p:grpSpPr>
          <p:sp>
            <p:nvSpPr>
              <p:cNvPr id="870" name="Google Shape;870;p47"/>
              <p:cNvSpPr/>
              <p:nvPr/>
            </p:nvSpPr>
            <p:spPr>
              <a:xfrm>
                <a:off x="2995400" y="4463550"/>
                <a:ext cx="182700" cy="180125"/>
              </a:xfrm>
              <a:custGeom>
                <a:avLst/>
                <a:gdLst/>
                <a:ahLst/>
                <a:cxnLst/>
                <a:rect l="l" t="t" r="r" b="b"/>
                <a:pathLst>
                  <a:path w="7308" h="7205" extrusionOk="0">
                    <a:moveTo>
                      <a:pt x="3618" y="1"/>
                    </a:moveTo>
                    <a:cubicBezTo>
                      <a:pt x="1761" y="1"/>
                      <a:pt x="186" y="1440"/>
                      <a:pt x="33" y="3319"/>
                    </a:cubicBezTo>
                    <a:cubicBezTo>
                      <a:pt x="33" y="3399"/>
                      <a:pt x="17" y="3494"/>
                      <a:pt x="17" y="3574"/>
                    </a:cubicBezTo>
                    <a:cubicBezTo>
                      <a:pt x="1" y="5548"/>
                      <a:pt x="1577" y="7155"/>
                      <a:pt x="3535" y="7203"/>
                    </a:cubicBezTo>
                    <a:cubicBezTo>
                      <a:pt x="3564" y="7204"/>
                      <a:pt x="3594" y="7204"/>
                      <a:pt x="3624" y="7204"/>
                    </a:cubicBezTo>
                    <a:cubicBezTo>
                      <a:pt x="5542" y="7204"/>
                      <a:pt x="7133" y="5693"/>
                      <a:pt x="7228" y="3765"/>
                    </a:cubicBezTo>
                    <a:cubicBezTo>
                      <a:pt x="7307" y="1807"/>
                      <a:pt x="5811" y="136"/>
                      <a:pt x="3853" y="8"/>
                    </a:cubicBezTo>
                    <a:cubicBezTo>
                      <a:pt x="3774" y="3"/>
                      <a:pt x="3696" y="1"/>
                      <a:pt x="36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7"/>
              <p:cNvSpPr/>
              <p:nvPr/>
            </p:nvSpPr>
            <p:spPr>
              <a:xfrm>
                <a:off x="2996200" y="4463525"/>
                <a:ext cx="132150" cy="94000"/>
              </a:xfrm>
              <a:custGeom>
                <a:avLst/>
                <a:gdLst/>
                <a:ahLst/>
                <a:cxnLst/>
                <a:rect l="l" t="t" r="r" b="b"/>
                <a:pathLst>
                  <a:path w="5286" h="3760" extrusionOk="0">
                    <a:moveTo>
                      <a:pt x="3584" y="0"/>
                    </a:moveTo>
                    <a:cubicBezTo>
                      <a:pt x="1805" y="0"/>
                      <a:pt x="158" y="1354"/>
                      <a:pt x="1" y="3320"/>
                    </a:cubicBezTo>
                    <a:cubicBezTo>
                      <a:pt x="552" y="3621"/>
                      <a:pt x="1135" y="3759"/>
                      <a:pt x="1705" y="3759"/>
                    </a:cubicBezTo>
                    <a:cubicBezTo>
                      <a:pt x="3488" y="3759"/>
                      <a:pt x="5141" y="2405"/>
                      <a:pt x="5285" y="439"/>
                    </a:cubicBezTo>
                    <a:cubicBezTo>
                      <a:pt x="4734" y="139"/>
                      <a:pt x="4152" y="0"/>
                      <a:pt x="3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7"/>
              <p:cNvSpPr/>
              <p:nvPr/>
            </p:nvSpPr>
            <p:spPr>
              <a:xfrm>
                <a:off x="3055100" y="4569825"/>
                <a:ext cx="117025" cy="72750"/>
              </a:xfrm>
              <a:custGeom>
                <a:avLst/>
                <a:gdLst/>
                <a:ahLst/>
                <a:cxnLst/>
                <a:rect l="l" t="t" r="r" b="b"/>
                <a:pathLst>
                  <a:path w="4681" h="2910" extrusionOk="0">
                    <a:moveTo>
                      <a:pt x="3463" y="0"/>
                    </a:moveTo>
                    <a:cubicBezTo>
                      <a:pt x="1880" y="0"/>
                      <a:pt x="419" y="1061"/>
                      <a:pt x="1" y="2697"/>
                    </a:cubicBezTo>
                    <a:cubicBezTo>
                      <a:pt x="398" y="2842"/>
                      <a:pt x="805" y="2910"/>
                      <a:pt x="1204" y="2910"/>
                    </a:cubicBezTo>
                    <a:cubicBezTo>
                      <a:pt x="2786" y="2910"/>
                      <a:pt x="4261" y="1841"/>
                      <a:pt x="4680" y="214"/>
                    </a:cubicBezTo>
                    <a:cubicBezTo>
                      <a:pt x="4277" y="69"/>
                      <a:pt x="3866" y="0"/>
                      <a:pt x="34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3049125" y="4473300"/>
                <a:ext cx="67675" cy="163575"/>
              </a:xfrm>
              <a:custGeom>
                <a:avLst/>
                <a:gdLst/>
                <a:ahLst/>
                <a:cxnLst/>
                <a:rect l="l" t="t" r="r" b="b"/>
                <a:pathLst>
                  <a:path w="2707" h="6543" fill="none" extrusionOk="0">
                    <a:moveTo>
                      <a:pt x="1" y="0"/>
                    </a:moveTo>
                    <a:cubicBezTo>
                      <a:pt x="733" y="2245"/>
                      <a:pt x="1640" y="4426"/>
                      <a:pt x="2707" y="6543"/>
                    </a:cubicBezTo>
                  </a:path>
                </a:pathLst>
              </a:custGeom>
              <a:noFill/>
              <a:ln w="952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7"/>
              <p:cNvSpPr/>
              <p:nvPr/>
            </p:nvSpPr>
            <p:spPr>
              <a:xfrm>
                <a:off x="3005750" y="4518675"/>
                <a:ext cx="162400" cy="75225"/>
              </a:xfrm>
              <a:custGeom>
                <a:avLst/>
                <a:gdLst/>
                <a:ahLst/>
                <a:cxnLst/>
                <a:rect l="l" t="t" r="r" b="b"/>
                <a:pathLst>
                  <a:path w="6496" h="3009" fill="none" extrusionOk="0">
                    <a:moveTo>
                      <a:pt x="6495" y="0"/>
                    </a:moveTo>
                    <a:cubicBezTo>
                      <a:pt x="6495" y="0"/>
                      <a:pt x="4744" y="1560"/>
                      <a:pt x="1" y="3008"/>
                    </a:cubicBezTo>
                  </a:path>
                </a:pathLst>
              </a:custGeom>
              <a:noFill/>
              <a:ln w="952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68"/>
          <p:cNvSpPr txBox="1">
            <a:spLocks noGrp="1"/>
          </p:cNvSpPr>
          <p:nvPr>
            <p:ph type="title"/>
          </p:nvPr>
        </p:nvSpPr>
        <p:spPr>
          <a:xfrm>
            <a:off x="715050" y="423559"/>
            <a:ext cx="7713900" cy="48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DISEASE CASES</a:t>
            </a:r>
            <a:endParaRPr/>
          </a:p>
        </p:txBody>
      </p:sp>
      <p:sp>
        <p:nvSpPr>
          <p:cNvPr id="1666" name="Google Shape;1666;p68"/>
          <p:cNvSpPr txBox="1">
            <a:spLocks noGrp="1"/>
          </p:cNvSpPr>
          <p:nvPr>
            <p:ph type="subTitle" idx="1"/>
          </p:nvPr>
        </p:nvSpPr>
        <p:spPr>
          <a:xfrm>
            <a:off x="2705063" y="3619377"/>
            <a:ext cx="16644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1667" name="Google Shape;1667;p68"/>
          <p:cNvSpPr txBox="1">
            <a:spLocks noGrp="1"/>
          </p:cNvSpPr>
          <p:nvPr>
            <p:ph type="subTitle" idx="2"/>
          </p:nvPr>
        </p:nvSpPr>
        <p:spPr>
          <a:xfrm>
            <a:off x="720863" y="3614977"/>
            <a:ext cx="16644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1668" name="Google Shape;1668;p68"/>
          <p:cNvSpPr txBox="1">
            <a:spLocks noGrp="1"/>
          </p:cNvSpPr>
          <p:nvPr>
            <p:ph type="subTitle" idx="3"/>
          </p:nvPr>
        </p:nvSpPr>
        <p:spPr>
          <a:xfrm>
            <a:off x="4732148" y="3614577"/>
            <a:ext cx="16644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actually a cold place</a:t>
            </a:r>
            <a:endParaRPr/>
          </a:p>
        </p:txBody>
      </p:sp>
      <p:sp>
        <p:nvSpPr>
          <p:cNvPr id="1669" name="Google Shape;1669;p68"/>
          <p:cNvSpPr txBox="1">
            <a:spLocks noGrp="1"/>
          </p:cNvSpPr>
          <p:nvPr>
            <p:ph type="subTitle" idx="4"/>
          </p:nvPr>
        </p:nvSpPr>
        <p:spPr>
          <a:xfrm>
            <a:off x="6759225" y="3614977"/>
            <a:ext cx="16644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a:t>
            </a:r>
            <a:endParaRPr/>
          </a:p>
        </p:txBody>
      </p:sp>
      <p:sp>
        <p:nvSpPr>
          <p:cNvPr id="1670" name="Google Shape;1670;p68"/>
          <p:cNvSpPr txBox="1">
            <a:spLocks noGrp="1"/>
          </p:cNvSpPr>
          <p:nvPr>
            <p:ph type="title" idx="5"/>
          </p:nvPr>
        </p:nvSpPr>
        <p:spPr>
          <a:xfrm>
            <a:off x="1117013" y="2126775"/>
            <a:ext cx="8721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671" name="Google Shape;1671;p68"/>
          <p:cNvSpPr txBox="1">
            <a:spLocks noGrp="1"/>
          </p:cNvSpPr>
          <p:nvPr>
            <p:ph type="title" idx="6"/>
          </p:nvPr>
        </p:nvSpPr>
        <p:spPr>
          <a:xfrm>
            <a:off x="3101213" y="2131175"/>
            <a:ext cx="8721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sp>
        <p:nvSpPr>
          <p:cNvPr id="1672" name="Google Shape;1672;p68"/>
          <p:cNvSpPr txBox="1">
            <a:spLocks noGrp="1"/>
          </p:cNvSpPr>
          <p:nvPr>
            <p:ph type="title" idx="7"/>
          </p:nvPr>
        </p:nvSpPr>
        <p:spPr>
          <a:xfrm>
            <a:off x="5128298" y="2126375"/>
            <a:ext cx="8721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1673" name="Google Shape;1673;p68"/>
          <p:cNvSpPr txBox="1">
            <a:spLocks noGrp="1"/>
          </p:cNvSpPr>
          <p:nvPr>
            <p:ph type="title" idx="8"/>
          </p:nvPr>
        </p:nvSpPr>
        <p:spPr>
          <a:xfrm>
            <a:off x="7155375" y="2126775"/>
            <a:ext cx="8721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95%</a:t>
            </a:r>
            <a:endParaRPr/>
          </a:p>
        </p:txBody>
      </p:sp>
      <p:grpSp>
        <p:nvGrpSpPr>
          <p:cNvPr id="1674" name="Google Shape;1674;p68"/>
          <p:cNvGrpSpPr/>
          <p:nvPr/>
        </p:nvGrpSpPr>
        <p:grpSpPr>
          <a:xfrm>
            <a:off x="844463" y="1639425"/>
            <a:ext cx="1417200" cy="1395000"/>
            <a:chOff x="1009575" y="1718650"/>
            <a:chExt cx="1417200" cy="1395000"/>
          </a:xfrm>
        </p:grpSpPr>
        <p:sp>
          <p:nvSpPr>
            <p:cNvPr id="1675" name="Google Shape;1675;p68"/>
            <p:cNvSpPr/>
            <p:nvPr/>
          </p:nvSpPr>
          <p:spPr>
            <a:xfrm>
              <a:off x="1131688" y="1840750"/>
              <a:ext cx="1173000" cy="1173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1009575" y="1718650"/>
              <a:ext cx="1417200" cy="1395000"/>
            </a:xfrm>
            <a:prstGeom prst="blockArc">
              <a:avLst>
                <a:gd name="adj1" fmla="val 10732458"/>
                <a:gd name="adj2" fmla="val 81450"/>
                <a:gd name="adj3" fmla="val 1932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7" name="Google Shape;1677;p68"/>
          <p:cNvSpPr txBox="1">
            <a:spLocks noGrp="1"/>
          </p:cNvSpPr>
          <p:nvPr>
            <p:ph type="title" idx="9"/>
          </p:nvPr>
        </p:nvSpPr>
        <p:spPr>
          <a:xfrm>
            <a:off x="720863" y="3270850"/>
            <a:ext cx="1664400" cy="3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678" name="Google Shape;1678;p68"/>
          <p:cNvSpPr txBox="1">
            <a:spLocks noGrp="1"/>
          </p:cNvSpPr>
          <p:nvPr>
            <p:ph type="title" idx="13"/>
          </p:nvPr>
        </p:nvSpPr>
        <p:spPr>
          <a:xfrm>
            <a:off x="2705063" y="3275250"/>
            <a:ext cx="1664400" cy="3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679" name="Google Shape;1679;p68"/>
          <p:cNvSpPr txBox="1">
            <a:spLocks noGrp="1"/>
          </p:cNvSpPr>
          <p:nvPr>
            <p:ph type="title" idx="14"/>
          </p:nvPr>
        </p:nvSpPr>
        <p:spPr>
          <a:xfrm>
            <a:off x="4732148" y="3270450"/>
            <a:ext cx="1664400" cy="3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680" name="Google Shape;1680;p68"/>
          <p:cNvSpPr txBox="1">
            <a:spLocks noGrp="1"/>
          </p:cNvSpPr>
          <p:nvPr>
            <p:ph type="title" idx="15"/>
          </p:nvPr>
        </p:nvSpPr>
        <p:spPr>
          <a:xfrm>
            <a:off x="6759225" y="3270850"/>
            <a:ext cx="1664400" cy="3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grpSp>
        <p:nvGrpSpPr>
          <p:cNvPr id="1681" name="Google Shape;1681;p68"/>
          <p:cNvGrpSpPr/>
          <p:nvPr/>
        </p:nvGrpSpPr>
        <p:grpSpPr>
          <a:xfrm>
            <a:off x="2825663" y="1638500"/>
            <a:ext cx="1423200" cy="1423500"/>
            <a:chOff x="2825663" y="1638500"/>
            <a:chExt cx="1423200" cy="1423500"/>
          </a:xfrm>
        </p:grpSpPr>
        <p:sp>
          <p:nvSpPr>
            <p:cNvPr id="1682" name="Google Shape;1682;p68"/>
            <p:cNvSpPr/>
            <p:nvPr/>
          </p:nvSpPr>
          <p:spPr>
            <a:xfrm>
              <a:off x="2825663" y="1638500"/>
              <a:ext cx="1423200" cy="1423500"/>
            </a:xfrm>
            <a:prstGeom prst="blockArc">
              <a:avLst>
                <a:gd name="adj1" fmla="val 10783182"/>
                <a:gd name="adj2" fmla="val 3141489"/>
                <a:gd name="adj3" fmla="val 1917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2950763" y="1763750"/>
              <a:ext cx="1173000" cy="1173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68"/>
          <p:cNvGrpSpPr/>
          <p:nvPr/>
        </p:nvGrpSpPr>
        <p:grpSpPr>
          <a:xfrm>
            <a:off x="4852748" y="1642275"/>
            <a:ext cx="1423200" cy="1417800"/>
            <a:chOff x="4852748" y="1642275"/>
            <a:chExt cx="1423200" cy="1417800"/>
          </a:xfrm>
        </p:grpSpPr>
        <p:sp>
          <p:nvSpPr>
            <p:cNvPr id="1685" name="Google Shape;1685;p68"/>
            <p:cNvSpPr/>
            <p:nvPr/>
          </p:nvSpPr>
          <p:spPr>
            <a:xfrm>
              <a:off x="4852748" y="1642275"/>
              <a:ext cx="1423200" cy="1417800"/>
            </a:xfrm>
            <a:prstGeom prst="blockArc">
              <a:avLst>
                <a:gd name="adj1" fmla="val 10800000"/>
                <a:gd name="adj2" fmla="val 6251361"/>
                <a:gd name="adj3" fmla="val 1922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4977848" y="1764675"/>
              <a:ext cx="1173000" cy="11730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68"/>
          <p:cNvGrpSpPr/>
          <p:nvPr/>
        </p:nvGrpSpPr>
        <p:grpSpPr>
          <a:xfrm>
            <a:off x="6882823" y="1638500"/>
            <a:ext cx="1417200" cy="1418100"/>
            <a:chOff x="6882823" y="1638500"/>
            <a:chExt cx="1417200" cy="1418100"/>
          </a:xfrm>
        </p:grpSpPr>
        <p:sp>
          <p:nvSpPr>
            <p:cNvPr id="1688" name="Google Shape;1688;p68"/>
            <p:cNvSpPr/>
            <p:nvPr/>
          </p:nvSpPr>
          <p:spPr>
            <a:xfrm>
              <a:off x="6882823" y="1638500"/>
              <a:ext cx="1417200" cy="1418100"/>
            </a:xfrm>
            <a:prstGeom prst="blockArc">
              <a:avLst>
                <a:gd name="adj1" fmla="val 10800000"/>
                <a:gd name="adj2" fmla="val 8689057"/>
                <a:gd name="adj3" fmla="val 1911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7004923" y="1761050"/>
              <a:ext cx="1173000" cy="11730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sp>
        <p:nvSpPr>
          <p:cNvPr id="1694" name="Google Shape;1694;p69"/>
          <p:cNvSpPr txBox="1">
            <a:spLocks noGrp="1"/>
          </p:cNvSpPr>
          <p:nvPr>
            <p:ph type="subTitle" idx="1"/>
          </p:nvPr>
        </p:nvSpPr>
        <p:spPr>
          <a:xfrm>
            <a:off x="4568700" y="2284475"/>
            <a:ext cx="3853800" cy="4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 CONCLUSIONS</a:t>
            </a:r>
            <a:endParaRPr/>
          </a:p>
        </p:txBody>
      </p:sp>
      <p:sp>
        <p:nvSpPr>
          <p:cNvPr id="1695" name="Google Shape;1695;p69"/>
          <p:cNvSpPr txBox="1">
            <a:spLocks noGrp="1"/>
          </p:cNvSpPr>
          <p:nvPr>
            <p:ph type="body" idx="2"/>
          </p:nvPr>
        </p:nvSpPr>
        <p:spPr>
          <a:xfrm>
            <a:off x="4568700" y="2724150"/>
            <a:ext cx="3853800" cy="81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larger than the Moon</a:t>
            </a:r>
            <a:endParaRPr/>
          </a:p>
        </p:txBody>
      </p:sp>
      <p:sp>
        <p:nvSpPr>
          <p:cNvPr id="1696" name="Google Shape;1696;p69"/>
          <p:cNvSpPr txBox="1">
            <a:spLocks noGrp="1"/>
          </p:cNvSpPr>
          <p:nvPr>
            <p:ph type="ctrTitle"/>
          </p:nvPr>
        </p:nvSpPr>
        <p:spPr>
          <a:xfrm>
            <a:off x="715050" y="454874"/>
            <a:ext cx="7713900" cy="4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a:p>
        </p:txBody>
      </p:sp>
      <p:grpSp>
        <p:nvGrpSpPr>
          <p:cNvPr id="1697" name="Google Shape;1697;p69"/>
          <p:cNvGrpSpPr/>
          <p:nvPr/>
        </p:nvGrpSpPr>
        <p:grpSpPr>
          <a:xfrm>
            <a:off x="1267060" y="1605443"/>
            <a:ext cx="2793443" cy="2434394"/>
            <a:chOff x="1353214" y="1680527"/>
            <a:chExt cx="2620982" cy="2284100"/>
          </a:xfrm>
        </p:grpSpPr>
        <p:sp>
          <p:nvSpPr>
            <p:cNvPr id="1698" name="Google Shape;1698;p69"/>
            <p:cNvSpPr/>
            <p:nvPr/>
          </p:nvSpPr>
          <p:spPr>
            <a:xfrm>
              <a:off x="1863887" y="2600620"/>
              <a:ext cx="1951132" cy="1182154"/>
            </a:xfrm>
            <a:custGeom>
              <a:avLst/>
              <a:gdLst/>
              <a:ahLst/>
              <a:cxnLst/>
              <a:rect l="l" t="t" r="r" b="b"/>
              <a:pathLst>
                <a:path w="23225" h="14072" extrusionOk="0">
                  <a:moveTo>
                    <a:pt x="11302" y="0"/>
                  </a:moveTo>
                  <a:lnTo>
                    <a:pt x="11254" y="48"/>
                  </a:lnTo>
                  <a:lnTo>
                    <a:pt x="21999" y="10760"/>
                  </a:lnTo>
                  <a:cubicBezTo>
                    <a:pt x="23129" y="12002"/>
                    <a:pt x="22237" y="14008"/>
                    <a:pt x="20566" y="14008"/>
                  </a:cubicBezTo>
                  <a:lnTo>
                    <a:pt x="1" y="14008"/>
                  </a:lnTo>
                  <a:lnTo>
                    <a:pt x="1" y="14071"/>
                  </a:lnTo>
                  <a:lnTo>
                    <a:pt x="20566" y="14071"/>
                  </a:lnTo>
                  <a:cubicBezTo>
                    <a:pt x="22301" y="14071"/>
                    <a:pt x="23224" y="12002"/>
                    <a:pt x="22046" y="10713"/>
                  </a:cubicBezTo>
                  <a:lnTo>
                    <a:pt x="11302" y="0"/>
                  </a:lnTo>
                  <a:close/>
                </a:path>
              </a:pathLst>
            </a:custGeom>
            <a:solidFill>
              <a:srgbClr val="805EFE"/>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1830450" y="2401344"/>
              <a:ext cx="53598" cy="4116"/>
            </a:xfrm>
            <a:custGeom>
              <a:avLst/>
              <a:gdLst/>
              <a:ahLst/>
              <a:cxnLst/>
              <a:rect l="l" t="t" r="r" b="b"/>
              <a:pathLst>
                <a:path w="638" h="49" extrusionOk="0">
                  <a:moveTo>
                    <a:pt x="1" y="1"/>
                  </a:moveTo>
                  <a:lnTo>
                    <a:pt x="1" y="48"/>
                  </a:lnTo>
                  <a:lnTo>
                    <a:pt x="637" y="48"/>
                  </a:lnTo>
                  <a:lnTo>
                    <a:pt x="6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1797013" y="2589866"/>
              <a:ext cx="68300" cy="14785"/>
            </a:xfrm>
            <a:custGeom>
              <a:avLst/>
              <a:gdLst/>
              <a:ahLst/>
              <a:cxnLst/>
              <a:rect l="l" t="t" r="r" b="b"/>
              <a:pathLst>
                <a:path w="813" h="176" extrusionOk="0">
                  <a:moveTo>
                    <a:pt x="813" y="1"/>
                  </a:moveTo>
                  <a:lnTo>
                    <a:pt x="1" y="128"/>
                  </a:lnTo>
                  <a:lnTo>
                    <a:pt x="1" y="176"/>
                  </a:lnTo>
                  <a:lnTo>
                    <a:pt x="813" y="65"/>
                  </a:lnTo>
                  <a:lnTo>
                    <a:pt x="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1807767" y="2775783"/>
              <a:ext cx="80314" cy="26798"/>
            </a:xfrm>
            <a:custGeom>
              <a:avLst/>
              <a:gdLst/>
              <a:ahLst/>
              <a:cxnLst/>
              <a:rect l="l" t="t" r="r" b="b"/>
              <a:pathLst>
                <a:path w="956" h="319" extrusionOk="0">
                  <a:moveTo>
                    <a:pt x="939" y="0"/>
                  </a:moveTo>
                  <a:lnTo>
                    <a:pt x="0" y="255"/>
                  </a:lnTo>
                  <a:lnTo>
                    <a:pt x="16" y="319"/>
                  </a:lnTo>
                  <a:lnTo>
                    <a:pt x="955" y="64"/>
                  </a:lnTo>
                  <a:lnTo>
                    <a:pt x="9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1719469" y="1680527"/>
              <a:ext cx="2021953" cy="1944354"/>
            </a:xfrm>
            <a:custGeom>
              <a:avLst/>
              <a:gdLst/>
              <a:ahLst/>
              <a:cxnLst/>
              <a:rect l="l" t="t" r="r" b="b"/>
              <a:pathLst>
                <a:path w="24068" h="23145" extrusionOk="0">
                  <a:moveTo>
                    <a:pt x="12480" y="65"/>
                  </a:moveTo>
                  <a:cubicBezTo>
                    <a:pt x="18847" y="65"/>
                    <a:pt x="24004" y="5222"/>
                    <a:pt x="24004" y="11573"/>
                  </a:cubicBezTo>
                  <a:cubicBezTo>
                    <a:pt x="24004" y="16237"/>
                    <a:pt x="21203" y="20439"/>
                    <a:pt x="16889" y="22222"/>
                  </a:cubicBezTo>
                  <a:cubicBezTo>
                    <a:pt x="15467" y="22812"/>
                    <a:pt x="13973" y="23098"/>
                    <a:pt x="12491" y="23098"/>
                  </a:cubicBezTo>
                  <a:cubicBezTo>
                    <a:pt x="9496" y="23098"/>
                    <a:pt x="6550" y="21927"/>
                    <a:pt x="4346" y="19723"/>
                  </a:cubicBezTo>
                  <a:cubicBezTo>
                    <a:pt x="1051" y="16428"/>
                    <a:pt x="64" y="11478"/>
                    <a:pt x="1847" y="7164"/>
                  </a:cubicBezTo>
                  <a:cubicBezTo>
                    <a:pt x="3630" y="2866"/>
                    <a:pt x="7832" y="65"/>
                    <a:pt x="12480" y="65"/>
                  </a:cubicBezTo>
                  <a:close/>
                  <a:moveTo>
                    <a:pt x="12500" y="0"/>
                  </a:moveTo>
                  <a:cubicBezTo>
                    <a:pt x="9488" y="0"/>
                    <a:pt x="6530" y="1175"/>
                    <a:pt x="4314" y="3391"/>
                  </a:cubicBezTo>
                  <a:cubicBezTo>
                    <a:pt x="1003" y="6702"/>
                    <a:pt x="1" y="11669"/>
                    <a:pt x="1799" y="15998"/>
                  </a:cubicBezTo>
                  <a:cubicBezTo>
                    <a:pt x="3582" y="20328"/>
                    <a:pt x="7800" y="23145"/>
                    <a:pt x="12480" y="23145"/>
                  </a:cubicBezTo>
                  <a:cubicBezTo>
                    <a:pt x="18879" y="23145"/>
                    <a:pt x="24068" y="17972"/>
                    <a:pt x="24068" y="11573"/>
                  </a:cubicBezTo>
                  <a:cubicBezTo>
                    <a:pt x="24068" y="6893"/>
                    <a:pt x="21250" y="2675"/>
                    <a:pt x="16921" y="877"/>
                  </a:cubicBezTo>
                  <a:cubicBezTo>
                    <a:pt x="15489" y="287"/>
                    <a:pt x="13988" y="0"/>
                    <a:pt x="12500" y="0"/>
                  </a:cubicBez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1862543" y="1695313"/>
              <a:ext cx="1832090" cy="1777179"/>
            </a:xfrm>
            <a:custGeom>
              <a:avLst/>
              <a:gdLst/>
              <a:ahLst/>
              <a:cxnLst/>
              <a:rect l="l" t="t" r="r" b="b"/>
              <a:pathLst>
                <a:path w="21808" h="21155" extrusionOk="0">
                  <a:moveTo>
                    <a:pt x="10904" y="64"/>
                  </a:moveTo>
                  <a:cubicBezTo>
                    <a:pt x="16873" y="64"/>
                    <a:pt x="21744" y="4791"/>
                    <a:pt x="21744" y="10585"/>
                  </a:cubicBezTo>
                  <a:cubicBezTo>
                    <a:pt x="21744" y="16395"/>
                    <a:pt x="16873" y="21107"/>
                    <a:pt x="10904" y="21107"/>
                  </a:cubicBezTo>
                  <a:cubicBezTo>
                    <a:pt x="4919" y="21107"/>
                    <a:pt x="49" y="16395"/>
                    <a:pt x="49" y="10585"/>
                  </a:cubicBezTo>
                  <a:cubicBezTo>
                    <a:pt x="49" y="4791"/>
                    <a:pt x="4919" y="64"/>
                    <a:pt x="10904" y="64"/>
                  </a:cubicBezTo>
                  <a:close/>
                  <a:moveTo>
                    <a:pt x="10904" y="0"/>
                  </a:moveTo>
                  <a:cubicBezTo>
                    <a:pt x="4887" y="0"/>
                    <a:pt x="1" y="4744"/>
                    <a:pt x="1" y="10569"/>
                  </a:cubicBezTo>
                  <a:cubicBezTo>
                    <a:pt x="1" y="16411"/>
                    <a:pt x="4887" y="21154"/>
                    <a:pt x="10904" y="21154"/>
                  </a:cubicBezTo>
                  <a:cubicBezTo>
                    <a:pt x="16905" y="21154"/>
                    <a:pt x="21808" y="16411"/>
                    <a:pt x="21808" y="10569"/>
                  </a:cubicBezTo>
                  <a:cubicBezTo>
                    <a:pt x="21808" y="4744"/>
                    <a:pt x="16905" y="0"/>
                    <a:pt x="109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1855906" y="2922887"/>
              <a:ext cx="80314" cy="44188"/>
            </a:xfrm>
            <a:custGeom>
              <a:avLst/>
              <a:gdLst/>
              <a:ahLst/>
              <a:cxnLst/>
              <a:rect l="l" t="t" r="r" b="b"/>
              <a:pathLst>
                <a:path w="956" h="526" extrusionOk="0">
                  <a:moveTo>
                    <a:pt x="923" y="0"/>
                  </a:moveTo>
                  <a:lnTo>
                    <a:pt x="0" y="462"/>
                  </a:lnTo>
                  <a:lnTo>
                    <a:pt x="32" y="526"/>
                  </a:lnTo>
                  <a:lnTo>
                    <a:pt x="955" y="64"/>
                  </a:lnTo>
                  <a:lnTo>
                    <a:pt x="923" y="0"/>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2053756" y="3215751"/>
              <a:ext cx="87034" cy="96357"/>
            </a:xfrm>
            <a:custGeom>
              <a:avLst/>
              <a:gdLst/>
              <a:ahLst/>
              <a:cxnLst/>
              <a:rect l="l" t="t" r="r" b="b"/>
              <a:pathLst>
                <a:path w="1036" h="1147" extrusionOk="0">
                  <a:moveTo>
                    <a:pt x="988" y="0"/>
                  </a:moveTo>
                  <a:lnTo>
                    <a:pt x="1" y="1114"/>
                  </a:lnTo>
                  <a:lnTo>
                    <a:pt x="49" y="1146"/>
                  </a:lnTo>
                  <a:lnTo>
                    <a:pt x="1036" y="32"/>
                  </a:lnTo>
                  <a:lnTo>
                    <a:pt x="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2429545" y="3428384"/>
              <a:ext cx="73677" cy="135084"/>
            </a:xfrm>
            <a:custGeom>
              <a:avLst/>
              <a:gdLst/>
              <a:ahLst/>
              <a:cxnLst/>
              <a:rect l="l" t="t" r="r" b="b"/>
              <a:pathLst>
                <a:path w="877" h="1608" extrusionOk="0">
                  <a:moveTo>
                    <a:pt x="828" y="0"/>
                  </a:moveTo>
                  <a:lnTo>
                    <a:pt x="1" y="1592"/>
                  </a:lnTo>
                  <a:lnTo>
                    <a:pt x="49" y="1608"/>
                  </a:lnTo>
                  <a:lnTo>
                    <a:pt x="876" y="16"/>
                  </a:lnTo>
                  <a:lnTo>
                    <a:pt x="828" y="0"/>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2951096" y="3453755"/>
              <a:ext cx="5461" cy="151214"/>
            </a:xfrm>
            <a:custGeom>
              <a:avLst/>
              <a:gdLst/>
              <a:ahLst/>
              <a:cxnLst/>
              <a:rect l="l" t="t" r="r" b="b"/>
              <a:pathLst>
                <a:path w="65" h="1800" extrusionOk="0">
                  <a:moveTo>
                    <a:pt x="1" y="1"/>
                  </a:moveTo>
                  <a:lnTo>
                    <a:pt x="1" y="1799"/>
                  </a:lnTo>
                  <a:lnTo>
                    <a:pt x="64" y="1799"/>
                  </a:lnTo>
                  <a:lnTo>
                    <a:pt x="64"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3377713" y="3250532"/>
              <a:ext cx="83002" cy="85604"/>
            </a:xfrm>
            <a:custGeom>
              <a:avLst/>
              <a:gdLst/>
              <a:ahLst/>
              <a:cxnLst/>
              <a:rect l="l" t="t" r="r" b="b"/>
              <a:pathLst>
                <a:path w="988" h="1019" extrusionOk="0">
                  <a:moveTo>
                    <a:pt x="32" y="0"/>
                  </a:moveTo>
                  <a:lnTo>
                    <a:pt x="0" y="32"/>
                  </a:lnTo>
                  <a:lnTo>
                    <a:pt x="939" y="1019"/>
                  </a:lnTo>
                  <a:lnTo>
                    <a:pt x="987" y="971"/>
                  </a:lnTo>
                  <a:lnTo>
                    <a:pt x="32" y="0"/>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3643781" y="2850637"/>
              <a:ext cx="70988" cy="21506"/>
            </a:xfrm>
            <a:custGeom>
              <a:avLst/>
              <a:gdLst/>
              <a:ahLst/>
              <a:cxnLst/>
              <a:rect l="l" t="t" r="r" b="b"/>
              <a:pathLst>
                <a:path w="845" h="256" extrusionOk="0">
                  <a:moveTo>
                    <a:pt x="17" y="1"/>
                  </a:moveTo>
                  <a:lnTo>
                    <a:pt x="1" y="49"/>
                  </a:lnTo>
                  <a:lnTo>
                    <a:pt x="829" y="255"/>
                  </a:lnTo>
                  <a:lnTo>
                    <a:pt x="844" y="208"/>
                  </a:lnTo>
                  <a:lnTo>
                    <a:pt x="17" y="1"/>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3690576" y="2593899"/>
              <a:ext cx="46962" cy="13441"/>
            </a:xfrm>
            <a:custGeom>
              <a:avLst/>
              <a:gdLst/>
              <a:ahLst/>
              <a:cxnLst/>
              <a:rect l="l" t="t" r="r" b="b"/>
              <a:pathLst>
                <a:path w="559" h="160" extrusionOk="0">
                  <a:moveTo>
                    <a:pt x="542" y="1"/>
                  </a:moveTo>
                  <a:lnTo>
                    <a:pt x="1" y="96"/>
                  </a:lnTo>
                  <a:lnTo>
                    <a:pt x="17" y="160"/>
                  </a:lnTo>
                  <a:lnTo>
                    <a:pt x="558" y="64"/>
                  </a:lnTo>
                  <a:lnTo>
                    <a:pt x="542"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2694353" y="2513668"/>
              <a:ext cx="145841" cy="125339"/>
            </a:xfrm>
            <a:custGeom>
              <a:avLst/>
              <a:gdLst/>
              <a:ahLst/>
              <a:cxnLst/>
              <a:rect l="l" t="t" r="r" b="b"/>
              <a:pathLst>
                <a:path w="1736" h="1492" extrusionOk="0">
                  <a:moveTo>
                    <a:pt x="1003" y="1"/>
                  </a:moveTo>
                  <a:cubicBezTo>
                    <a:pt x="335" y="1"/>
                    <a:pt x="0" y="796"/>
                    <a:pt x="462" y="1274"/>
                  </a:cubicBezTo>
                  <a:cubicBezTo>
                    <a:pt x="617" y="1424"/>
                    <a:pt x="806" y="1492"/>
                    <a:pt x="990" y="1492"/>
                  </a:cubicBezTo>
                  <a:cubicBezTo>
                    <a:pt x="1373" y="1492"/>
                    <a:pt x="1735" y="1200"/>
                    <a:pt x="1735" y="749"/>
                  </a:cubicBezTo>
                  <a:cubicBezTo>
                    <a:pt x="1735" y="335"/>
                    <a:pt x="1401" y="1"/>
                    <a:pt x="1003" y="1"/>
                  </a:cubicBez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2777274" y="1683215"/>
              <a:ext cx="5377" cy="1786588"/>
            </a:xfrm>
            <a:custGeom>
              <a:avLst/>
              <a:gdLst/>
              <a:ahLst/>
              <a:cxnLst/>
              <a:rect l="l" t="t" r="r" b="b"/>
              <a:pathLst>
                <a:path w="64" h="21267" extrusionOk="0">
                  <a:moveTo>
                    <a:pt x="0" y="1"/>
                  </a:moveTo>
                  <a:lnTo>
                    <a:pt x="0" y="21267"/>
                  </a:lnTo>
                  <a:lnTo>
                    <a:pt x="64" y="21267"/>
                  </a:lnTo>
                  <a:lnTo>
                    <a:pt x="64"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2777274" y="1683215"/>
              <a:ext cx="5377" cy="1786588"/>
            </a:xfrm>
            <a:custGeom>
              <a:avLst/>
              <a:gdLst/>
              <a:ahLst/>
              <a:cxnLst/>
              <a:rect l="l" t="t" r="r" b="b"/>
              <a:pathLst>
                <a:path w="64" h="21267" extrusionOk="0">
                  <a:moveTo>
                    <a:pt x="0" y="1"/>
                  </a:moveTo>
                  <a:lnTo>
                    <a:pt x="0" y="21267"/>
                  </a:lnTo>
                  <a:lnTo>
                    <a:pt x="64" y="21267"/>
                  </a:lnTo>
                  <a:lnTo>
                    <a:pt x="64" y="1"/>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2136677" y="1942642"/>
              <a:ext cx="1277120" cy="1277082"/>
            </a:xfrm>
            <a:custGeom>
              <a:avLst/>
              <a:gdLst/>
              <a:ahLst/>
              <a:cxnLst/>
              <a:rect l="l" t="t" r="r" b="b"/>
              <a:pathLst>
                <a:path w="15202" h="15202" extrusionOk="0">
                  <a:moveTo>
                    <a:pt x="15154" y="1"/>
                  </a:moveTo>
                  <a:lnTo>
                    <a:pt x="1" y="15154"/>
                  </a:lnTo>
                  <a:lnTo>
                    <a:pt x="49" y="15202"/>
                  </a:lnTo>
                  <a:lnTo>
                    <a:pt x="15202" y="49"/>
                  </a:lnTo>
                  <a:lnTo>
                    <a:pt x="15154" y="1"/>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1863887" y="2573820"/>
              <a:ext cx="1828058" cy="5460"/>
            </a:xfrm>
            <a:custGeom>
              <a:avLst/>
              <a:gdLst/>
              <a:ahLst/>
              <a:cxnLst/>
              <a:rect l="l" t="t" r="r" b="b"/>
              <a:pathLst>
                <a:path w="21760" h="65" extrusionOk="0">
                  <a:moveTo>
                    <a:pt x="1" y="1"/>
                  </a:moveTo>
                  <a:lnTo>
                    <a:pt x="1" y="65"/>
                  </a:lnTo>
                  <a:lnTo>
                    <a:pt x="21760" y="65"/>
                  </a:lnTo>
                  <a:lnTo>
                    <a:pt x="217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2146086" y="1942642"/>
              <a:ext cx="1274432" cy="1274478"/>
            </a:xfrm>
            <a:custGeom>
              <a:avLst/>
              <a:gdLst/>
              <a:ahLst/>
              <a:cxnLst/>
              <a:rect l="l" t="t" r="r" b="b"/>
              <a:pathLst>
                <a:path w="15170" h="15171" extrusionOk="0">
                  <a:moveTo>
                    <a:pt x="48" y="1"/>
                  </a:moveTo>
                  <a:lnTo>
                    <a:pt x="0" y="49"/>
                  </a:lnTo>
                  <a:lnTo>
                    <a:pt x="15138" y="15170"/>
                  </a:lnTo>
                  <a:lnTo>
                    <a:pt x="15170" y="15138"/>
                  </a:lnTo>
                  <a:lnTo>
                    <a:pt x="48" y="1"/>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3551535" y="3051257"/>
              <a:ext cx="76281" cy="58889"/>
            </a:xfrm>
            <a:custGeom>
              <a:avLst/>
              <a:gdLst/>
              <a:ahLst/>
              <a:cxnLst/>
              <a:rect l="l" t="t" r="r" b="b"/>
              <a:pathLst>
                <a:path w="908" h="701" extrusionOk="0">
                  <a:moveTo>
                    <a:pt x="32" y="0"/>
                  </a:moveTo>
                  <a:lnTo>
                    <a:pt x="0" y="48"/>
                  </a:lnTo>
                  <a:lnTo>
                    <a:pt x="860" y="701"/>
                  </a:lnTo>
                  <a:lnTo>
                    <a:pt x="908" y="653"/>
                  </a:lnTo>
                  <a:lnTo>
                    <a:pt x="32" y="0"/>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3173058" y="3381505"/>
              <a:ext cx="36208" cy="137856"/>
            </a:xfrm>
            <a:custGeom>
              <a:avLst/>
              <a:gdLst/>
              <a:ahLst/>
              <a:cxnLst/>
              <a:rect l="l" t="t" r="r" b="b"/>
              <a:pathLst>
                <a:path w="431" h="1641" extrusionOk="0">
                  <a:moveTo>
                    <a:pt x="65" y="1"/>
                  </a:moveTo>
                  <a:lnTo>
                    <a:pt x="1" y="17"/>
                  </a:lnTo>
                  <a:lnTo>
                    <a:pt x="367" y="1640"/>
                  </a:lnTo>
                  <a:lnTo>
                    <a:pt x="431" y="1625"/>
                  </a:lnTo>
                  <a:lnTo>
                    <a:pt x="65"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2703679" y="3469801"/>
              <a:ext cx="32176" cy="151214"/>
            </a:xfrm>
            <a:custGeom>
              <a:avLst/>
              <a:gdLst/>
              <a:ahLst/>
              <a:cxnLst/>
              <a:rect l="l" t="t" r="r" b="b"/>
              <a:pathLst>
                <a:path w="383" h="1800" extrusionOk="0">
                  <a:moveTo>
                    <a:pt x="319" y="1"/>
                  </a:moveTo>
                  <a:lnTo>
                    <a:pt x="1" y="1783"/>
                  </a:lnTo>
                  <a:lnTo>
                    <a:pt x="65" y="1799"/>
                  </a:lnTo>
                  <a:lnTo>
                    <a:pt x="383"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2250346" y="3352101"/>
              <a:ext cx="76365" cy="119123"/>
            </a:xfrm>
            <a:custGeom>
              <a:avLst/>
              <a:gdLst/>
              <a:ahLst/>
              <a:cxnLst/>
              <a:rect l="l" t="t" r="r" b="b"/>
              <a:pathLst>
                <a:path w="909" h="1418" extrusionOk="0">
                  <a:moveTo>
                    <a:pt x="844" y="1"/>
                  </a:moveTo>
                  <a:lnTo>
                    <a:pt x="1" y="1386"/>
                  </a:lnTo>
                  <a:lnTo>
                    <a:pt x="49" y="1417"/>
                  </a:lnTo>
                  <a:lnTo>
                    <a:pt x="908" y="33"/>
                  </a:lnTo>
                  <a:lnTo>
                    <a:pt x="844" y="1"/>
                  </a:lnTo>
                  <a:close/>
                </a:path>
              </a:pathLst>
            </a:custGeom>
            <a:solidFill>
              <a:srgbClr val="A48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1945464" y="3094018"/>
              <a:ext cx="88379" cy="76363"/>
            </a:xfrm>
            <a:custGeom>
              <a:avLst/>
              <a:gdLst/>
              <a:ahLst/>
              <a:cxnLst/>
              <a:rect l="l" t="t" r="r" b="b"/>
              <a:pathLst>
                <a:path w="1052" h="909" extrusionOk="0">
                  <a:moveTo>
                    <a:pt x="1019" y="1"/>
                  </a:moveTo>
                  <a:lnTo>
                    <a:pt x="1" y="860"/>
                  </a:lnTo>
                  <a:lnTo>
                    <a:pt x="32" y="908"/>
                  </a:lnTo>
                  <a:lnTo>
                    <a:pt x="1051" y="49"/>
                  </a:lnTo>
                  <a:lnTo>
                    <a:pt x="1019" y="1"/>
                  </a:lnTo>
                  <a:close/>
                </a:path>
              </a:pathLst>
            </a:custGeom>
            <a:solidFill>
              <a:srgbClr val="A48AFF"/>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3813655" y="2690176"/>
              <a:ext cx="105685" cy="105765"/>
            </a:xfrm>
            <a:custGeom>
              <a:avLst/>
              <a:gdLst/>
              <a:ahLst/>
              <a:cxnLst/>
              <a:rect l="l" t="t" r="r" b="b"/>
              <a:pathLst>
                <a:path w="1258" h="1259" extrusionOk="0">
                  <a:moveTo>
                    <a:pt x="621" y="1"/>
                  </a:moveTo>
                  <a:lnTo>
                    <a:pt x="0" y="637"/>
                  </a:lnTo>
                  <a:lnTo>
                    <a:pt x="621" y="1258"/>
                  </a:lnTo>
                  <a:lnTo>
                    <a:pt x="1258" y="637"/>
                  </a:lnTo>
                  <a:lnTo>
                    <a:pt x="621" y="1"/>
                  </a:lnTo>
                  <a:close/>
                </a:path>
              </a:pathLst>
            </a:custGeom>
            <a:solidFill>
              <a:srgbClr val="FFE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1353214" y="2165442"/>
              <a:ext cx="68216" cy="58301"/>
            </a:xfrm>
            <a:custGeom>
              <a:avLst/>
              <a:gdLst/>
              <a:ahLst/>
              <a:cxnLst/>
              <a:rect l="l" t="t" r="r" b="b"/>
              <a:pathLst>
                <a:path w="812" h="694" extrusionOk="0">
                  <a:moveTo>
                    <a:pt x="350" y="0"/>
                  </a:moveTo>
                  <a:cubicBezTo>
                    <a:pt x="159" y="0"/>
                    <a:pt x="0" y="159"/>
                    <a:pt x="0" y="350"/>
                  </a:cubicBezTo>
                  <a:cubicBezTo>
                    <a:pt x="0" y="555"/>
                    <a:pt x="174" y="694"/>
                    <a:pt x="351" y="694"/>
                  </a:cubicBezTo>
                  <a:cubicBezTo>
                    <a:pt x="436" y="694"/>
                    <a:pt x="522" y="662"/>
                    <a:pt x="589" y="589"/>
                  </a:cubicBezTo>
                  <a:cubicBezTo>
                    <a:pt x="812" y="366"/>
                    <a:pt x="653" y="0"/>
                    <a:pt x="350" y="0"/>
                  </a:cubicBezTo>
                  <a:close/>
                </a:path>
              </a:pathLst>
            </a:custGeom>
            <a:solidFill>
              <a:srgbClr val="F793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3498019" y="3019164"/>
              <a:ext cx="198012" cy="621824"/>
            </a:xfrm>
            <a:custGeom>
              <a:avLst/>
              <a:gdLst/>
              <a:ahLst/>
              <a:cxnLst/>
              <a:rect l="l" t="t" r="r" b="b"/>
              <a:pathLst>
                <a:path w="2357" h="7402" extrusionOk="0">
                  <a:moveTo>
                    <a:pt x="2293" y="0"/>
                  </a:moveTo>
                  <a:lnTo>
                    <a:pt x="1" y="7386"/>
                  </a:lnTo>
                  <a:lnTo>
                    <a:pt x="64" y="7402"/>
                  </a:lnTo>
                  <a:lnTo>
                    <a:pt x="2357" y="16"/>
                  </a:lnTo>
                  <a:lnTo>
                    <a:pt x="2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3495331" y="2982451"/>
              <a:ext cx="349146" cy="252191"/>
            </a:xfrm>
            <a:custGeom>
              <a:avLst/>
              <a:gdLst/>
              <a:ahLst/>
              <a:cxnLst/>
              <a:rect l="l" t="t" r="r" b="b"/>
              <a:pathLst>
                <a:path w="4156" h="3002" extrusionOk="0">
                  <a:moveTo>
                    <a:pt x="1223" y="1"/>
                  </a:moveTo>
                  <a:cubicBezTo>
                    <a:pt x="840" y="1"/>
                    <a:pt x="528" y="125"/>
                    <a:pt x="367" y="374"/>
                  </a:cubicBezTo>
                  <a:cubicBezTo>
                    <a:pt x="1" y="931"/>
                    <a:pt x="478" y="1870"/>
                    <a:pt x="1434" y="2491"/>
                  </a:cubicBezTo>
                  <a:cubicBezTo>
                    <a:pt x="1945" y="2829"/>
                    <a:pt x="2494" y="3002"/>
                    <a:pt x="2947" y="3002"/>
                  </a:cubicBezTo>
                  <a:cubicBezTo>
                    <a:pt x="3326" y="3002"/>
                    <a:pt x="3638" y="2881"/>
                    <a:pt x="3805" y="2634"/>
                  </a:cubicBezTo>
                  <a:cubicBezTo>
                    <a:pt x="4155" y="2077"/>
                    <a:pt x="3678" y="1138"/>
                    <a:pt x="2739" y="517"/>
                  </a:cubicBezTo>
                  <a:cubicBezTo>
                    <a:pt x="2223" y="173"/>
                    <a:pt x="1674" y="1"/>
                    <a:pt x="1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3642437" y="3046552"/>
              <a:ext cx="99048" cy="70986"/>
            </a:xfrm>
            <a:custGeom>
              <a:avLst/>
              <a:gdLst/>
              <a:ahLst/>
              <a:cxnLst/>
              <a:rect l="l" t="t" r="r" b="b"/>
              <a:pathLst>
                <a:path w="1179" h="845" extrusionOk="0">
                  <a:moveTo>
                    <a:pt x="323" y="1"/>
                  </a:moveTo>
                  <a:cubicBezTo>
                    <a:pt x="221" y="1"/>
                    <a:pt x="138" y="34"/>
                    <a:pt x="96" y="104"/>
                  </a:cubicBezTo>
                  <a:cubicBezTo>
                    <a:pt x="1" y="247"/>
                    <a:pt x="144" y="518"/>
                    <a:pt x="415" y="693"/>
                  </a:cubicBezTo>
                  <a:cubicBezTo>
                    <a:pt x="566" y="791"/>
                    <a:pt x="727" y="844"/>
                    <a:pt x="857" y="844"/>
                  </a:cubicBezTo>
                  <a:cubicBezTo>
                    <a:pt x="959" y="844"/>
                    <a:pt x="1041" y="811"/>
                    <a:pt x="1083" y="741"/>
                  </a:cubicBezTo>
                  <a:cubicBezTo>
                    <a:pt x="1179" y="582"/>
                    <a:pt x="1036" y="327"/>
                    <a:pt x="765" y="152"/>
                  </a:cubicBezTo>
                  <a:cubicBezTo>
                    <a:pt x="614" y="54"/>
                    <a:pt x="452"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3722669" y="3108720"/>
              <a:ext cx="68300" cy="117779"/>
            </a:xfrm>
            <a:custGeom>
              <a:avLst/>
              <a:gdLst/>
              <a:ahLst/>
              <a:cxnLst/>
              <a:rect l="l" t="t" r="r" b="b"/>
              <a:pathLst>
                <a:path w="813" h="1402" extrusionOk="0">
                  <a:moveTo>
                    <a:pt x="49" y="1"/>
                  </a:moveTo>
                  <a:lnTo>
                    <a:pt x="1" y="33"/>
                  </a:lnTo>
                  <a:lnTo>
                    <a:pt x="765" y="1402"/>
                  </a:lnTo>
                  <a:lnTo>
                    <a:pt x="813" y="1370"/>
                  </a:lnTo>
                  <a:lnTo>
                    <a:pt x="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3677218" y="3100739"/>
              <a:ext cx="21507" cy="121727"/>
            </a:xfrm>
            <a:custGeom>
              <a:avLst/>
              <a:gdLst/>
              <a:ahLst/>
              <a:cxnLst/>
              <a:rect l="l" t="t" r="r" b="b"/>
              <a:pathLst>
                <a:path w="256" h="1449" extrusionOk="0">
                  <a:moveTo>
                    <a:pt x="208" y="0"/>
                  </a:moveTo>
                  <a:lnTo>
                    <a:pt x="1" y="1449"/>
                  </a:lnTo>
                  <a:lnTo>
                    <a:pt x="48" y="1449"/>
                  </a:lnTo>
                  <a:lnTo>
                    <a:pt x="255" y="16"/>
                  </a:lnTo>
                  <a:lnTo>
                    <a:pt x="2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3554224" y="3086037"/>
              <a:ext cx="115094" cy="53513"/>
            </a:xfrm>
            <a:custGeom>
              <a:avLst/>
              <a:gdLst/>
              <a:ahLst/>
              <a:cxnLst/>
              <a:rect l="l" t="t" r="r" b="b"/>
              <a:pathLst>
                <a:path w="1370" h="637" extrusionOk="0">
                  <a:moveTo>
                    <a:pt x="1353" y="0"/>
                  </a:moveTo>
                  <a:lnTo>
                    <a:pt x="0" y="589"/>
                  </a:lnTo>
                  <a:lnTo>
                    <a:pt x="16" y="637"/>
                  </a:lnTo>
                  <a:lnTo>
                    <a:pt x="1369" y="48"/>
                  </a:lnTo>
                  <a:lnTo>
                    <a:pt x="13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3519442" y="3025801"/>
              <a:ext cx="145841" cy="45616"/>
            </a:xfrm>
            <a:custGeom>
              <a:avLst/>
              <a:gdLst/>
              <a:ahLst/>
              <a:cxnLst/>
              <a:rect l="l" t="t" r="r" b="b"/>
              <a:pathLst>
                <a:path w="1736" h="543" extrusionOk="0">
                  <a:moveTo>
                    <a:pt x="16" y="1"/>
                  </a:moveTo>
                  <a:lnTo>
                    <a:pt x="0" y="49"/>
                  </a:lnTo>
                  <a:lnTo>
                    <a:pt x="1720" y="542"/>
                  </a:lnTo>
                  <a:lnTo>
                    <a:pt x="1735" y="49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3637144" y="2987072"/>
              <a:ext cx="44189" cy="73591"/>
            </a:xfrm>
            <a:custGeom>
              <a:avLst/>
              <a:gdLst/>
              <a:ahLst/>
              <a:cxnLst/>
              <a:rect l="l" t="t" r="r" b="b"/>
              <a:pathLst>
                <a:path w="526" h="876" extrusionOk="0">
                  <a:moveTo>
                    <a:pt x="48" y="0"/>
                  </a:moveTo>
                  <a:lnTo>
                    <a:pt x="0" y="16"/>
                  </a:lnTo>
                  <a:lnTo>
                    <a:pt x="478" y="876"/>
                  </a:lnTo>
                  <a:lnTo>
                    <a:pt x="525" y="860"/>
                  </a:ln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3712000" y="3032522"/>
              <a:ext cx="29488" cy="37551"/>
            </a:xfrm>
            <a:custGeom>
              <a:avLst/>
              <a:gdLst/>
              <a:ahLst/>
              <a:cxnLst/>
              <a:rect l="l" t="t" r="r" b="b"/>
              <a:pathLst>
                <a:path w="351" h="447" extrusionOk="0">
                  <a:moveTo>
                    <a:pt x="303" y="1"/>
                  </a:moveTo>
                  <a:lnTo>
                    <a:pt x="1" y="414"/>
                  </a:lnTo>
                  <a:lnTo>
                    <a:pt x="32" y="446"/>
                  </a:lnTo>
                  <a:lnTo>
                    <a:pt x="351" y="32"/>
                  </a:lnTo>
                  <a:lnTo>
                    <a:pt x="3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3720065" y="3092674"/>
              <a:ext cx="90983" cy="25538"/>
            </a:xfrm>
            <a:custGeom>
              <a:avLst/>
              <a:gdLst/>
              <a:ahLst/>
              <a:cxnLst/>
              <a:rect l="l" t="t" r="r" b="b"/>
              <a:pathLst>
                <a:path w="1083" h="304" extrusionOk="0">
                  <a:moveTo>
                    <a:pt x="0" y="1"/>
                  </a:moveTo>
                  <a:lnTo>
                    <a:pt x="0" y="49"/>
                  </a:lnTo>
                  <a:lnTo>
                    <a:pt x="1082" y="303"/>
                  </a:lnTo>
                  <a:lnTo>
                    <a:pt x="1082" y="25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3475336" y="3313372"/>
              <a:ext cx="440044" cy="381142"/>
            </a:xfrm>
            <a:custGeom>
              <a:avLst/>
              <a:gdLst/>
              <a:ahLst/>
              <a:cxnLst/>
              <a:rect l="l" t="t" r="r" b="b"/>
              <a:pathLst>
                <a:path w="5238" h="4537" extrusionOk="0">
                  <a:moveTo>
                    <a:pt x="5205" y="0"/>
                  </a:moveTo>
                  <a:lnTo>
                    <a:pt x="0" y="4489"/>
                  </a:lnTo>
                  <a:lnTo>
                    <a:pt x="32" y="4537"/>
                  </a:lnTo>
                  <a:lnTo>
                    <a:pt x="5237" y="48"/>
                  </a:lnTo>
                  <a:lnTo>
                    <a:pt x="52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3737455" y="3228269"/>
              <a:ext cx="236740" cy="286550"/>
            </a:xfrm>
            <a:custGeom>
              <a:avLst/>
              <a:gdLst/>
              <a:ahLst/>
              <a:cxnLst/>
              <a:rect l="l" t="t" r="r" b="b"/>
              <a:pathLst>
                <a:path w="2818" h="3411" extrusionOk="0">
                  <a:moveTo>
                    <a:pt x="870" y="1"/>
                  </a:moveTo>
                  <a:cubicBezTo>
                    <a:pt x="772" y="1"/>
                    <a:pt x="677" y="19"/>
                    <a:pt x="589" y="58"/>
                  </a:cubicBezTo>
                  <a:cubicBezTo>
                    <a:pt x="64" y="313"/>
                    <a:pt x="0" y="1252"/>
                    <a:pt x="446" y="2159"/>
                  </a:cubicBezTo>
                  <a:cubicBezTo>
                    <a:pt x="819" y="2919"/>
                    <a:pt x="1437" y="3411"/>
                    <a:pt x="1937" y="3411"/>
                  </a:cubicBezTo>
                  <a:cubicBezTo>
                    <a:pt x="2034" y="3411"/>
                    <a:pt x="2127" y="3392"/>
                    <a:pt x="2213" y="3353"/>
                  </a:cubicBezTo>
                  <a:cubicBezTo>
                    <a:pt x="2738" y="3098"/>
                    <a:pt x="2817" y="2159"/>
                    <a:pt x="2372" y="1252"/>
                  </a:cubicBezTo>
                  <a:cubicBezTo>
                    <a:pt x="1985" y="492"/>
                    <a:pt x="1376" y="1"/>
                    <a:pt x="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3851125" y="3321017"/>
              <a:ext cx="65528" cy="81907"/>
            </a:xfrm>
            <a:custGeom>
              <a:avLst/>
              <a:gdLst/>
              <a:ahLst/>
              <a:cxnLst/>
              <a:rect l="l" t="t" r="r" b="b"/>
              <a:pathLst>
                <a:path w="780" h="975" extrusionOk="0">
                  <a:moveTo>
                    <a:pt x="241" y="0"/>
                  </a:moveTo>
                  <a:cubicBezTo>
                    <a:pt x="212" y="0"/>
                    <a:pt x="184" y="7"/>
                    <a:pt x="159" y="21"/>
                  </a:cubicBezTo>
                  <a:cubicBezTo>
                    <a:pt x="16" y="84"/>
                    <a:pt x="0" y="355"/>
                    <a:pt x="127" y="610"/>
                  </a:cubicBezTo>
                  <a:cubicBezTo>
                    <a:pt x="234" y="837"/>
                    <a:pt x="409" y="975"/>
                    <a:pt x="547" y="975"/>
                  </a:cubicBezTo>
                  <a:cubicBezTo>
                    <a:pt x="573" y="975"/>
                    <a:pt x="598" y="970"/>
                    <a:pt x="621" y="960"/>
                  </a:cubicBezTo>
                  <a:cubicBezTo>
                    <a:pt x="764" y="880"/>
                    <a:pt x="780" y="625"/>
                    <a:pt x="653" y="355"/>
                  </a:cubicBezTo>
                  <a:cubicBezTo>
                    <a:pt x="548" y="145"/>
                    <a:pt x="378"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3891199" y="3397636"/>
              <a:ext cx="6805" cy="116350"/>
            </a:xfrm>
            <a:custGeom>
              <a:avLst/>
              <a:gdLst/>
              <a:ahLst/>
              <a:cxnLst/>
              <a:rect l="l" t="t" r="r" b="b"/>
              <a:pathLst>
                <a:path w="81" h="1385" extrusionOk="0">
                  <a:moveTo>
                    <a:pt x="32" y="0"/>
                  </a:moveTo>
                  <a:lnTo>
                    <a:pt x="1" y="1385"/>
                  </a:lnTo>
                  <a:lnTo>
                    <a:pt x="32" y="1385"/>
                  </a:lnTo>
                  <a:lnTo>
                    <a:pt x="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808278" y="3377557"/>
              <a:ext cx="72333" cy="85604"/>
            </a:xfrm>
            <a:custGeom>
              <a:avLst/>
              <a:gdLst/>
              <a:ahLst/>
              <a:cxnLst/>
              <a:rect l="l" t="t" r="r" b="b"/>
              <a:pathLst>
                <a:path w="861" h="1019" extrusionOk="0">
                  <a:moveTo>
                    <a:pt x="828" y="0"/>
                  </a:moveTo>
                  <a:lnTo>
                    <a:pt x="1" y="987"/>
                  </a:lnTo>
                  <a:lnTo>
                    <a:pt x="32" y="1019"/>
                  </a:lnTo>
                  <a:lnTo>
                    <a:pt x="860" y="16"/>
                  </a:lnTo>
                  <a:lnTo>
                    <a:pt x="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752158" y="3338744"/>
              <a:ext cx="111061" cy="18818"/>
            </a:xfrm>
            <a:custGeom>
              <a:avLst/>
              <a:gdLst/>
              <a:ahLst/>
              <a:cxnLst/>
              <a:rect l="l" t="t" r="r" b="b"/>
              <a:pathLst>
                <a:path w="1322" h="224" extrusionOk="0">
                  <a:moveTo>
                    <a:pt x="0" y="1"/>
                  </a:moveTo>
                  <a:lnTo>
                    <a:pt x="0" y="32"/>
                  </a:lnTo>
                  <a:lnTo>
                    <a:pt x="1321" y="223"/>
                  </a:lnTo>
                  <a:lnTo>
                    <a:pt x="1321" y="1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774841" y="3238434"/>
              <a:ext cx="95015" cy="101733"/>
            </a:xfrm>
            <a:custGeom>
              <a:avLst/>
              <a:gdLst/>
              <a:ahLst/>
              <a:cxnLst/>
              <a:rect l="l" t="t" r="r" b="b"/>
              <a:pathLst>
                <a:path w="1131" h="1211" extrusionOk="0">
                  <a:moveTo>
                    <a:pt x="33" y="1"/>
                  </a:moveTo>
                  <a:lnTo>
                    <a:pt x="1" y="33"/>
                  </a:lnTo>
                  <a:lnTo>
                    <a:pt x="1099" y="1211"/>
                  </a:lnTo>
                  <a:lnTo>
                    <a:pt x="1131" y="1179"/>
                  </a:lnTo>
                  <a:lnTo>
                    <a:pt x="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883218" y="3265234"/>
              <a:ext cx="5377" cy="73591"/>
            </a:xfrm>
            <a:custGeom>
              <a:avLst/>
              <a:gdLst/>
              <a:ahLst/>
              <a:cxnLst/>
              <a:rect l="l" t="t" r="r" b="b"/>
              <a:pathLst>
                <a:path w="64" h="876" extrusionOk="0">
                  <a:moveTo>
                    <a:pt x="32" y="0"/>
                  </a:moveTo>
                  <a:lnTo>
                    <a:pt x="0" y="876"/>
                  </a:lnTo>
                  <a:lnTo>
                    <a:pt x="32" y="876"/>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05901" y="3345465"/>
              <a:ext cx="37552" cy="17474"/>
            </a:xfrm>
            <a:custGeom>
              <a:avLst/>
              <a:gdLst/>
              <a:ahLst/>
              <a:cxnLst/>
              <a:rect l="l" t="t" r="r" b="b"/>
              <a:pathLst>
                <a:path w="447" h="208" extrusionOk="0">
                  <a:moveTo>
                    <a:pt x="430" y="0"/>
                  </a:moveTo>
                  <a:lnTo>
                    <a:pt x="1" y="175"/>
                  </a:lnTo>
                  <a:lnTo>
                    <a:pt x="17" y="207"/>
                  </a:lnTo>
                  <a:lnTo>
                    <a:pt x="446" y="48"/>
                  </a:lnTo>
                  <a:lnTo>
                    <a:pt x="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899264" y="3382850"/>
              <a:ext cx="62923" cy="61662"/>
            </a:xfrm>
            <a:custGeom>
              <a:avLst/>
              <a:gdLst/>
              <a:ahLst/>
              <a:cxnLst/>
              <a:rect l="l" t="t" r="r" b="b"/>
              <a:pathLst>
                <a:path w="749" h="734" extrusionOk="0">
                  <a:moveTo>
                    <a:pt x="16" y="1"/>
                  </a:moveTo>
                  <a:lnTo>
                    <a:pt x="0" y="33"/>
                  </a:lnTo>
                  <a:lnTo>
                    <a:pt x="716" y="733"/>
                  </a:lnTo>
                  <a:lnTo>
                    <a:pt x="748" y="701"/>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354945" y="3267922"/>
              <a:ext cx="224727" cy="500181"/>
            </a:xfrm>
            <a:custGeom>
              <a:avLst/>
              <a:gdLst/>
              <a:ahLst/>
              <a:cxnLst/>
              <a:rect l="l" t="t" r="r" b="b"/>
              <a:pathLst>
                <a:path w="2675" h="5954" extrusionOk="0">
                  <a:moveTo>
                    <a:pt x="2659" y="0"/>
                  </a:moveTo>
                  <a:lnTo>
                    <a:pt x="2659" y="0"/>
                  </a:lnTo>
                  <a:cubicBezTo>
                    <a:pt x="2102" y="239"/>
                    <a:pt x="1752" y="780"/>
                    <a:pt x="1465" y="1321"/>
                  </a:cubicBezTo>
                  <a:cubicBezTo>
                    <a:pt x="749" y="2658"/>
                    <a:pt x="32" y="4409"/>
                    <a:pt x="1" y="5953"/>
                  </a:cubicBezTo>
                  <a:cubicBezTo>
                    <a:pt x="4" y="5953"/>
                    <a:pt x="8" y="5953"/>
                    <a:pt x="11" y="5953"/>
                  </a:cubicBezTo>
                  <a:cubicBezTo>
                    <a:pt x="460" y="5953"/>
                    <a:pt x="1371" y="3929"/>
                    <a:pt x="1576" y="3534"/>
                  </a:cubicBezTo>
                  <a:cubicBezTo>
                    <a:pt x="2054" y="2610"/>
                    <a:pt x="2420" y="1624"/>
                    <a:pt x="2627" y="589"/>
                  </a:cubicBezTo>
                  <a:cubicBezTo>
                    <a:pt x="2659" y="398"/>
                    <a:pt x="2675" y="191"/>
                    <a:pt x="2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357634" y="3373524"/>
              <a:ext cx="390562" cy="386519"/>
            </a:xfrm>
            <a:custGeom>
              <a:avLst/>
              <a:gdLst/>
              <a:ahLst/>
              <a:cxnLst/>
              <a:rect l="l" t="t" r="r" b="b"/>
              <a:pathLst>
                <a:path w="4649" h="4601" extrusionOk="0">
                  <a:moveTo>
                    <a:pt x="4648" y="0"/>
                  </a:moveTo>
                  <a:lnTo>
                    <a:pt x="4648" y="0"/>
                  </a:lnTo>
                  <a:cubicBezTo>
                    <a:pt x="4028" y="32"/>
                    <a:pt x="3502" y="398"/>
                    <a:pt x="3057" y="796"/>
                  </a:cubicBezTo>
                  <a:cubicBezTo>
                    <a:pt x="1895" y="1783"/>
                    <a:pt x="573" y="3152"/>
                    <a:pt x="0" y="4585"/>
                  </a:cubicBezTo>
                  <a:cubicBezTo>
                    <a:pt x="23" y="4596"/>
                    <a:pt x="50" y="4601"/>
                    <a:pt x="79" y="4601"/>
                  </a:cubicBezTo>
                  <a:cubicBezTo>
                    <a:pt x="575" y="4601"/>
                    <a:pt x="2010" y="3183"/>
                    <a:pt x="2340" y="2897"/>
                  </a:cubicBezTo>
                  <a:cubicBezTo>
                    <a:pt x="3120" y="2213"/>
                    <a:pt x="3821" y="1417"/>
                    <a:pt x="4378" y="542"/>
                  </a:cubicBezTo>
                  <a:cubicBezTo>
                    <a:pt x="4489" y="383"/>
                    <a:pt x="4585" y="192"/>
                    <a:pt x="4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356290" y="3566751"/>
              <a:ext cx="395939" cy="202878"/>
            </a:xfrm>
            <a:custGeom>
              <a:avLst/>
              <a:gdLst/>
              <a:ahLst/>
              <a:cxnLst/>
              <a:rect l="l" t="t" r="r" b="b"/>
              <a:pathLst>
                <a:path w="4713" h="2415" extrusionOk="0">
                  <a:moveTo>
                    <a:pt x="4320" y="1"/>
                  </a:moveTo>
                  <a:cubicBezTo>
                    <a:pt x="3970" y="1"/>
                    <a:pt x="3620" y="120"/>
                    <a:pt x="3295" y="247"/>
                  </a:cubicBezTo>
                  <a:cubicBezTo>
                    <a:pt x="2149" y="725"/>
                    <a:pt x="812" y="1409"/>
                    <a:pt x="1" y="2364"/>
                  </a:cubicBezTo>
                  <a:cubicBezTo>
                    <a:pt x="33" y="2399"/>
                    <a:pt x="92" y="2414"/>
                    <a:pt x="169" y="2414"/>
                  </a:cubicBezTo>
                  <a:cubicBezTo>
                    <a:pt x="662" y="2414"/>
                    <a:pt x="1924" y="1804"/>
                    <a:pt x="2213" y="1680"/>
                  </a:cubicBezTo>
                  <a:cubicBezTo>
                    <a:pt x="2993" y="1361"/>
                    <a:pt x="3709" y="932"/>
                    <a:pt x="4378" y="406"/>
                  </a:cubicBezTo>
                  <a:cubicBezTo>
                    <a:pt x="4505" y="311"/>
                    <a:pt x="4617" y="184"/>
                    <a:pt x="4712" y="56"/>
                  </a:cubicBezTo>
                  <a:cubicBezTo>
                    <a:pt x="4582" y="17"/>
                    <a:pt x="4451" y="1"/>
                    <a:pt x="4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1794325" y="3003118"/>
              <a:ext cx="199356" cy="623168"/>
            </a:xfrm>
            <a:custGeom>
              <a:avLst/>
              <a:gdLst/>
              <a:ahLst/>
              <a:cxnLst/>
              <a:rect l="l" t="t" r="r" b="b"/>
              <a:pathLst>
                <a:path w="2373" h="7418" extrusionOk="0">
                  <a:moveTo>
                    <a:pt x="65" y="0"/>
                  </a:moveTo>
                  <a:lnTo>
                    <a:pt x="1" y="32"/>
                  </a:lnTo>
                  <a:lnTo>
                    <a:pt x="2309" y="7418"/>
                  </a:lnTo>
                  <a:lnTo>
                    <a:pt x="2373" y="7386"/>
                  </a:ln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1644614" y="2968253"/>
              <a:ext cx="349062" cy="251686"/>
            </a:xfrm>
            <a:custGeom>
              <a:avLst/>
              <a:gdLst/>
              <a:ahLst/>
              <a:cxnLst/>
              <a:rect l="l" t="t" r="r" b="b"/>
              <a:pathLst>
                <a:path w="4155" h="2996" extrusionOk="0">
                  <a:moveTo>
                    <a:pt x="2952" y="0"/>
                  </a:moveTo>
                  <a:cubicBezTo>
                    <a:pt x="2501" y="0"/>
                    <a:pt x="1953" y="173"/>
                    <a:pt x="1433" y="511"/>
                  </a:cubicBezTo>
                  <a:cubicBezTo>
                    <a:pt x="478" y="1132"/>
                    <a:pt x="0" y="2071"/>
                    <a:pt x="366" y="2628"/>
                  </a:cubicBezTo>
                  <a:cubicBezTo>
                    <a:pt x="526" y="2874"/>
                    <a:pt x="834" y="2995"/>
                    <a:pt x="1213" y="2995"/>
                  </a:cubicBezTo>
                  <a:cubicBezTo>
                    <a:pt x="1665" y="2995"/>
                    <a:pt x="2218" y="2823"/>
                    <a:pt x="2738" y="2485"/>
                  </a:cubicBezTo>
                  <a:cubicBezTo>
                    <a:pt x="3677" y="1864"/>
                    <a:pt x="4155" y="925"/>
                    <a:pt x="3804" y="368"/>
                  </a:cubicBezTo>
                  <a:cubicBezTo>
                    <a:pt x="3638" y="121"/>
                    <a:pt x="3329" y="0"/>
                    <a:pt x="29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1748874" y="3032774"/>
              <a:ext cx="99048" cy="71322"/>
            </a:xfrm>
            <a:custGeom>
              <a:avLst/>
              <a:gdLst/>
              <a:ahLst/>
              <a:cxnLst/>
              <a:rect l="l" t="t" r="r" b="b"/>
              <a:pathLst>
                <a:path w="1179" h="849" extrusionOk="0">
                  <a:moveTo>
                    <a:pt x="834" y="0"/>
                  </a:moveTo>
                  <a:cubicBezTo>
                    <a:pt x="703" y="0"/>
                    <a:pt x="546" y="53"/>
                    <a:pt x="399" y="157"/>
                  </a:cubicBezTo>
                  <a:cubicBezTo>
                    <a:pt x="128" y="332"/>
                    <a:pt x="1" y="587"/>
                    <a:pt x="96" y="746"/>
                  </a:cubicBezTo>
                  <a:cubicBezTo>
                    <a:pt x="138" y="816"/>
                    <a:pt x="221" y="849"/>
                    <a:pt x="323" y="849"/>
                  </a:cubicBezTo>
                  <a:cubicBezTo>
                    <a:pt x="452" y="849"/>
                    <a:pt x="614" y="796"/>
                    <a:pt x="765" y="698"/>
                  </a:cubicBezTo>
                  <a:cubicBezTo>
                    <a:pt x="1035" y="523"/>
                    <a:pt x="1179" y="252"/>
                    <a:pt x="1083" y="109"/>
                  </a:cubicBezTo>
                  <a:cubicBezTo>
                    <a:pt x="1033" y="37"/>
                    <a:pt x="942" y="0"/>
                    <a:pt x="83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1699390" y="3095363"/>
              <a:ext cx="68300" cy="116434"/>
            </a:xfrm>
            <a:custGeom>
              <a:avLst/>
              <a:gdLst/>
              <a:ahLst/>
              <a:cxnLst/>
              <a:rect l="l" t="t" r="r" b="b"/>
              <a:pathLst>
                <a:path w="813" h="1386" extrusionOk="0">
                  <a:moveTo>
                    <a:pt x="765" y="1"/>
                  </a:moveTo>
                  <a:lnTo>
                    <a:pt x="1" y="1370"/>
                  </a:lnTo>
                  <a:lnTo>
                    <a:pt x="49" y="1385"/>
                  </a:lnTo>
                  <a:lnTo>
                    <a:pt x="813" y="17"/>
                  </a:lnTo>
                  <a:lnTo>
                    <a:pt x="7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1791720" y="3086037"/>
              <a:ext cx="21423" cy="123071"/>
            </a:xfrm>
            <a:custGeom>
              <a:avLst/>
              <a:gdLst/>
              <a:ahLst/>
              <a:cxnLst/>
              <a:rect l="l" t="t" r="r" b="b"/>
              <a:pathLst>
                <a:path w="255" h="1465" extrusionOk="0">
                  <a:moveTo>
                    <a:pt x="48" y="0"/>
                  </a:moveTo>
                  <a:lnTo>
                    <a:pt x="0" y="16"/>
                  </a:lnTo>
                  <a:lnTo>
                    <a:pt x="207" y="1465"/>
                  </a:lnTo>
                  <a:lnTo>
                    <a:pt x="255" y="1449"/>
                  </a:ln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1819780" y="3072680"/>
              <a:ext cx="116438" cy="53513"/>
            </a:xfrm>
            <a:custGeom>
              <a:avLst/>
              <a:gdLst/>
              <a:ahLst/>
              <a:cxnLst/>
              <a:rect l="l" t="t" r="r" b="b"/>
              <a:pathLst>
                <a:path w="1386" h="637" extrusionOk="0">
                  <a:moveTo>
                    <a:pt x="16" y="0"/>
                  </a:moveTo>
                  <a:lnTo>
                    <a:pt x="0" y="48"/>
                  </a:lnTo>
                  <a:lnTo>
                    <a:pt x="1369" y="637"/>
                  </a:lnTo>
                  <a:lnTo>
                    <a:pt x="1385" y="589"/>
                  </a:lnTo>
                  <a:lnTo>
                    <a:pt x="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1825157" y="3011099"/>
              <a:ext cx="145841" cy="45616"/>
            </a:xfrm>
            <a:custGeom>
              <a:avLst/>
              <a:gdLst/>
              <a:ahLst/>
              <a:cxnLst/>
              <a:rect l="l" t="t" r="r" b="b"/>
              <a:pathLst>
                <a:path w="1736" h="543" extrusionOk="0">
                  <a:moveTo>
                    <a:pt x="1719" y="1"/>
                  </a:moveTo>
                  <a:lnTo>
                    <a:pt x="0" y="494"/>
                  </a:lnTo>
                  <a:lnTo>
                    <a:pt x="16" y="542"/>
                  </a:lnTo>
                  <a:lnTo>
                    <a:pt x="1735" y="33"/>
                  </a:lnTo>
                  <a:lnTo>
                    <a:pt x="1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1809111" y="2972370"/>
              <a:ext cx="44189" cy="74935"/>
            </a:xfrm>
            <a:custGeom>
              <a:avLst/>
              <a:gdLst/>
              <a:ahLst/>
              <a:cxnLst/>
              <a:rect l="l" t="t" r="r" b="b"/>
              <a:pathLst>
                <a:path w="526" h="892" extrusionOk="0">
                  <a:moveTo>
                    <a:pt x="478" y="0"/>
                  </a:moveTo>
                  <a:lnTo>
                    <a:pt x="0" y="860"/>
                  </a:lnTo>
                  <a:lnTo>
                    <a:pt x="48" y="892"/>
                  </a:lnTo>
                  <a:lnTo>
                    <a:pt x="525" y="16"/>
                  </a:lnTo>
                  <a:lnTo>
                    <a:pt x="4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1748874" y="3019164"/>
              <a:ext cx="29488" cy="36207"/>
            </a:xfrm>
            <a:custGeom>
              <a:avLst/>
              <a:gdLst/>
              <a:ahLst/>
              <a:cxnLst/>
              <a:rect l="l" t="t" r="r" b="b"/>
              <a:pathLst>
                <a:path w="351" h="431" extrusionOk="0">
                  <a:moveTo>
                    <a:pt x="49" y="0"/>
                  </a:moveTo>
                  <a:lnTo>
                    <a:pt x="1" y="32"/>
                  </a:lnTo>
                  <a:lnTo>
                    <a:pt x="303" y="430"/>
                  </a:lnTo>
                  <a:lnTo>
                    <a:pt x="351" y="414"/>
                  </a:lnTo>
                  <a:lnTo>
                    <a:pt x="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1678051" y="3079316"/>
              <a:ext cx="92327" cy="25538"/>
            </a:xfrm>
            <a:custGeom>
              <a:avLst/>
              <a:gdLst/>
              <a:ahLst/>
              <a:cxnLst/>
              <a:rect l="l" t="t" r="r" b="b"/>
              <a:pathLst>
                <a:path w="1099" h="304" extrusionOk="0">
                  <a:moveTo>
                    <a:pt x="1083" y="1"/>
                  </a:moveTo>
                  <a:lnTo>
                    <a:pt x="0" y="255"/>
                  </a:lnTo>
                  <a:lnTo>
                    <a:pt x="16" y="303"/>
                  </a:lnTo>
                  <a:lnTo>
                    <a:pt x="1098" y="48"/>
                  </a:lnTo>
                  <a:lnTo>
                    <a:pt x="1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1575051" y="3298670"/>
              <a:ext cx="440044" cy="382486"/>
            </a:xfrm>
            <a:custGeom>
              <a:avLst/>
              <a:gdLst/>
              <a:ahLst/>
              <a:cxnLst/>
              <a:rect l="l" t="t" r="r" b="b"/>
              <a:pathLst>
                <a:path w="5238" h="4553" extrusionOk="0">
                  <a:moveTo>
                    <a:pt x="32" y="0"/>
                  </a:moveTo>
                  <a:lnTo>
                    <a:pt x="1" y="48"/>
                  </a:lnTo>
                  <a:lnTo>
                    <a:pt x="5190" y="4552"/>
                  </a:lnTo>
                  <a:lnTo>
                    <a:pt x="5237" y="4505"/>
                  </a:lnTo>
                  <a:lnTo>
                    <a:pt x="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1516242" y="3214407"/>
              <a:ext cx="236740" cy="286130"/>
            </a:xfrm>
            <a:custGeom>
              <a:avLst/>
              <a:gdLst/>
              <a:ahLst/>
              <a:cxnLst/>
              <a:rect l="l" t="t" r="r" b="b"/>
              <a:pathLst>
                <a:path w="2818" h="3406" extrusionOk="0">
                  <a:moveTo>
                    <a:pt x="1938" y="1"/>
                  </a:moveTo>
                  <a:cubicBezTo>
                    <a:pt x="1430" y="1"/>
                    <a:pt x="817" y="503"/>
                    <a:pt x="446" y="1258"/>
                  </a:cubicBezTo>
                  <a:cubicBezTo>
                    <a:pt x="0" y="2165"/>
                    <a:pt x="64" y="3104"/>
                    <a:pt x="605" y="3343"/>
                  </a:cubicBezTo>
                  <a:cubicBezTo>
                    <a:pt x="693" y="3386"/>
                    <a:pt x="789" y="3406"/>
                    <a:pt x="889" y="3406"/>
                  </a:cubicBezTo>
                  <a:cubicBezTo>
                    <a:pt x="1387" y="3406"/>
                    <a:pt x="2001" y="2904"/>
                    <a:pt x="2372" y="2149"/>
                  </a:cubicBezTo>
                  <a:cubicBezTo>
                    <a:pt x="2818" y="1258"/>
                    <a:pt x="2754" y="303"/>
                    <a:pt x="2229" y="64"/>
                  </a:cubicBezTo>
                  <a:cubicBezTo>
                    <a:pt x="2138" y="21"/>
                    <a:pt x="2040" y="1"/>
                    <a:pt x="1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1909338" y="3254480"/>
              <a:ext cx="224727" cy="500265"/>
            </a:xfrm>
            <a:custGeom>
              <a:avLst/>
              <a:gdLst/>
              <a:ahLst/>
              <a:cxnLst/>
              <a:rect l="l" t="t" r="r" b="b"/>
              <a:pathLst>
                <a:path w="2675" h="5955" extrusionOk="0">
                  <a:moveTo>
                    <a:pt x="17" y="1"/>
                  </a:moveTo>
                  <a:lnTo>
                    <a:pt x="17" y="1"/>
                  </a:lnTo>
                  <a:cubicBezTo>
                    <a:pt x="1" y="192"/>
                    <a:pt x="17" y="399"/>
                    <a:pt x="65" y="590"/>
                  </a:cubicBezTo>
                  <a:cubicBezTo>
                    <a:pt x="271" y="1609"/>
                    <a:pt x="622" y="2611"/>
                    <a:pt x="1115" y="3535"/>
                  </a:cubicBezTo>
                  <a:cubicBezTo>
                    <a:pt x="1320" y="3929"/>
                    <a:pt x="2215" y="5954"/>
                    <a:pt x="2665" y="5954"/>
                  </a:cubicBezTo>
                  <a:cubicBezTo>
                    <a:pt x="2668" y="5954"/>
                    <a:pt x="2672" y="5954"/>
                    <a:pt x="2675" y="5954"/>
                  </a:cubicBezTo>
                  <a:cubicBezTo>
                    <a:pt x="2675" y="4394"/>
                    <a:pt x="1943" y="2659"/>
                    <a:pt x="1211" y="1306"/>
                  </a:cubicBezTo>
                  <a:cubicBezTo>
                    <a:pt x="940" y="781"/>
                    <a:pt x="574" y="240"/>
                    <a:pt x="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1742237" y="3360167"/>
              <a:ext cx="390562" cy="385426"/>
            </a:xfrm>
            <a:custGeom>
              <a:avLst/>
              <a:gdLst/>
              <a:ahLst/>
              <a:cxnLst/>
              <a:rect l="l" t="t" r="r" b="b"/>
              <a:pathLst>
                <a:path w="4649" h="4588" extrusionOk="0">
                  <a:moveTo>
                    <a:pt x="0" y="0"/>
                  </a:moveTo>
                  <a:cubicBezTo>
                    <a:pt x="64" y="191"/>
                    <a:pt x="143" y="366"/>
                    <a:pt x="255" y="542"/>
                  </a:cubicBezTo>
                  <a:cubicBezTo>
                    <a:pt x="828" y="1417"/>
                    <a:pt x="1512" y="2213"/>
                    <a:pt x="2308" y="2897"/>
                  </a:cubicBezTo>
                  <a:cubicBezTo>
                    <a:pt x="2622" y="3181"/>
                    <a:pt x="4058" y="4587"/>
                    <a:pt x="4562" y="4587"/>
                  </a:cubicBezTo>
                  <a:cubicBezTo>
                    <a:pt x="4595" y="4587"/>
                    <a:pt x="4624" y="4581"/>
                    <a:pt x="4648" y="4569"/>
                  </a:cubicBezTo>
                  <a:cubicBezTo>
                    <a:pt x="4075" y="3136"/>
                    <a:pt x="2754" y="1783"/>
                    <a:pt x="1592" y="796"/>
                  </a:cubicBezTo>
                  <a:cubicBezTo>
                    <a:pt x="1130" y="398"/>
                    <a:pt x="605" y="1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1738204" y="3552637"/>
              <a:ext cx="395855" cy="203634"/>
            </a:xfrm>
            <a:custGeom>
              <a:avLst/>
              <a:gdLst/>
              <a:ahLst/>
              <a:cxnLst/>
              <a:rect l="l" t="t" r="r" b="b"/>
              <a:pathLst>
                <a:path w="4712" h="2424" extrusionOk="0">
                  <a:moveTo>
                    <a:pt x="374" y="1"/>
                  </a:moveTo>
                  <a:cubicBezTo>
                    <a:pt x="247" y="1"/>
                    <a:pt x="122" y="16"/>
                    <a:pt x="0" y="49"/>
                  </a:cubicBezTo>
                  <a:cubicBezTo>
                    <a:pt x="96" y="192"/>
                    <a:pt x="207" y="304"/>
                    <a:pt x="335" y="399"/>
                  </a:cubicBezTo>
                  <a:cubicBezTo>
                    <a:pt x="987" y="941"/>
                    <a:pt x="1720" y="1354"/>
                    <a:pt x="2499" y="1689"/>
                  </a:cubicBezTo>
                  <a:cubicBezTo>
                    <a:pt x="2788" y="1812"/>
                    <a:pt x="4039" y="2423"/>
                    <a:pt x="4538" y="2423"/>
                  </a:cubicBezTo>
                  <a:cubicBezTo>
                    <a:pt x="4617" y="2423"/>
                    <a:pt x="4677" y="2408"/>
                    <a:pt x="4712" y="2373"/>
                  </a:cubicBezTo>
                  <a:cubicBezTo>
                    <a:pt x="3900" y="1418"/>
                    <a:pt x="2563" y="718"/>
                    <a:pt x="1417" y="256"/>
                  </a:cubicBezTo>
                  <a:cubicBezTo>
                    <a:pt x="1089" y="116"/>
                    <a:pt x="727" y="1"/>
                    <a:pt x="374"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1772985" y="3720995"/>
              <a:ext cx="2039343" cy="241858"/>
            </a:xfrm>
            <a:custGeom>
              <a:avLst/>
              <a:gdLst/>
              <a:ahLst/>
              <a:cxnLst/>
              <a:rect l="l" t="t" r="r" b="b"/>
              <a:pathLst>
                <a:path w="24275" h="2879" extrusionOk="0">
                  <a:moveTo>
                    <a:pt x="5648" y="1"/>
                  </a:moveTo>
                  <a:cubicBezTo>
                    <a:pt x="4704" y="1"/>
                    <a:pt x="3761" y="62"/>
                    <a:pt x="2818" y="162"/>
                  </a:cubicBezTo>
                  <a:cubicBezTo>
                    <a:pt x="2292" y="226"/>
                    <a:pt x="1767" y="337"/>
                    <a:pt x="1258" y="512"/>
                  </a:cubicBezTo>
                  <a:cubicBezTo>
                    <a:pt x="1178" y="544"/>
                    <a:pt x="1115" y="576"/>
                    <a:pt x="1051" y="624"/>
                  </a:cubicBezTo>
                  <a:cubicBezTo>
                    <a:pt x="780" y="926"/>
                    <a:pt x="1688" y="1054"/>
                    <a:pt x="1958" y="1197"/>
                  </a:cubicBezTo>
                  <a:cubicBezTo>
                    <a:pt x="1974" y="1213"/>
                    <a:pt x="1990" y="1229"/>
                    <a:pt x="1990" y="1245"/>
                  </a:cubicBezTo>
                  <a:cubicBezTo>
                    <a:pt x="1974" y="1245"/>
                    <a:pt x="1958" y="1260"/>
                    <a:pt x="1942" y="1260"/>
                  </a:cubicBezTo>
                  <a:cubicBezTo>
                    <a:pt x="1672" y="1340"/>
                    <a:pt x="1385" y="1372"/>
                    <a:pt x="1083" y="1420"/>
                  </a:cubicBezTo>
                  <a:cubicBezTo>
                    <a:pt x="796" y="1467"/>
                    <a:pt x="526" y="1563"/>
                    <a:pt x="255" y="1690"/>
                  </a:cubicBezTo>
                  <a:cubicBezTo>
                    <a:pt x="159" y="1722"/>
                    <a:pt x="48" y="1786"/>
                    <a:pt x="32" y="1865"/>
                  </a:cubicBezTo>
                  <a:cubicBezTo>
                    <a:pt x="0" y="1993"/>
                    <a:pt x="255" y="2088"/>
                    <a:pt x="462" y="2136"/>
                  </a:cubicBezTo>
                  <a:cubicBezTo>
                    <a:pt x="1321" y="2295"/>
                    <a:pt x="2181" y="2422"/>
                    <a:pt x="3056" y="2486"/>
                  </a:cubicBezTo>
                  <a:cubicBezTo>
                    <a:pt x="5889" y="2746"/>
                    <a:pt x="8728" y="2878"/>
                    <a:pt x="11568" y="2878"/>
                  </a:cubicBezTo>
                  <a:cubicBezTo>
                    <a:pt x="13421" y="2878"/>
                    <a:pt x="15274" y="2822"/>
                    <a:pt x="17127" y="2709"/>
                  </a:cubicBezTo>
                  <a:cubicBezTo>
                    <a:pt x="18210" y="2645"/>
                    <a:pt x="19308" y="2566"/>
                    <a:pt x="20247" y="2231"/>
                  </a:cubicBezTo>
                  <a:cubicBezTo>
                    <a:pt x="20582" y="2120"/>
                    <a:pt x="20884" y="1977"/>
                    <a:pt x="21218" y="1881"/>
                  </a:cubicBezTo>
                  <a:cubicBezTo>
                    <a:pt x="22094" y="1642"/>
                    <a:pt x="23160" y="1738"/>
                    <a:pt x="24004" y="1451"/>
                  </a:cubicBezTo>
                  <a:cubicBezTo>
                    <a:pt x="24083" y="1420"/>
                    <a:pt x="24163" y="1388"/>
                    <a:pt x="24211" y="1324"/>
                  </a:cubicBezTo>
                  <a:cubicBezTo>
                    <a:pt x="24274" y="1229"/>
                    <a:pt x="24163" y="1117"/>
                    <a:pt x="24036" y="1038"/>
                  </a:cubicBezTo>
                  <a:cubicBezTo>
                    <a:pt x="23351" y="608"/>
                    <a:pt x="22587" y="656"/>
                    <a:pt x="21728" y="576"/>
                  </a:cubicBezTo>
                  <a:cubicBezTo>
                    <a:pt x="20661" y="481"/>
                    <a:pt x="19627" y="369"/>
                    <a:pt x="18544" y="337"/>
                  </a:cubicBezTo>
                  <a:cubicBezTo>
                    <a:pt x="14358" y="162"/>
                    <a:pt x="10172" y="3"/>
                    <a:pt x="5969" y="3"/>
                  </a:cubicBezTo>
                  <a:cubicBezTo>
                    <a:pt x="5862" y="1"/>
                    <a:pt x="5755" y="1"/>
                    <a:pt x="5648"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2108616" y="2345225"/>
              <a:ext cx="1274432" cy="1552123"/>
            </a:xfrm>
            <a:custGeom>
              <a:avLst/>
              <a:gdLst/>
              <a:ahLst/>
              <a:cxnLst/>
              <a:rect l="l" t="t" r="r" b="b"/>
              <a:pathLst>
                <a:path w="15170" h="18476" extrusionOk="0">
                  <a:moveTo>
                    <a:pt x="7561" y="0"/>
                  </a:moveTo>
                  <a:cubicBezTo>
                    <a:pt x="7434" y="16"/>
                    <a:pt x="7323" y="16"/>
                    <a:pt x="7195" y="16"/>
                  </a:cubicBezTo>
                  <a:cubicBezTo>
                    <a:pt x="6352" y="32"/>
                    <a:pt x="5524" y="334"/>
                    <a:pt x="4871" y="875"/>
                  </a:cubicBezTo>
                  <a:cubicBezTo>
                    <a:pt x="4219" y="1433"/>
                    <a:pt x="3853" y="2276"/>
                    <a:pt x="3582" y="3104"/>
                  </a:cubicBezTo>
                  <a:cubicBezTo>
                    <a:pt x="3311" y="3995"/>
                    <a:pt x="3136" y="4919"/>
                    <a:pt x="2945" y="5826"/>
                  </a:cubicBezTo>
                  <a:cubicBezTo>
                    <a:pt x="2866" y="6192"/>
                    <a:pt x="2770" y="6542"/>
                    <a:pt x="2675" y="6892"/>
                  </a:cubicBezTo>
                  <a:cubicBezTo>
                    <a:pt x="2309" y="8070"/>
                    <a:pt x="1656" y="9153"/>
                    <a:pt x="1131" y="10267"/>
                  </a:cubicBezTo>
                  <a:cubicBezTo>
                    <a:pt x="1099" y="10330"/>
                    <a:pt x="1051" y="10410"/>
                    <a:pt x="1019" y="10490"/>
                  </a:cubicBezTo>
                  <a:cubicBezTo>
                    <a:pt x="446" y="11763"/>
                    <a:pt x="1" y="13148"/>
                    <a:pt x="160" y="14533"/>
                  </a:cubicBezTo>
                  <a:cubicBezTo>
                    <a:pt x="271" y="15535"/>
                    <a:pt x="828" y="16443"/>
                    <a:pt x="1656" y="17016"/>
                  </a:cubicBezTo>
                  <a:cubicBezTo>
                    <a:pt x="2563" y="17668"/>
                    <a:pt x="3741" y="18018"/>
                    <a:pt x="4887" y="18210"/>
                  </a:cubicBezTo>
                  <a:cubicBezTo>
                    <a:pt x="5777" y="18364"/>
                    <a:pt x="6849" y="18475"/>
                    <a:pt x="7960" y="18475"/>
                  </a:cubicBezTo>
                  <a:cubicBezTo>
                    <a:pt x="10388" y="18475"/>
                    <a:pt x="13005" y="17946"/>
                    <a:pt x="14326" y="16188"/>
                  </a:cubicBezTo>
                  <a:cubicBezTo>
                    <a:pt x="14931" y="15392"/>
                    <a:pt x="15170" y="14342"/>
                    <a:pt x="15170" y="13339"/>
                  </a:cubicBezTo>
                  <a:lnTo>
                    <a:pt x="15170" y="13307"/>
                  </a:lnTo>
                  <a:cubicBezTo>
                    <a:pt x="15170" y="11222"/>
                    <a:pt x="14406" y="9439"/>
                    <a:pt x="13690" y="7577"/>
                  </a:cubicBezTo>
                  <a:cubicBezTo>
                    <a:pt x="13562" y="7211"/>
                    <a:pt x="13419" y="6845"/>
                    <a:pt x="13292" y="6462"/>
                  </a:cubicBezTo>
                  <a:cubicBezTo>
                    <a:pt x="13212" y="6256"/>
                    <a:pt x="13148" y="6033"/>
                    <a:pt x="13101" y="5810"/>
                  </a:cubicBezTo>
                  <a:cubicBezTo>
                    <a:pt x="12846" y="4648"/>
                    <a:pt x="12830" y="3422"/>
                    <a:pt x="12337" y="2340"/>
                  </a:cubicBezTo>
                  <a:cubicBezTo>
                    <a:pt x="11732" y="1035"/>
                    <a:pt x="10458" y="366"/>
                    <a:pt x="9089" y="127"/>
                  </a:cubicBezTo>
                  <a:cubicBezTo>
                    <a:pt x="8914" y="80"/>
                    <a:pt x="8739" y="64"/>
                    <a:pt x="8564" y="48"/>
                  </a:cubicBezTo>
                  <a:cubicBezTo>
                    <a:pt x="8230" y="16"/>
                    <a:pt x="7896" y="0"/>
                    <a:pt x="756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2357378" y="2346485"/>
              <a:ext cx="407953" cy="494048"/>
            </a:xfrm>
            <a:custGeom>
              <a:avLst/>
              <a:gdLst/>
              <a:ahLst/>
              <a:cxnLst/>
              <a:rect l="l" t="t" r="r" b="b"/>
              <a:pathLst>
                <a:path w="4856" h="5881" extrusionOk="0">
                  <a:moveTo>
                    <a:pt x="4619" y="1"/>
                  </a:moveTo>
                  <a:cubicBezTo>
                    <a:pt x="4618" y="1"/>
                    <a:pt x="4617" y="1"/>
                    <a:pt x="4616" y="1"/>
                  </a:cubicBezTo>
                  <a:cubicBezTo>
                    <a:pt x="4489" y="17"/>
                    <a:pt x="4378" y="17"/>
                    <a:pt x="4250" y="17"/>
                  </a:cubicBezTo>
                  <a:cubicBezTo>
                    <a:pt x="3391" y="33"/>
                    <a:pt x="2579" y="335"/>
                    <a:pt x="1910" y="860"/>
                  </a:cubicBezTo>
                  <a:cubicBezTo>
                    <a:pt x="1258" y="1434"/>
                    <a:pt x="892" y="2261"/>
                    <a:pt x="637" y="3089"/>
                  </a:cubicBezTo>
                  <a:cubicBezTo>
                    <a:pt x="366" y="3980"/>
                    <a:pt x="191" y="4919"/>
                    <a:pt x="0" y="5827"/>
                  </a:cubicBezTo>
                  <a:cubicBezTo>
                    <a:pt x="132" y="5863"/>
                    <a:pt x="272" y="5880"/>
                    <a:pt x="414" y="5880"/>
                  </a:cubicBezTo>
                  <a:cubicBezTo>
                    <a:pt x="462" y="5880"/>
                    <a:pt x="510" y="5878"/>
                    <a:pt x="557" y="5874"/>
                  </a:cubicBezTo>
                  <a:cubicBezTo>
                    <a:pt x="1321" y="5843"/>
                    <a:pt x="2054" y="5588"/>
                    <a:pt x="2674" y="5142"/>
                  </a:cubicBezTo>
                  <a:cubicBezTo>
                    <a:pt x="3773" y="4410"/>
                    <a:pt x="4521" y="3280"/>
                    <a:pt x="4775" y="1975"/>
                  </a:cubicBezTo>
                  <a:cubicBezTo>
                    <a:pt x="4839" y="1656"/>
                    <a:pt x="4855" y="1338"/>
                    <a:pt x="4823" y="1004"/>
                  </a:cubicBezTo>
                  <a:cubicBezTo>
                    <a:pt x="4823" y="909"/>
                    <a:pt x="4729" y="1"/>
                    <a:pt x="4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2828101" y="2349173"/>
              <a:ext cx="381153" cy="484135"/>
            </a:xfrm>
            <a:custGeom>
              <a:avLst/>
              <a:gdLst/>
              <a:ahLst/>
              <a:cxnLst/>
              <a:rect l="l" t="t" r="r" b="b"/>
              <a:pathLst>
                <a:path w="4537" h="5763" extrusionOk="0">
                  <a:moveTo>
                    <a:pt x="0" y="1"/>
                  </a:moveTo>
                  <a:cubicBezTo>
                    <a:pt x="0" y="160"/>
                    <a:pt x="32" y="335"/>
                    <a:pt x="64" y="542"/>
                  </a:cubicBezTo>
                  <a:cubicBezTo>
                    <a:pt x="223" y="1624"/>
                    <a:pt x="127" y="3152"/>
                    <a:pt x="796" y="4028"/>
                  </a:cubicBezTo>
                  <a:cubicBezTo>
                    <a:pt x="1592" y="5078"/>
                    <a:pt x="3279" y="5365"/>
                    <a:pt x="4537" y="5763"/>
                  </a:cubicBezTo>
                  <a:cubicBezTo>
                    <a:pt x="4282" y="4617"/>
                    <a:pt x="4266" y="3391"/>
                    <a:pt x="3773" y="2309"/>
                  </a:cubicBezTo>
                  <a:cubicBezTo>
                    <a:pt x="3168" y="1004"/>
                    <a:pt x="1894" y="319"/>
                    <a:pt x="525" y="80"/>
                  </a:cubicBezTo>
                  <a:cubicBezTo>
                    <a:pt x="350" y="49"/>
                    <a:pt x="175" y="1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2108616" y="3207686"/>
              <a:ext cx="156511" cy="568395"/>
            </a:xfrm>
            <a:custGeom>
              <a:avLst/>
              <a:gdLst/>
              <a:ahLst/>
              <a:cxnLst/>
              <a:rect l="l" t="t" r="r" b="b"/>
              <a:pathLst>
                <a:path w="1863" h="6766" extrusionOk="0">
                  <a:moveTo>
                    <a:pt x="1131" y="1"/>
                  </a:moveTo>
                  <a:cubicBezTo>
                    <a:pt x="1099" y="80"/>
                    <a:pt x="1051" y="160"/>
                    <a:pt x="1019" y="239"/>
                  </a:cubicBezTo>
                  <a:cubicBezTo>
                    <a:pt x="446" y="1497"/>
                    <a:pt x="1" y="2882"/>
                    <a:pt x="176" y="4267"/>
                  </a:cubicBezTo>
                  <a:cubicBezTo>
                    <a:pt x="271" y="5285"/>
                    <a:pt x="828" y="6193"/>
                    <a:pt x="1656" y="6766"/>
                  </a:cubicBezTo>
                  <a:cubicBezTo>
                    <a:pt x="1736" y="6591"/>
                    <a:pt x="1783" y="6415"/>
                    <a:pt x="1799" y="6240"/>
                  </a:cubicBezTo>
                  <a:cubicBezTo>
                    <a:pt x="1863" y="5715"/>
                    <a:pt x="1736" y="5190"/>
                    <a:pt x="1704" y="4665"/>
                  </a:cubicBezTo>
                  <a:cubicBezTo>
                    <a:pt x="1640" y="3773"/>
                    <a:pt x="1847" y="2866"/>
                    <a:pt x="1831" y="1974"/>
                  </a:cubicBezTo>
                  <a:cubicBezTo>
                    <a:pt x="1831" y="1513"/>
                    <a:pt x="1640" y="383"/>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3242620" y="2981695"/>
              <a:ext cx="140465" cy="481447"/>
            </a:xfrm>
            <a:custGeom>
              <a:avLst/>
              <a:gdLst/>
              <a:ahLst/>
              <a:cxnLst/>
              <a:rect l="l" t="t" r="r" b="b"/>
              <a:pathLst>
                <a:path w="1672" h="5731" extrusionOk="0">
                  <a:moveTo>
                    <a:pt x="192" y="1"/>
                  </a:moveTo>
                  <a:cubicBezTo>
                    <a:pt x="80" y="224"/>
                    <a:pt x="1" y="462"/>
                    <a:pt x="1" y="701"/>
                  </a:cubicBezTo>
                  <a:cubicBezTo>
                    <a:pt x="32" y="1147"/>
                    <a:pt x="144" y="1592"/>
                    <a:pt x="303" y="2006"/>
                  </a:cubicBezTo>
                  <a:cubicBezTo>
                    <a:pt x="558" y="2754"/>
                    <a:pt x="733" y="3518"/>
                    <a:pt x="812" y="4298"/>
                  </a:cubicBezTo>
                  <a:cubicBezTo>
                    <a:pt x="876" y="4824"/>
                    <a:pt x="956" y="5444"/>
                    <a:pt x="1433" y="5667"/>
                  </a:cubicBezTo>
                  <a:cubicBezTo>
                    <a:pt x="1513" y="5699"/>
                    <a:pt x="1592" y="5715"/>
                    <a:pt x="1672" y="5731"/>
                  </a:cubicBezTo>
                  <a:cubicBezTo>
                    <a:pt x="1672" y="3646"/>
                    <a:pt x="908" y="1863"/>
                    <a:pt x="192" y="1"/>
                  </a:cubicBezTo>
                  <a:close/>
                </a:path>
              </a:pathLst>
            </a:custGeom>
            <a:solidFill>
              <a:srgbClr val="FFBC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2162132" y="2235086"/>
              <a:ext cx="428871" cy="412393"/>
            </a:xfrm>
            <a:custGeom>
              <a:avLst/>
              <a:gdLst/>
              <a:ahLst/>
              <a:cxnLst/>
              <a:rect l="l" t="t" r="r" b="b"/>
              <a:pathLst>
                <a:path w="5105" h="4909" extrusionOk="0">
                  <a:moveTo>
                    <a:pt x="2508" y="1"/>
                  </a:moveTo>
                  <a:cubicBezTo>
                    <a:pt x="1886" y="1"/>
                    <a:pt x="1304" y="371"/>
                    <a:pt x="971" y="1391"/>
                  </a:cubicBezTo>
                  <a:cubicBezTo>
                    <a:pt x="0" y="4431"/>
                    <a:pt x="3025" y="4908"/>
                    <a:pt x="3025" y="4908"/>
                  </a:cubicBezTo>
                  <a:cubicBezTo>
                    <a:pt x="3025" y="4908"/>
                    <a:pt x="4919" y="3301"/>
                    <a:pt x="5030" y="2171"/>
                  </a:cubicBezTo>
                  <a:cubicBezTo>
                    <a:pt x="5104" y="1432"/>
                    <a:pt x="3730" y="1"/>
                    <a:pt x="2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2998899" y="2257433"/>
              <a:ext cx="418958" cy="410125"/>
            </a:xfrm>
            <a:custGeom>
              <a:avLst/>
              <a:gdLst/>
              <a:ahLst/>
              <a:cxnLst/>
              <a:rect l="l" t="t" r="r" b="b"/>
              <a:pathLst>
                <a:path w="4987" h="4882" extrusionOk="0">
                  <a:moveTo>
                    <a:pt x="2588" y="0"/>
                  </a:moveTo>
                  <a:cubicBezTo>
                    <a:pt x="1380" y="0"/>
                    <a:pt x="0" y="1352"/>
                    <a:pt x="52" y="2080"/>
                  </a:cubicBezTo>
                  <a:cubicBezTo>
                    <a:pt x="116" y="3194"/>
                    <a:pt x="1947" y="4881"/>
                    <a:pt x="1947" y="4881"/>
                  </a:cubicBezTo>
                  <a:cubicBezTo>
                    <a:pt x="1947" y="4881"/>
                    <a:pt x="4987" y="4499"/>
                    <a:pt x="4127" y="1443"/>
                  </a:cubicBezTo>
                  <a:cubicBezTo>
                    <a:pt x="3823" y="382"/>
                    <a:pt x="3230" y="0"/>
                    <a:pt x="25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2556572" y="2625991"/>
              <a:ext cx="92411" cy="80059"/>
            </a:xfrm>
            <a:custGeom>
              <a:avLst/>
              <a:gdLst/>
              <a:ahLst/>
              <a:cxnLst/>
              <a:rect l="l" t="t" r="r" b="b"/>
              <a:pathLst>
                <a:path w="1100" h="953" extrusionOk="0">
                  <a:moveTo>
                    <a:pt x="638" y="1"/>
                  </a:moveTo>
                  <a:cubicBezTo>
                    <a:pt x="208" y="1"/>
                    <a:pt x="1" y="510"/>
                    <a:pt x="303" y="812"/>
                  </a:cubicBezTo>
                  <a:cubicBezTo>
                    <a:pt x="395" y="909"/>
                    <a:pt x="510" y="952"/>
                    <a:pt x="623" y="952"/>
                  </a:cubicBezTo>
                  <a:cubicBezTo>
                    <a:pt x="864" y="952"/>
                    <a:pt x="1099" y="759"/>
                    <a:pt x="1099" y="478"/>
                  </a:cubicBezTo>
                  <a:cubicBezTo>
                    <a:pt x="1099" y="224"/>
                    <a:pt x="892" y="1"/>
                    <a:pt x="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2893631" y="2625991"/>
              <a:ext cx="92327" cy="80059"/>
            </a:xfrm>
            <a:custGeom>
              <a:avLst/>
              <a:gdLst/>
              <a:ahLst/>
              <a:cxnLst/>
              <a:rect l="l" t="t" r="r" b="b"/>
              <a:pathLst>
                <a:path w="1099" h="953" extrusionOk="0">
                  <a:moveTo>
                    <a:pt x="637" y="1"/>
                  </a:moveTo>
                  <a:cubicBezTo>
                    <a:pt x="207" y="1"/>
                    <a:pt x="0" y="510"/>
                    <a:pt x="303" y="812"/>
                  </a:cubicBezTo>
                  <a:cubicBezTo>
                    <a:pt x="394" y="909"/>
                    <a:pt x="509" y="952"/>
                    <a:pt x="623" y="952"/>
                  </a:cubicBezTo>
                  <a:cubicBezTo>
                    <a:pt x="863" y="952"/>
                    <a:pt x="1098" y="759"/>
                    <a:pt x="1098" y="478"/>
                  </a:cubicBezTo>
                  <a:cubicBezTo>
                    <a:pt x="1098" y="224"/>
                    <a:pt x="891" y="1"/>
                    <a:pt x="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2749213" y="2749068"/>
              <a:ext cx="86950" cy="21422"/>
            </a:xfrm>
            <a:custGeom>
              <a:avLst/>
              <a:gdLst/>
              <a:ahLst/>
              <a:cxnLst/>
              <a:rect l="l" t="t" r="r" b="b"/>
              <a:pathLst>
                <a:path w="1035" h="255" extrusionOk="0">
                  <a:moveTo>
                    <a:pt x="1003" y="0"/>
                  </a:moveTo>
                  <a:cubicBezTo>
                    <a:pt x="875" y="96"/>
                    <a:pt x="716" y="175"/>
                    <a:pt x="557" y="207"/>
                  </a:cubicBezTo>
                  <a:lnTo>
                    <a:pt x="525" y="207"/>
                  </a:lnTo>
                  <a:cubicBezTo>
                    <a:pt x="366" y="191"/>
                    <a:pt x="191" y="127"/>
                    <a:pt x="48" y="48"/>
                  </a:cubicBezTo>
                  <a:cubicBezTo>
                    <a:pt x="40" y="40"/>
                    <a:pt x="32" y="36"/>
                    <a:pt x="26" y="36"/>
                  </a:cubicBezTo>
                  <a:cubicBezTo>
                    <a:pt x="20" y="36"/>
                    <a:pt x="16" y="40"/>
                    <a:pt x="16" y="48"/>
                  </a:cubicBezTo>
                  <a:cubicBezTo>
                    <a:pt x="0" y="48"/>
                    <a:pt x="0" y="64"/>
                    <a:pt x="16" y="80"/>
                  </a:cubicBezTo>
                  <a:cubicBezTo>
                    <a:pt x="175" y="159"/>
                    <a:pt x="350" y="223"/>
                    <a:pt x="525" y="239"/>
                  </a:cubicBezTo>
                  <a:lnTo>
                    <a:pt x="573" y="255"/>
                  </a:lnTo>
                  <a:cubicBezTo>
                    <a:pt x="732" y="207"/>
                    <a:pt x="891" y="127"/>
                    <a:pt x="1035" y="32"/>
                  </a:cubicBezTo>
                  <a:cubicBezTo>
                    <a:pt x="1035" y="32"/>
                    <a:pt x="1035" y="16"/>
                    <a:pt x="1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2791976" y="2765114"/>
              <a:ext cx="4116" cy="70902"/>
            </a:xfrm>
            <a:custGeom>
              <a:avLst/>
              <a:gdLst/>
              <a:ahLst/>
              <a:cxnLst/>
              <a:rect l="l" t="t" r="r" b="b"/>
              <a:pathLst>
                <a:path w="49" h="844" extrusionOk="0">
                  <a:moveTo>
                    <a:pt x="32" y="0"/>
                  </a:moveTo>
                  <a:cubicBezTo>
                    <a:pt x="16" y="0"/>
                    <a:pt x="0" y="16"/>
                    <a:pt x="0" y="16"/>
                  </a:cubicBezTo>
                  <a:lnTo>
                    <a:pt x="0" y="812"/>
                  </a:lnTo>
                  <a:cubicBezTo>
                    <a:pt x="0" y="828"/>
                    <a:pt x="16" y="844"/>
                    <a:pt x="32" y="844"/>
                  </a:cubicBezTo>
                  <a:cubicBezTo>
                    <a:pt x="32" y="844"/>
                    <a:pt x="48" y="828"/>
                    <a:pt x="48" y="812"/>
                  </a:cubicBezTo>
                  <a:lnTo>
                    <a:pt x="48" y="16"/>
                  </a:lnTo>
                  <a:cubicBezTo>
                    <a:pt x="48" y="16"/>
                    <a:pt x="32" y="0"/>
                    <a:pt x="32"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2408206" y="2711599"/>
              <a:ext cx="201960" cy="172803"/>
            </a:xfrm>
            <a:custGeom>
              <a:avLst/>
              <a:gdLst/>
              <a:ahLst/>
              <a:cxnLst/>
              <a:rect l="l" t="t" r="r" b="b"/>
              <a:pathLst>
                <a:path w="2404" h="2057" extrusionOk="0">
                  <a:moveTo>
                    <a:pt x="1385" y="0"/>
                  </a:moveTo>
                  <a:cubicBezTo>
                    <a:pt x="462" y="0"/>
                    <a:pt x="0" y="1099"/>
                    <a:pt x="653" y="1751"/>
                  </a:cubicBezTo>
                  <a:cubicBezTo>
                    <a:pt x="864" y="1962"/>
                    <a:pt x="1122" y="2057"/>
                    <a:pt x="1374" y="2057"/>
                  </a:cubicBezTo>
                  <a:cubicBezTo>
                    <a:pt x="1901" y="2057"/>
                    <a:pt x="2404" y="1644"/>
                    <a:pt x="2404" y="1019"/>
                  </a:cubicBezTo>
                  <a:cubicBezTo>
                    <a:pt x="2404" y="462"/>
                    <a:pt x="1942" y="0"/>
                    <a:pt x="1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2923036" y="2711599"/>
              <a:ext cx="201960" cy="172803"/>
            </a:xfrm>
            <a:custGeom>
              <a:avLst/>
              <a:gdLst/>
              <a:ahLst/>
              <a:cxnLst/>
              <a:rect l="l" t="t" r="r" b="b"/>
              <a:pathLst>
                <a:path w="2404" h="2057" extrusionOk="0">
                  <a:moveTo>
                    <a:pt x="1385" y="0"/>
                  </a:moveTo>
                  <a:cubicBezTo>
                    <a:pt x="462" y="0"/>
                    <a:pt x="0" y="1099"/>
                    <a:pt x="653" y="1751"/>
                  </a:cubicBezTo>
                  <a:cubicBezTo>
                    <a:pt x="864" y="1962"/>
                    <a:pt x="1122" y="2057"/>
                    <a:pt x="1374" y="2057"/>
                  </a:cubicBezTo>
                  <a:cubicBezTo>
                    <a:pt x="1901" y="2057"/>
                    <a:pt x="2404" y="1644"/>
                    <a:pt x="2404" y="1019"/>
                  </a:cubicBezTo>
                  <a:cubicBezTo>
                    <a:pt x="2404" y="462"/>
                    <a:pt x="1942" y="0"/>
                    <a:pt x="1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2236988" y="3820885"/>
              <a:ext cx="214057" cy="60905"/>
            </a:xfrm>
            <a:custGeom>
              <a:avLst/>
              <a:gdLst/>
              <a:ahLst/>
              <a:cxnLst/>
              <a:rect l="l" t="t" r="r" b="b"/>
              <a:pathLst>
                <a:path w="2548" h="725" extrusionOk="0">
                  <a:moveTo>
                    <a:pt x="1379" y="1"/>
                  </a:moveTo>
                  <a:cubicBezTo>
                    <a:pt x="1071" y="1"/>
                    <a:pt x="734" y="180"/>
                    <a:pt x="462" y="294"/>
                  </a:cubicBezTo>
                  <a:cubicBezTo>
                    <a:pt x="287" y="358"/>
                    <a:pt x="128" y="453"/>
                    <a:pt x="1" y="597"/>
                  </a:cubicBezTo>
                  <a:cubicBezTo>
                    <a:pt x="32" y="692"/>
                    <a:pt x="128" y="708"/>
                    <a:pt x="223" y="724"/>
                  </a:cubicBezTo>
                  <a:cubicBezTo>
                    <a:pt x="494" y="724"/>
                    <a:pt x="749" y="708"/>
                    <a:pt x="1019" y="676"/>
                  </a:cubicBezTo>
                  <a:lnTo>
                    <a:pt x="2293" y="517"/>
                  </a:lnTo>
                  <a:cubicBezTo>
                    <a:pt x="2388" y="517"/>
                    <a:pt x="2468" y="485"/>
                    <a:pt x="2547" y="438"/>
                  </a:cubicBezTo>
                  <a:cubicBezTo>
                    <a:pt x="2547" y="438"/>
                    <a:pt x="2102" y="199"/>
                    <a:pt x="2054" y="183"/>
                  </a:cubicBezTo>
                  <a:cubicBezTo>
                    <a:pt x="1863" y="103"/>
                    <a:pt x="1672" y="40"/>
                    <a:pt x="1481" y="8"/>
                  </a:cubicBezTo>
                  <a:cubicBezTo>
                    <a:pt x="1447" y="3"/>
                    <a:pt x="1413" y="1"/>
                    <a:pt x="1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3046031" y="3820885"/>
              <a:ext cx="214057" cy="60905"/>
            </a:xfrm>
            <a:custGeom>
              <a:avLst/>
              <a:gdLst/>
              <a:ahLst/>
              <a:cxnLst/>
              <a:rect l="l" t="t" r="r" b="b"/>
              <a:pathLst>
                <a:path w="2548" h="725" extrusionOk="0">
                  <a:moveTo>
                    <a:pt x="1169" y="1"/>
                  </a:moveTo>
                  <a:cubicBezTo>
                    <a:pt x="1135" y="1"/>
                    <a:pt x="1101" y="3"/>
                    <a:pt x="1067" y="8"/>
                  </a:cubicBezTo>
                  <a:cubicBezTo>
                    <a:pt x="876" y="56"/>
                    <a:pt x="669" y="103"/>
                    <a:pt x="494" y="183"/>
                  </a:cubicBezTo>
                  <a:cubicBezTo>
                    <a:pt x="446" y="199"/>
                    <a:pt x="1" y="438"/>
                    <a:pt x="1" y="438"/>
                  </a:cubicBezTo>
                  <a:cubicBezTo>
                    <a:pt x="80" y="485"/>
                    <a:pt x="160" y="517"/>
                    <a:pt x="255" y="517"/>
                  </a:cubicBezTo>
                  <a:lnTo>
                    <a:pt x="1529" y="676"/>
                  </a:lnTo>
                  <a:cubicBezTo>
                    <a:pt x="1799" y="708"/>
                    <a:pt x="2054" y="724"/>
                    <a:pt x="2325" y="724"/>
                  </a:cubicBezTo>
                  <a:cubicBezTo>
                    <a:pt x="2420" y="708"/>
                    <a:pt x="2516" y="692"/>
                    <a:pt x="2547" y="597"/>
                  </a:cubicBezTo>
                  <a:cubicBezTo>
                    <a:pt x="2420" y="453"/>
                    <a:pt x="2261" y="358"/>
                    <a:pt x="2086" y="294"/>
                  </a:cubicBezTo>
                  <a:cubicBezTo>
                    <a:pt x="1814" y="180"/>
                    <a:pt x="1477" y="1"/>
                    <a:pt x="1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3304118" y="3562046"/>
              <a:ext cx="8149" cy="26882"/>
            </a:xfrm>
            <a:custGeom>
              <a:avLst/>
              <a:gdLst/>
              <a:ahLst/>
              <a:cxnLst/>
              <a:rect l="l" t="t" r="r" b="b"/>
              <a:pathLst>
                <a:path w="97" h="320" extrusionOk="0">
                  <a:moveTo>
                    <a:pt x="80" y="1"/>
                  </a:moveTo>
                  <a:cubicBezTo>
                    <a:pt x="80" y="96"/>
                    <a:pt x="49" y="208"/>
                    <a:pt x="1" y="287"/>
                  </a:cubicBezTo>
                  <a:cubicBezTo>
                    <a:pt x="1" y="303"/>
                    <a:pt x="1" y="303"/>
                    <a:pt x="1" y="303"/>
                  </a:cubicBezTo>
                  <a:cubicBezTo>
                    <a:pt x="1" y="303"/>
                    <a:pt x="1" y="319"/>
                    <a:pt x="1" y="319"/>
                  </a:cubicBezTo>
                  <a:cubicBezTo>
                    <a:pt x="49" y="224"/>
                    <a:pt x="80" y="112"/>
                    <a:pt x="96" y="17"/>
                  </a:cubicBezTo>
                  <a:lnTo>
                    <a:pt x="80"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3326885" y="3528609"/>
              <a:ext cx="5461" cy="32175"/>
            </a:xfrm>
            <a:custGeom>
              <a:avLst/>
              <a:gdLst/>
              <a:ahLst/>
              <a:cxnLst/>
              <a:rect l="l" t="t" r="r" b="b"/>
              <a:pathLst>
                <a:path w="65" h="383" extrusionOk="0">
                  <a:moveTo>
                    <a:pt x="0" y="1"/>
                  </a:moveTo>
                  <a:cubicBezTo>
                    <a:pt x="0" y="1"/>
                    <a:pt x="0" y="1"/>
                    <a:pt x="0" y="17"/>
                  </a:cubicBezTo>
                  <a:cubicBezTo>
                    <a:pt x="48" y="128"/>
                    <a:pt x="48" y="256"/>
                    <a:pt x="0" y="367"/>
                  </a:cubicBezTo>
                  <a:lnTo>
                    <a:pt x="0" y="383"/>
                  </a:lnTo>
                  <a:lnTo>
                    <a:pt x="16" y="367"/>
                  </a:lnTo>
                  <a:cubicBezTo>
                    <a:pt x="64" y="240"/>
                    <a:pt x="64" y="112"/>
                    <a:pt x="16"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3314871" y="3579436"/>
              <a:ext cx="12097" cy="34863"/>
            </a:xfrm>
            <a:custGeom>
              <a:avLst/>
              <a:gdLst/>
              <a:ahLst/>
              <a:cxnLst/>
              <a:rect l="l" t="t" r="r" b="b"/>
              <a:pathLst>
                <a:path w="144" h="415" extrusionOk="0">
                  <a:moveTo>
                    <a:pt x="143" y="1"/>
                  </a:moveTo>
                  <a:cubicBezTo>
                    <a:pt x="96" y="144"/>
                    <a:pt x="48" y="271"/>
                    <a:pt x="0" y="399"/>
                  </a:cubicBezTo>
                  <a:lnTo>
                    <a:pt x="0" y="415"/>
                  </a:lnTo>
                  <a:cubicBezTo>
                    <a:pt x="64" y="287"/>
                    <a:pt x="112" y="144"/>
                    <a:pt x="143" y="17"/>
                  </a:cubicBezTo>
                  <a:cubicBezTo>
                    <a:pt x="143" y="17"/>
                    <a:pt x="143" y="1"/>
                    <a:pt x="143"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2436266" y="2651446"/>
              <a:ext cx="8065" cy="26798"/>
            </a:xfrm>
            <a:custGeom>
              <a:avLst/>
              <a:gdLst/>
              <a:ahLst/>
              <a:cxnLst/>
              <a:rect l="l" t="t" r="r" b="b"/>
              <a:pathLst>
                <a:path w="96" h="319" extrusionOk="0">
                  <a:moveTo>
                    <a:pt x="80" y="0"/>
                  </a:moveTo>
                  <a:cubicBezTo>
                    <a:pt x="32" y="96"/>
                    <a:pt x="0" y="191"/>
                    <a:pt x="0" y="303"/>
                  </a:cubicBezTo>
                  <a:lnTo>
                    <a:pt x="0" y="318"/>
                  </a:lnTo>
                  <a:cubicBezTo>
                    <a:pt x="0" y="318"/>
                    <a:pt x="16" y="318"/>
                    <a:pt x="16" y="303"/>
                  </a:cubicBezTo>
                  <a:cubicBezTo>
                    <a:pt x="16" y="207"/>
                    <a:pt x="48" y="96"/>
                    <a:pt x="96" y="16"/>
                  </a:cubicBezTo>
                  <a:lnTo>
                    <a:pt x="96" y="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2416187" y="2679506"/>
              <a:ext cx="4116" cy="32175"/>
            </a:xfrm>
            <a:custGeom>
              <a:avLst/>
              <a:gdLst/>
              <a:ahLst/>
              <a:cxnLst/>
              <a:rect l="l" t="t" r="r" b="b"/>
              <a:pathLst>
                <a:path w="49" h="383" extrusionOk="0">
                  <a:moveTo>
                    <a:pt x="32" y="0"/>
                  </a:moveTo>
                  <a:cubicBezTo>
                    <a:pt x="1" y="128"/>
                    <a:pt x="1" y="255"/>
                    <a:pt x="32" y="366"/>
                  </a:cubicBezTo>
                  <a:lnTo>
                    <a:pt x="48" y="382"/>
                  </a:lnTo>
                  <a:lnTo>
                    <a:pt x="48" y="366"/>
                  </a:lnTo>
                  <a:cubicBezTo>
                    <a:pt x="16" y="255"/>
                    <a:pt x="16" y="128"/>
                    <a:pt x="48" y="16"/>
                  </a:cubicBezTo>
                  <a:cubicBezTo>
                    <a:pt x="48" y="16"/>
                    <a:pt x="48" y="16"/>
                    <a:pt x="48" y="0"/>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2421564" y="2624647"/>
              <a:ext cx="12097" cy="34863"/>
            </a:xfrm>
            <a:custGeom>
              <a:avLst/>
              <a:gdLst/>
              <a:ahLst/>
              <a:cxnLst/>
              <a:rect l="l" t="t" r="r" b="b"/>
              <a:pathLst>
                <a:path w="144" h="415" extrusionOk="0">
                  <a:moveTo>
                    <a:pt x="144" y="1"/>
                  </a:moveTo>
                  <a:cubicBezTo>
                    <a:pt x="80" y="144"/>
                    <a:pt x="32" y="271"/>
                    <a:pt x="0" y="415"/>
                  </a:cubicBezTo>
                  <a:cubicBezTo>
                    <a:pt x="48" y="287"/>
                    <a:pt x="96" y="144"/>
                    <a:pt x="144" y="17"/>
                  </a:cubicBezTo>
                  <a:lnTo>
                    <a:pt x="144" y="1"/>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2691665" y="2796534"/>
              <a:ext cx="176589" cy="364425"/>
            </a:xfrm>
            <a:custGeom>
              <a:avLst/>
              <a:gdLst/>
              <a:ahLst/>
              <a:cxnLst/>
              <a:rect l="l" t="t" r="r" b="b"/>
              <a:pathLst>
                <a:path w="2102" h="4338" extrusionOk="0">
                  <a:moveTo>
                    <a:pt x="1324" y="0"/>
                  </a:moveTo>
                  <a:cubicBezTo>
                    <a:pt x="1282" y="0"/>
                    <a:pt x="1242" y="8"/>
                    <a:pt x="1210" y="24"/>
                  </a:cubicBezTo>
                  <a:cubicBezTo>
                    <a:pt x="1035" y="88"/>
                    <a:pt x="876" y="199"/>
                    <a:pt x="765" y="342"/>
                  </a:cubicBezTo>
                  <a:lnTo>
                    <a:pt x="701" y="390"/>
                  </a:lnTo>
                  <a:cubicBezTo>
                    <a:pt x="605" y="502"/>
                    <a:pt x="494" y="629"/>
                    <a:pt x="414" y="756"/>
                  </a:cubicBezTo>
                  <a:cubicBezTo>
                    <a:pt x="223" y="1075"/>
                    <a:pt x="96" y="1425"/>
                    <a:pt x="64" y="1791"/>
                  </a:cubicBezTo>
                  <a:cubicBezTo>
                    <a:pt x="1" y="2332"/>
                    <a:pt x="64" y="2857"/>
                    <a:pt x="239" y="3367"/>
                  </a:cubicBezTo>
                  <a:cubicBezTo>
                    <a:pt x="287" y="3558"/>
                    <a:pt x="367" y="3749"/>
                    <a:pt x="478" y="3908"/>
                  </a:cubicBezTo>
                  <a:cubicBezTo>
                    <a:pt x="494" y="3924"/>
                    <a:pt x="494" y="3940"/>
                    <a:pt x="510" y="3956"/>
                  </a:cubicBezTo>
                  <a:cubicBezTo>
                    <a:pt x="590" y="4051"/>
                    <a:pt x="685" y="4131"/>
                    <a:pt x="781" y="4194"/>
                  </a:cubicBezTo>
                  <a:cubicBezTo>
                    <a:pt x="876" y="4258"/>
                    <a:pt x="1003" y="4306"/>
                    <a:pt x="1115" y="4322"/>
                  </a:cubicBezTo>
                  <a:cubicBezTo>
                    <a:pt x="1163" y="4338"/>
                    <a:pt x="1210" y="4338"/>
                    <a:pt x="1258" y="4338"/>
                  </a:cubicBezTo>
                  <a:cubicBezTo>
                    <a:pt x="1322" y="4338"/>
                    <a:pt x="1385" y="4338"/>
                    <a:pt x="1465" y="4306"/>
                  </a:cubicBezTo>
                  <a:cubicBezTo>
                    <a:pt x="1481" y="4306"/>
                    <a:pt x="1513" y="4290"/>
                    <a:pt x="1529" y="4274"/>
                  </a:cubicBezTo>
                  <a:cubicBezTo>
                    <a:pt x="1672" y="4178"/>
                    <a:pt x="1783" y="4019"/>
                    <a:pt x="1815" y="3844"/>
                  </a:cubicBezTo>
                  <a:cubicBezTo>
                    <a:pt x="1847" y="3765"/>
                    <a:pt x="1863" y="3685"/>
                    <a:pt x="1895" y="3605"/>
                  </a:cubicBezTo>
                  <a:cubicBezTo>
                    <a:pt x="2102" y="2746"/>
                    <a:pt x="2022" y="1870"/>
                    <a:pt x="1911" y="1011"/>
                  </a:cubicBezTo>
                  <a:cubicBezTo>
                    <a:pt x="1895" y="899"/>
                    <a:pt x="1879" y="788"/>
                    <a:pt x="1863" y="677"/>
                  </a:cubicBezTo>
                  <a:cubicBezTo>
                    <a:pt x="1831" y="470"/>
                    <a:pt x="1736" y="279"/>
                    <a:pt x="1592" y="120"/>
                  </a:cubicBezTo>
                  <a:cubicBezTo>
                    <a:pt x="1545" y="72"/>
                    <a:pt x="1497" y="40"/>
                    <a:pt x="1449" y="24"/>
                  </a:cubicBezTo>
                  <a:cubicBezTo>
                    <a:pt x="1409" y="8"/>
                    <a:pt x="1365" y="0"/>
                    <a:pt x="1324" y="0"/>
                  </a:cubicBezTo>
                  <a:close/>
                </a:path>
              </a:pathLst>
            </a:custGeom>
            <a:solidFill>
              <a:srgbClr val="504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2789288" y="2797878"/>
              <a:ext cx="30832" cy="363080"/>
            </a:xfrm>
            <a:custGeom>
              <a:avLst/>
              <a:gdLst/>
              <a:ahLst/>
              <a:cxnLst/>
              <a:rect l="l" t="t" r="r" b="b"/>
              <a:pathLst>
                <a:path w="367" h="4322" extrusionOk="0">
                  <a:moveTo>
                    <a:pt x="168" y="0"/>
                  </a:moveTo>
                  <a:cubicBezTo>
                    <a:pt x="128" y="0"/>
                    <a:pt x="88" y="8"/>
                    <a:pt x="48" y="24"/>
                  </a:cubicBezTo>
                  <a:cubicBezTo>
                    <a:pt x="1" y="915"/>
                    <a:pt x="1" y="1807"/>
                    <a:pt x="16" y="2698"/>
                  </a:cubicBezTo>
                  <a:cubicBezTo>
                    <a:pt x="32" y="3160"/>
                    <a:pt x="64" y="3621"/>
                    <a:pt x="96" y="4083"/>
                  </a:cubicBezTo>
                  <a:lnTo>
                    <a:pt x="96" y="4322"/>
                  </a:lnTo>
                  <a:cubicBezTo>
                    <a:pt x="160" y="4322"/>
                    <a:pt x="223" y="4322"/>
                    <a:pt x="303" y="4290"/>
                  </a:cubicBezTo>
                  <a:cubicBezTo>
                    <a:pt x="319" y="4290"/>
                    <a:pt x="351" y="4274"/>
                    <a:pt x="367" y="4258"/>
                  </a:cubicBezTo>
                  <a:cubicBezTo>
                    <a:pt x="367" y="3812"/>
                    <a:pt x="303" y="3319"/>
                    <a:pt x="303" y="2985"/>
                  </a:cubicBezTo>
                  <a:lnTo>
                    <a:pt x="303" y="740"/>
                  </a:lnTo>
                  <a:cubicBezTo>
                    <a:pt x="303" y="501"/>
                    <a:pt x="303" y="263"/>
                    <a:pt x="287" y="24"/>
                  </a:cubicBezTo>
                  <a:cubicBezTo>
                    <a:pt x="247" y="8"/>
                    <a:pt x="207" y="0"/>
                    <a:pt x="168" y="0"/>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2725102" y="2829299"/>
              <a:ext cx="32176" cy="319649"/>
            </a:xfrm>
            <a:custGeom>
              <a:avLst/>
              <a:gdLst/>
              <a:ahLst/>
              <a:cxnLst/>
              <a:rect l="l" t="t" r="r" b="b"/>
              <a:pathLst>
                <a:path w="383" h="3805" extrusionOk="0">
                  <a:moveTo>
                    <a:pt x="303" y="0"/>
                  </a:moveTo>
                  <a:cubicBezTo>
                    <a:pt x="192" y="112"/>
                    <a:pt x="96" y="239"/>
                    <a:pt x="16" y="366"/>
                  </a:cubicBezTo>
                  <a:cubicBezTo>
                    <a:pt x="1" y="1019"/>
                    <a:pt x="1" y="1671"/>
                    <a:pt x="16" y="2324"/>
                  </a:cubicBezTo>
                  <a:cubicBezTo>
                    <a:pt x="32" y="2722"/>
                    <a:pt x="48" y="3120"/>
                    <a:pt x="80" y="3518"/>
                  </a:cubicBezTo>
                  <a:cubicBezTo>
                    <a:pt x="80" y="3534"/>
                    <a:pt x="96" y="3550"/>
                    <a:pt x="112" y="3566"/>
                  </a:cubicBezTo>
                  <a:cubicBezTo>
                    <a:pt x="176" y="3661"/>
                    <a:pt x="271" y="3741"/>
                    <a:pt x="383" y="3804"/>
                  </a:cubicBezTo>
                  <a:cubicBezTo>
                    <a:pt x="367" y="3375"/>
                    <a:pt x="303" y="2929"/>
                    <a:pt x="303" y="2611"/>
                  </a:cubicBezTo>
                  <a:lnTo>
                    <a:pt x="303" y="350"/>
                  </a:lnTo>
                  <a:lnTo>
                    <a:pt x="303" y="0"/>
                  </a:ln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2845492" y="2853326"/>
              <a:ext cx="22767" cy="246142"/>
            </a:xfrm>
            <a:custGeom>
              <a:avLst/>
              <a:gdLst/>
              <a:ahLst/>
              <a:cxnLst/>
              <a:rect l="l" t="t" r="r" b="b"/>
              <a:pathLst>
                <a:path w="271" h="2930" extrusionOk="0">
                  <a:moveTo>
                    <a:pt x="16" y="1"/>
                  </a:moveTo>
                  <a:cubicBezTo>
                    <a:pt x="0" y="685"/>
                    <a:pt x="0" y="1354"/>
                    <a:pt x="16" y="2038"/>
                  </a:cubicBezTo>
                  <a:cubicBezTo>
                    <a:pt x="32" y="2325"/>
                    <a:pt x="48" y="2627"/>
                    <a:pt x="64" y="2929"/>
                  </a:cubicBezTo>
                  <a:cubicBezTo>
                    <a:pt x="271" y="2070"/>
                    <a:pt x="191" y="1194"/>
                    <a:pt x="64" y="319"/>
                  </a:cubicBezTo>
                  <a:cubicBezTo>
                    <a:pt x="64" y="223"/>
                    <a:pt x="48" y="112"/>
                    <a:pt x="16" y="1"/>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2611433" y="2897684"/>
              <a:ext cx="119126" cy="125591"/>
            </a:xfrm>
            <a:custGeom>
              <a:avLst/>
              <a:gdLst/>
              <a:ahLst/>
              <a:cxnLst/>
              <a:rect l="l" t="t" r="r" b="b"/>
              <a:pathLst>
                <a:path w="1418" h="1495" extrusionOk="0">
                  <a:moveTo>
                    <a:pt x="863" y="1"/>
                  </a:moveTo>
                  <a:cubicBezTo>
                    <a:pt x="824" y="1"/>
                    <a:pt x="782" y="23"/>
                    <a:pt x="749" y="46"/>
                  </a:cubicBezTo>
                  <a:cubicBezTo>
                    <a:pt x="621" y="125"/>
                    <a:pt x="494" y="221"/>
                    <a:pt x="367" y="316"/>
                  </a:cubicBezTo>
                  <a:cubicBezTo>
                    <a:pt x="287" y="396"/>
                    <a:pt x="1" y="603"/>
                    <a:pt x="64" y="651"/>
                  </a:cubicBezTo>
                  <a:cubicBezTo>
                    <a:pt x="144" y="714"/>
                    <a:pt x="462" y="1462"/>
                    <a:pt x="398" y="1494"/>
                  </a:cubicBezTo>
                  <a:cubicBezTo>
                    <a:pt x="574" y="1430"/>
                    <a:pt x="717" y="1303"/>
                    <a:pt x="812" y="1160"/>
                  </a:cubicBezTo>
                  <a:cubicBezTo>
                    <a:pt x="1019" y="921"/>
                    <a:pt x="1210" y="682"/>
                    <a:pt x="1385" y="444"/>
                  </a:cubicBezTo>
                  <a:cubicBezTo>
                    <a:pt x="1401" y="428"/>
                    <a:pt x="1417" y="396"/>
                    <a:pt x="1417" y="364"/>
                  </a:cubicBezTo>
                  <a:cubicBezTo>
                    <a:pt x="1401" y="332"/>
                    <a:pt x="1385" y="316"/>
                    <a:pt x="1354" y="316"/>
                  </a:cubicBezTo>
                  <a:cubicBezTo>
                    <a:pt x="1334" y="314"/>
                    <a:pt x="1315" y="312"/>
                    <a:pt x="1295" y="312"/>
                  </a:cubicBezTo>
                  <a:cubicBezTo>
                    <a:pt x="1199" y="312"/>
                    <a:pt x="1098" y="343"/>
                    <a:pt x="1019" y="396"/>
                  </a:cubicBezTo>
                  <a:cubicBezTo>
                    <a:pt x="1115" y="316"/>
                    <a:pt x="1194" y="205"/>
                    <a:pt x="1290" y="109"/>
                  </a:cubicBezTo>
                  <a:cubicBezTo>
                    <a:pt x="1306" y="93"/>
                    <a:pt x="1338" y="46"/>
                    <a:pt x="1306" y="30"/>
                  </a:cubicBezTo>
                  <a:cubicBezTo>
                    <a:pt x="1298" y="22"/>
                    <a:pt x="1290" y="18"/>
                    <a:pt x="1282" y="18"/>
                  </a:cubicBezTo>
                  <a:cubicBezTo>
                    <a:pt x="1274" y="18"/>
                    <a:pt x="1266" y="22"/>
                    <a:pt x="1258" y="30"/>
                  </a:cubicBezTo>
                  <a:cubicBezTo>
                    <a:pt x="1067" y="62"/>
                    <a:pt x="892" y="141"/>
                    <a:pt x="733" y="269"/>
                  </a:cubicBezTo>
                  <a:cubicBezTo>
                    <a:pt x="796" y="189"/>
                    <a:pt x="860" y="93"/>
                    <a:pt x="908" y="14"/>
                  </a:cubicBezTo>
                  <a:cubicBezTo>
                    <a:pt x="894" y="5"/>
                    <a:pt x="878" y="1"/>
                    <a:pt x="863" y="1"/>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2406862" y="2945906"/>
              <a:ext cx="251442" cy="519922"/>
            </a:xfrm>
            <a:custGeom>
              <a:avLst/>
              <a:gdLst/>
              <a:ahLst/>
              <a:cxnLst/>
              <a:rect l="l" t="t" r="r" b="b"/>
              <a:pathLst>
                <a:path w="2993" h="6189" extrusionOk="0">
                  <a:moveTo>
                    <a:pt x="1450" y="168"/>
                  </a:moveTo>
                  <a:cubicBezTo>
                    <a:pt x="1158" y="283"/>
                    <a:pt x="859" y="444"/>
                    <a:pt x="609" y="592"/>
                  </a:cubicBezTo>
                  <a:lnTo>
                    <a:pt x="609" y="592"/>
                  </a:lnTo>
                  <a:cubicBezTo>
                    <a:pt x="729" y="524"/>
                    <a:pt x="850" y="458"/>
                    <a:pt x="971" y="395"/>
                  </a:cubicBezTo>
                  <a:cubicBezTo>
                    <a:pt x="1142" y="304"/>
                    <a:pt x="1302" y="228"/>
                    <a:pt x="1450" y="168"/>
                  </a:cubicBezTo>
                  <a:close/>
                  <a:moveTo>
                    <a:pt x="609" y="592"/>
                  </a:moveTo>
                  <a:cubicBezTo>
                    <a:pt x="399" y="713"/>
                    <a:pt x="193" y="842"/>
                    <a:pt x="0" y="984"/>
                  </a:cubicBezTo>
                  <a:cubicBezTo>
                    <a:pt x="12" y="978"/>
                    <a:pt x="264" y="797"/>
                    <a:pt x="609" y="592"/>
                  </a:cubicBezTo>
                  <a:close/>
                  <a:moveTo>
                    <a:pt x="2152" y="0"/>
                  </a:moveTo>
                  <a:cubicBezTo>
                    <a:pt x="1964" y="0"/>
                    <a:pt x="1728" y="56"/>
                    <a:pt x="1450" y="168"/>
                  </a:cubicBezTo>
                  <a:lnTo>
                    <a:pt x="1450" y="168"/>
                  </a:lnTo>
                  <a:cubicBezTo>
                    <a:pt x="1690" y="73"/>
                    <a:pt x="1926" y="10"/>
                    <a:pt x="2124" y="10"/>
                  </a:cubicBezTo>
                  <a:cubicBezTo>
                    <a:pt x="2236" y="10"/>
                    <a:pt x="2337" y="30"/>
                    <a:pt x="2420" y="77"/>
                  </a:cubicBezTo>
                  <a:cubicBezTo>
                    <a:pt x="2611" y="220"/>
                    <a:pt x="2738" y="427"/>
                    <a:pt x="2770" y="650"/>
                  </a:cubicBezTo>
                  <a:cubicBezTo>
                    <a:pt x="2993" y="1493"/>
                    <a:pt x="2833" y="3021"/>
                    <a:pt x="2245" y="3992"/>
                  </a:cubicBezTo>
                  <a:cubicBezTo>
                    <a:pt x="1465" y="5266"/>
                    <a:pt x="1146" y="5664"/>
                    <a:pt x="239" y="6157"/>
                  </a:cubicBezTo>
                  <a:lnTo>
                    <a:pt x="255" y="6189"/>
                  </a:lnTo>
                  <a:cubicBezTo>
                    <a:pt x="1162" y="5679"/>
                    <a:pt x="1480" y="5282"/>
                    <a:pt x="2260" y="4008"/>
                  </a:cubicBezTo>
                  <a:cubicBezTo>
                    <a:pt x="2563" y="3483"/>
                    <a:pt x="2754" y="2894"/>
                    <a:pt x="2833" y="2305"/>
                  </a:cubicBezTo>
                  <a:cubicBezTo>
                    <a:pt x="2913" y="1748"/>
                    <a:pt x="2913" y="1207"/>
                    <a:pt x="2786" y="665"/>
                  </a:cubicBezTo>
                  <a:cubicBezTo>
                    <a:pt x="2754" y="427"/>
                    <a:pt x="2627" y="204"/>
                    <a:pt x="2436" y="61"/>
                  </a:cubicBezTo>
                  <a:cubicBezTo>
                    <a:pt x="2359" y="20"/>
                    <a:pt x="2264" y="0"/>
                    <a:pt x="2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2429545" y="3459132"/>
              <a:ext cx="36208" cy="29487"/>
            </a:xfrm>
            <a:custGeom>
              <a:avLst/>
              <a:gdLst/>
              <a:ahLst/>
              <a:cxnLst/>
              <a:rect l="l" t="t" r="r" b="b"/>
              <a:pathLst>
                <a:path w="431" h="351" extrusionOk="0">
                  <a:moveTo>
                    <a:pt x="335" y="0"/>
                  </a:moveTo>
                  <a:cubicBezTo>
                    <a:pt x="224" y="0"/>
                    <a:pt x="96" y="16"/>
                    <a:pt x="1" y="64"/>
                  </a:cubicBezTo>
                  <a:cubicBezTo>
                    <a:pt x="94" y="17"/>
                    <a:pt x="217" y="1"/>
                    <a:pt x="342" y="0"/>
                  </a:cubicBezTo>
                  <a:lnTo>
                    <a:pt x="342" y="0"/>
                  </a:lnTo>
                  <a:cubicBezTo>
                    <a:pt x="339" y="0"/>
                    <a:pt x="337" y="0"/>
                    <a:pt x="335" y="0"/>
                  </a:cubicBezTo>
                  <a:close/>
                  <a:moveTo>
                    <a:pt x="351" y="0"/>
                  </a:moveTo>
                  <a:cubicBezTo>
                    <a:pt x="348" y="0"/>
                    <a:pt x="345" y="0"/>
                    <a:pt x="342" y="0"/>
                  </a:cubicBezTo>
                  <a:lnTo>
                    <a:pt x="342" y="0"/>
                  </a:lnTo>
                  <a:cubicBezTo>
                    <a:pt x="358" y="0"/>
                    <a:pt x="385" y="2"/>
                    <a:pt x="399" y="16"/>
                  </a:cubicBezTo>
                  <a:cubicBezTo>
                    <a:pt x="399" y="16"/>
                    <a:pt x="399" y="32"/>
                    <a:pt x="399" y="32"/>
                  </a:cubicBezTo>
                  <a:cubicBezTo>
                    <a:pt x="399" y="48"/>
                    <a:pt x="383" y="64"/>
                    <a:pt x="367" y="64"/>
                  </a:cubicBezTo>
                  <a:cubicBezTo>
                    <a:pt x="287" y="112"/>
                    <a:pt x="192" y="159"/>
                    <a:pt x="96" y="175"/>
                  </a:cubicBezTo>
                  <a:cubicBezTo>
                    <a:pt x="114" y="175"/>
                    <a:pt x="132" y="180"/>
                    <a:pt x="147" y="191"/>
                  </a:cubicBezTo>
                  <a:lnTo>
                    <a:pt x="147" y="191"/>
                  </a:lnTo>
                  <a:cubicBezTo>
                    <a:pt x="226" y="174"/>
                    <a:pt x="304" y="143"/>
                    <a:pt x="383" y="96"/>
                  </a:cubicBezTo>
                  <a:cubicBezTo>
                    <a:pt x="399" y="80"/>
                    <a:pt x="415" y="64"/>
                    <a:pt x="431" y="48"/>
                  </a:cubicBezTo>
                  <a:cubicBezTo>
                    <a:pt x="431" y="32"/>
                    <a:pt x="415" y="32"/>
                    <a:pt x="415" y="16"/>
                  </a:cubicBezTo>
                  <a:cubicBezTo>
                    <a:pt x="399" y="0"/>
                    <a:pt x="367" y="0"/>
                    <a:pt x="351" y="0"/>
                  </a:cubicBezTo>
                  <a:close/>
                  <a:moveTo>
                    <a:pt x="147" y="191"/>
                  </a:moveTo>
                  <a:cubicBezTo>
                    <a:pt x="146" y="191"/>
                    <a:pt x="145" y="191"/>
                    <a:pt x="144" y="191"/>
                  </a:cubicBezTo>
                  <a:cubicBezTo>
                    <a:pt x="146" y="191"/>
                    <a:pt x="147" y="191"/>
                    <a:pt x="149" y="192"/>
                  </a:cubicBezTo>
                  <a:lnTo>
                    <a:pt x="149" y="192"/>
                  </a:lnTo>
                  <a:cubicBezTo>
                    <a:pt x="148" y="191"/>
                    <a:pt x="148" y="191"/>
                    <a:pt x="147" y="191"/>
                  </a:cubicBezTo>
                  <a:close/>
                  <a:moveTo>
                    <a:pt x="149" y="192"/>
                  </a:moveTo>
                  <a:lnTo>
                    <a:pt x="149" y="192"/>
                  </a:lnTo>
                  <a:cubicBezTo>
                    <a:pt x="160" y="199"/>
                    <a:pt x="169" y="210"/>
                    <a:pt x="176" y="223"/>
                  </a:cubicBezTo>
                  <a:cubicBezTo>
                    <a:pt x="192" y="239"/>
                    <a:pt x="192" y="255"/>
                    <a:pt x="176" y="255"/>
                  </a:cubicBezTo>
                  <a:cubicBezTo>
                    <a:pt x="176" y="287"/>
                    <a:pt x="160" y="303"/>
                    <a:pt x="128" y="319"/>
                  </a:cubicBezTo>
                  <a:cubicBezTo>
                    <a:pt x="112" y="319"/>
                    <a:pt x="92" y="323"/>
                    <a:pt x="71" y="325"/>
                  </a:cubicBezTo>
                  <a:lnTo>
                    <a:pt x="71" y="325"/>
                  </a:lnTo>
                  <a:cubicBezTo>
                    <a:pt x="69" y="323"/>
                    <a:pt x="66" y="321"/>
                    <a:pt x="64" y="319"/>
                  </a:cubicBezTo>
                  <a:lnTo>
                    <a:pt x="17" y="319"/>
                  </a:lnTo>
                  <a:cubicBezTo>
                    <a:pt x="27" y="324"/>
                    <a:pt x="40" y="326"/>
                    <a:pt x="53" y="326"/>
                  </a:cubicBezTo>
                  <a:cubicBezTo>
                    <a:pt x="59" y="326"/>
                    <a:pt x="65" y="325"/>
                    <a:pt x="71" y="325"/>
                  </a:cubicBezTo>
                  <a:lnTo>
                    <a:pt x="71" y="325"/>
                  </a:lnTo>
                  <a:cubicBezTo>
                    <a:pt x="88" y="338"/>
                    <a:pt x="116" y="350"/>
                    <a:pt x="144" y="350"/>
                  </a:cubicBezTo>
                  <a:cubicBezTo>
                    <a:pt x="176" y="334"/>
                    <a:pt x="192" y="319"/>
                    <a:pt x="208" y="287"/>
                  </a:cubicBezTo>
                  <a:cubicBezTo>
                    <a:pt x="208" y="271"/>
                    <a:pt x="208" y="255"/>
                    <a:pt x="208" y="239"/>
                  </a:cubicBezTo>
                  <a:cubicBezTo>
                    <a:pt x="193" y="210"/>
                    <a:pt x="166" y="194"/>
                    <a:pt x="149" y="192"/>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2393420" y="2982451"/>
              <a:ext cx="29572" cy="46120"/>
            </a:xfrm>
            <a:custGeom>
              <a:avLst/>
              <a:gdLst/>
              <a:ahLst/>
              <a:cxnLst/>
              <a:rect l="l" t="t" r="r" b="b"/>
              <a:pathLst>
                <a:path w="352" h="549" extrusionOk="0">
                  <a:moveTo>
                    <a:pt x="208" y="8"/>
                  </a:moveTo>
                  <a:cubicBezTo>
                    <a:pt x="206" y="8"/>
                    <a:pt x="204" y="8"/>
                    <a:pt x="202" y="8"/>
                  </a:cubicBezTo>
                  <a:lnTo>
                    <a:pt x="202" y="8"/>
                  </a:lnTo>
                  <a:cubicBezTo>
                    <a:pt x="210" y="8"/>
                    <a:pt x="218" y="8"/>
                    <a:pt x="224" y="8"/>
                  </a:cubicBezTo>
                  <a:close/>
                  <a:moveTo>
                    <a:pt x="202" y="8"/>
                  </a:moveTo>
                  <a:cubicBezTo>
                    <a:pt x="187" y="10"/>
                    <a:pt x="170" y="13"/>
                    <a:pt x="160" y="24"/>
                  </a:cubicBezTo>
                  <a:cubicBezTo>
                    <a:pt x="81" y="103"/>
                    <a:pt x="17" y="215"/>
                    <a:pt x="1" y="326"/>
                  </a:cubicBezTo>
                  <a:cubicBezTo>
                    <a:pt x="17" y="215"/>
                    <a:pt x="81" y="119"/>
                    <a:pt x="160" y="39"/>
                  </a:cubicBezTo>
                  <a:cubicBezTo>
                    <a:pt x="174" y="26"/>
                    <a:pt x="188" y="12"/>
                    <a:pt x="202" y="8"/>
                  </a:cubicBezTo>
                  <a:close/>
                  <a:moveTo>
                    <a:pt x="228" y="1"/>
                  </a:moveTo>
                  <a:cubicBezTo>
                    <a:pt x="226" y="1"/>
                    <a:pt x="224" y="2"/>
                    <a:pt x="224" y="8"/>
                  </a:cubicBezTo>
                  <a:lnTo>
                    <a:pt x="224" y="39"/>
                  </a:lnTo>
                  <a:cubicBezTo>
                    <a:pt x="224" y="167"/>
                    <a:pt x="192" y="310"/>
                    <a:pt x="128" y="421"/>
                  </a:cubicBezTo>
                  <a:lnTo>
                    <a:pt x="128" y="437"/>
                  </a:lnTo>
                  <a:lnTo>
                    <a:pt x="209" y="322"/>
                  </a:lnTo>
                  <a:lnTo>
                    <a:pt x="209" y="322"/>
                  </a:lnTo>
                  <a:cubicBezTo>
                    <a:pt x="200" y="345"/>
                    <a:pt x="189" y="367"/>
                    <a:pt x="176" y="390"/>
                  </a:cubicBezTo>
                  <a:lnTo>
                    <a:pt x="256" y="278"/>
                  </a:lnTo>
                  <a:cubicBezTo>
                    <a:pt x="256" y="278"/>
                    <a:pt x="259" y="275"/>
                    <a:pt x="263" y="272"/>
                  </a:cubicBezTo>
                  <a:lnTo>
                    <a:pt x="263" y="272"/>
                  </a:lnTo>
                  <a:cubicBezTo>
                    <a:pt x="285" y="305"/>
                    <a:pt x="270" y="359"/>
                    <a:pt x="256" y="374"/>
                  </a:cubicBezTo>
                  <a:cubicBezTo>
                    <a:pt x="224" y="437"/>
                    <a:pt x="192" y="485"/>
                    <a:pt x="144" y="549"/>
                  </a:cubicBezTo>
                  <a:lnTo>
                    <a:pt x="192" y="549"/>
                  </a:lnTo>
                  <a:cubicBezTo>
                    <a:pt x="240" y="501"/>
                    <a:pt x="272" y="437"/>
                    <a:pt x="303" y="390"/>
                  </a:cubicBezTo>
                  <a:cubicBezTo>
                    <a:pt x="319" y="358"/>
                    <a:pt x="351" y="294"/>
                    <a:pt x="303" y="262"/>
                  </a:cubicBezTo>
                  <a:cubicBezTo>
                    <a:pt x="303" y="254"/>
                    <a:pt x="299" y="250"/>
                    <a:pt x="295" y="250"/>
                  </a:cubicBezTo>
                  <a:cubicBezTo>
                    <a:pt x="291" y="250"/>
                    <a:pt x="287" y="254"/>
                    <a:pt x="287" y="262"/>
                  </a:cubicBezTo>
                  <a:cubicBezTo>
                    <a:pt x="278" y="262"/>
                    <a:pt x="269" y="267"/>
                    <a:pt x="263" y="272"/>
                  </a:cubicBezTo>
                  <a:lnTo>
                    <a:pt x="263" y="272"/>
                  </a:lnTo>
                  <a:cubicBezTo>
                    <a:pt x="261" y="268"/>
                    <a:pt x="259" y="265"/>
                    <a:pt x="256" y="262"/>
                  </a:cubicBezTo>
                  <a:cubicBezTo>
                    <a:pt x="256" y="262"/>
                    <a:pt x="240" y="262"/>
                    <a:pt x="240" y="278"/>
                  </a:cubicBezTo>
                  <a:lnTo>
                    <a:pt x="209" y="322"/>
                  </a:lnTo>
                  <a:lnTo>
                    <a:pt x="209" y="322"/>
                  </a:lnTo>
                  <a:cubicBezTo>
                    <a:pt x="246" y="233"/>
                    <a:pt x="256" y="141"/>
                    <a:pt x="256" y="39"/>
                  </a:cubicBezTo>
                  <a:cubicBezTo>
                    <a:pt x="256" y="39"/>
                    <a:pt x="256" y="24"/>
                    <a:pt x="240" y="8"/>
                  </a:cubicBezTo>
                  <a:cubicBezTo>
                    <a:pt x="240" y="8"/>
                    <a:pt x="233" y="1"/>
                    <a:pt x="22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2845492" y="2902136"/>
              <a:ext cx="115010" cy="131808"/>
            </a:xfrm>
            <a:custGeom>
              <a:avLst/>
              <a:gdLst/>
              <a:ahLst/>
              <a:cxnLst/>
              <a:rect l="l" t="t" r="r" b="b"/>
              <a:pathLst>
                <a:path w="1369" h="1569" extrusionOk="0">
                  <a:moveTo>
                    <a:pt x="567" y="0"/>
                  </a:moveTo>
                  <a:cubicBezTo>
                    <a:pt x="547" y="0"/>
                    <a:pt x="527" y="7"/>
                    <a:pt x="509" y="24"/>
                  </a:cubicBezTo>
                  <a:cubicBezTo>
                    <a:pt x="557" y="104"/>
                    <a:pt x="621" y="200"/>
                    <a:pt x="685" y="279"/>
                  </a:cubicBezTo>
                  <a:cubicBezTo>
                    <a:pt x="541" y="152"/>
                    <a:pt x="350" y="72"/>
                    <a:pt x="159" y="40"/>
                  </a:cubicBezTo>
                  <a:cubicBezTo>
                    <a:pt x="151" y="32"/>
                    <a:pt x="143" y="28"/>
                    <a:pt x="135" y="28"/>
                  </a:cubicBezTo>
                  <a:cubicBezTo>
                    <a:pt x="127" y="28"/>
                    <a:pt x="119" y="32"/>
                    <a:pt x="112" y="40"/>
                  </a:cubicBezTo>
                  <a:cubicBezTo>
                    <a:pt x="96" y="56"/>
                    <a:pt x="112" y="88"/>
                    <a:pt x="127" y="120"/>
                  </a:cubicBezTo>
                  <a:lnTo>
                    <a:pt x="398" y="407"/>
                  </a:lnTo>
                  <a:cubicBezTo>
                    <a:pt x="319" y="354"/>
                    <a:pt x="229" y="323"/>
                    <a:pt x="128" y="323"/>
                  </a:cubicBezTo>
                  <a:cubicBezTo>
                    <a:pt x="107" y="323"/>
                    <a:pt x="86" y="324"/>
                    <a:pt x="64" y="327"/>
                  </a:cubicBezTo>
                  <a:cubicBezTo>
                    <a:pt x="48" y="327"/>
                    <a:pt x="16" y="343"/>
                    <a:pt x="16" y="375"/>
                  </a:cubicBezTo>
                  <a:cubicBezTo>
                    <a:pt x="0" y="391"/>
                    <a:pt x="16" y="422"/>
                    <a:pt x="32" y="454"/>
                  </a:cubicBezTo>
                  <a:cubicBezTo>
                    <a:pt x="207" y="693"/>
                    <a:pt x="414" y="932"/>
                    <a:pt x="605" y="1171"/>
                  </a:cubicBezTo>
                  <a:cubicBezTo>
                    <a:pt x="715" y="1344"/>
                    <a:pt x="888" y="1471"/>
                    <a:pt x="1078" y="1566"/>
                  </a:cubicBezTo>
                  <a:lnTo>
                    <a:pt x="1078" y="1566"/>
                  </a:lnTo>
                  <a:cubicBezTo>
                    <a:pt x="1020" y="1514"/>
                    <a:pt x="1369" y="723"/>
                    <a:pt x="1353" y="661"/>
                  </a:cubicBezTo>
                  <a:cubicBezTo>
                    <a:pt x="1321" y="550"/>
                    <a:pt x="1130" y="407"/>
                    <a:pt x="1051" y="327"/>
                  </a:cubicBezTo>
                  <a:cubicBezTo>
                    <a:pt x="923" y="231"/>
                    <a:pt x="812" y="136"/>
                    <a:pt x="669" y="40"/>
                  </a:cubicBezTo>
                  <a:cubicBezTo>
                    <a:pt x="638" y="20"/>
                    <a:pt x="602" y="0"/>
                    <a:pt x="567" y="0"/>
                  </a:cubicBezTo>
                  <a:close/>
                  <a:moveTo>
                    <a:pt x="1078" y="1566"/>
                  </a:moveTo>
                  <a:lnTo>
                    <a:pt x="1078" y="1566"/>
                  </a:lnTo>
                  <a:cubicBezTo>
                    <a:pt x="1079" y="1567"/>
                    <a:pt x="1081" y="1568"/>
                    <a:pt x="1082" y="1568"/>
                  </a:cubicBezTo>
                  <a:cubicBezTo>
                    <a:pt x="1081" y="1568"/>
                    <a:pt x="1079" y="1567"/>
                    <a:pt x="1078" y="1566"/>
                  </a:cubicBezTo>
                  <a:close/>
                </a:path>
              </a:pathLst>
            </a:custGeom>
            <a:solidFill>
              <a:srgbClr val="FFC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2925724" y="2943722"/>
              <a:ext cx="265472" cy="536892"/>
            </a:xfrm>
            <a:custGeom>
              <a:avLst/>
              <a:gdLst/>
              <a:ahLst/>
              <a:cxnLst/>
              <a:rect l="l" t="t" r="r" b="b"/>
              <a:pathLst>
                <a:path w="3160" h="6391" extrusionOk="0">
                  <a:moveTo>
                    <a:pt x="857" y="0"/>
                  </a:moveTo>
                  <a:cubicBezTo>
                    <a:pt x="737" y="0"/>
                    <a:pt x="638" y="23"/>
                    <a:pt x="557" y="71"/>
                  </a:cubicBezTo>
                  <a:cubicBezTo>
                    <a:pt x="366" y="214"/>
                    <a:pt x="223" y="421"/>
                    <a:pt x="191" y="660"/>
                  </a:cubicBezTo>
                  <a:cubicBezTo>
                    <a:pt x="80" y="1201"/>
                    <a:pt x="64" y="1758"/>
                    <a:pt x="143" y="2299"/>
                  </a:cubicBezTo>
                  <a:cubicBezTo>
                    <a:pt x="223" y="2904"/>
                    <a:pt x="414" y="3477"/>
                    <a:pt x="716" y="4002"/>
                  </a:cubicBezTo>
                  <a:cubicBezTo>
                    <a:pt x="1496" y="5292"/>
                    <a:pt x="1815" y="5690"/>
                    <a:pt x="2738" y="6183"/>
                  </a:cubicBezTo>
                  <a:cubicBezTo>
                    <a:pt x="2738" y="6183"/>
                    <a:pt x="3139" y="6391"/>
                    <a:pt x="3153" y="6391"/>
                  </a:cubicBezTo>
                  <a:cubicBezTo>
                    <a:pt x="3160" y="6391"/>
                    <a:pt x="3063" y="6335"/>
                    <a:pt x="2754" y="6167"/>
                  </a:cubicBezTo>
                  <a:cubicBezTo>
                    <a:pt x="1831" y="5658"/>
                    <a:pt x="1512" y="5276"/>
                    <a:pt x="732" y="3986"/>
                  </a:cubicBezTo>
                  <a:cubicBezTo>
                    <a:pt x="159" y="3031"/>
                    <a:pt x="0" y="1487"/>
                    <a:pt x="207" y="660"/>
                  </a:cubicBezTo>
                  <a:cubicBezTo>
                    <a:pt x="255" y="421"/>
                    <a:pt x="382" y="214"/>
                    <a:pt x="573" y="71"/>
                  </a:cubicBezTo>
                  <a:cubicBezTo>
                    <a:pt x="652" y="25"/>
                    <a:pt x="749" y="5"/>
                    <a:pt x="857" y="5"/>
                  </a:cubicBezTo>
                  <a:cubicBezTo>
                    <a:pt x="1622" y="5"/>
                    <a:pt x="2977" y="994"/>
                    <a:pt x="2977" y="994"/>
                  </a:cubicBezTo>
                  <a:cubicBezTo>
                    <a:pt x="2674" y="771"/>
                    <a:pt x="2356" y="564"/>
                    <a:pt x="2022" y="389"/>
                  </a:cubicBezTo>
                  <a:cubicBezTo>
                    <a:pt x="1529" y="132"/>
                    <a:pt x="1139"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3116937" y="3455099"/>
              <a:ext cx="48222" cy="30831"/>
            </a:xfrm>
            <a:custGeom>
              <a:avLst/>
              <a:gdLst/>
              <a:ahLst/>
              <a:cxnLst/>
              <a:rect l="l" t="t" r="r" b="b"/>
              <a:pathLst>
                <a:path w="574" h="367" extrusionOk="0">
                  <a:moveTo>
                    <a:pt x="80" y="0"/>
                  </a:moveTo>
                  <a:cubicBezTo>
                    <a:pt x="48" y="0"/>
                    <a:pt x="32" y="16"/>
                    <a:pt x="16" y="32"/>
                  </a:cubicBezTo>
                  <a:cubicBezTo>
                    <a:pt x="0" y="32"/>
                    <a:pt x="0" y="48"/>
                    <a:pt x="16" y="64"/>
                  </a:cubicBezTo>
                  <a:cubicBezTo>
                    <a:pt x="16" y="80"/>
                    <a:pt x="32" y="96"/>
                    <a:pt x="48" y="96"/>
                  </a:cubicBezTo>
                  <a:cubicBezTo>
                    <a:pt x="128" y="144"/>
                    <a:pt x="207" y="176"/>
                    <a:pt x="287" y="191"/>
                  </a:cubicBezTo>
                  <a:cubicBezTo>
                    <a:pt x="282" y="196"/>
                    <a:pt x="277" y="200"/>
                    <a:pt x="271" y="205"/>
                  </a:cubicBezTo>
                  <a:lnTo>
                    <a:pt x="271" y="205"/>
                  </a:lnTo>
                  <a:cubicBezTo>
                    <a:pt x="286" y="195"/>
                    <a:pt x="299" y="185"/>
                    <a:pt x="319" y="176"/>
                  </a:cubicBezTo>
                  <a:cubicBezTo>
                    <a:pt x="223" y="160"/>
                    <a:pt x="144" y="128"/>
                    <a:pt x="64" y="80"/>
                  </a:cubicBezTo>
                  <a:cubicBezTo>
                    <a:pt x="48" y="80"/>
                    <a:pt x="32" y="64"/>
                    <a:pt x="32" y="48"/>
                  </a:cubicBezTo>
                  <a:cubicBezTo>
                    <a:pt x="16" y="32"/>
                    <a:pt x="16" y="32"/>
                    <a:pt x="32" y="32"/>
                  </a:cubicBezTo>
                  <a:cubicBezTo>
                    <a:pt x="48" y="16"/>
                    <a:pt x="64" y="0"/>
                    <a:pt x="80" y="0"/>
                  </a:cubicBezTo>
                  <a:close/>
                  <a:moveTo>
                    <a:pt x="271" y="205"/>
                  </a:moveTo>
                  <a:cubicBezTo>
                    <a:pt x="262" y="211"/>
                    <a:pt x="252" y="217"/>
                    <a:pt x="239" y="223"/>
                  </a:cubicBezTo>
                  <a:cubicBezTo>
                    <a:pt x="239" y="229"/>
                    <a:pt x="239" y="234"/>
                    <a:pt x="239" y="239"/>
                  </a:cubicBezTo>
                  <a:cubicBezTo>
                    <a:pt x="239" y="228"/>
                    <a:pt x="256" y="216"/>
                    <a:pt x="271" y="205"/>
                  </a:cubicBezTo>
                  <a:close/>
                  <a:moveTo>
                    <a:pt x="239" y="239"/>
                  </a:moveTo>
                  <a:cubicBezTo>
                    <a:pt x="223" y="255"/>
                    <a:pt x="223" y="287"/>
                    <a:pt x="239" y="303"/>
                  </a:cubicBezTo>
                  <a:cubicBezTo>
                    <a:pt x="239" y="319"/>
                    <a:pt x="255" y="351"/>
                    <a:pt x="287" y="351"/>
                  </a:cubicBezTo>
                  <a:cubicBezTo>
                    <a:pt x="303" y="367"/>
                    <a:pt x="335" y="367"/>
                    <a:pt x="366" y="367"/>
                  </a:cubicBezTo>
                  <a:lnTo>
                    <a:pt x="414" y="351"/>
                  </a:lnTo>
                  <a:lnTo>
                    <a:pt x="573" y="335"/>
                  </a:lnTo>
                  <a:lnTo>
                    <a:pt x="573" y="319"/>
                  </a:lnTo>
                  <a:lnTo>
                    <a:pt x="414" y="335"/>
                  </a:lnTo>
                  <a:cubicBezTo>
                    <a:pt x="366" y="335"/>
                    <a:pt x="335" y="335"/>
                    <a:pt x="287" y="319"/>
                  </a:cubicBezTo>
                  <a:cubicBezTo>
                    <a:pt x="271" y="303"/>
                    <a:pt x="255" y="287"/>
                    <a:pt x="239" y="271"/>
                  </a:cubicBezTo>
                  <a:cubicBezTo>
                    <a:pt x="239" y="260"/>
                    <a:pt x="239" y="250"/>
                    <a:pt x="239" y="239"/>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3163732" y="2981695"/>
              <a:ext cx="29488" cy="46876"/>
            </a:xfrm>
            <a:custGeom>
              <a:avLst/>
              <a:gdLst/>
              <a:ahLst/>
              <a:cxnLst/>
              <a:rect l="l" t="t" r="r" b="b"/>
              <a:pathLst>
                <a:path w="351" h="558" extrusionOk="0">
                  <a:moveTo>
                    <a:pt x="265" y="146"/>
                  </a:moveTo>
                  <a:lnTo>
                    <a:pt x="265" y="146"/>
                  </a:lnTo>
                  <a:cubicBezTo>
                    <a:pt x="302" y="204"/>
                    <a:pt x="332" y="270"/>
                    <a:pt x="351" y="335"/>
                  </a:cubicBezTo>
                  <a:cubicBezTo>
                    <a:pt x="331" y="266"/>
                    <a:pt x="305" y="203"/>
                    <a:pt x="265" y="146"/>
                  </a:cubicBezTo>
                  <a:close/>
                  <a:moveTo>
                    <a:pt x="128" y="1"/>
                  </a:moveTo>
                  <a:cubicBezTo>
                    <a:pt x="112" y="1"/>
                    <a:pt x="96" y="17"/>
                    <a:pt x="96" y="17"/>
                  </a:cubicBezTo>
                  <a:cubicBezTo>
                    <a:pt x="96" y="33"/>
                    <a:pt x="80" y="33"/>
                    <a:pt x="80" y="48"/>
                  </a:cubicBezTo>
                  <a:cubicBezTo>
                    <a:pt x="80" y="146"/>
                    <a:pt x="104" y="255"/>
                    <a:pt x="142" y="345"/>
                  </a:cubicBezTo>
                  <a:lnTo>
                    <a:pt x="142" y="345"/>
                  </a:lnTo>
                  <a:lnTo>
                    <a:pt x="96" y="287"/>
                  </a:lnTo>
                  <a:cubicBezTo>
                    <a:pt x="96" y="287"/>
                    <a:pt x="96" y="271"/>
                    <a:pt x="80" y="271"/>
                  </a:cubicBezTo>
                  <a:cubicBezTo>
                    <a:pt x="78" y="271"/>
                    <a:pt x="76" y="273"/>
                    <a:pt x="75" y="276"/>
                  </a:cubicBezTo>
                  <a:lnTo>
                    <a:pt x="75" y="276"/>
                  </a:lnTo>
                  <a:cubicBezTo>
                    <a:pt x="71" y="271"/>
                    <a:pt x="64" y="271"/>
                    <a:pt x="64" y="271"/>
                  </a:cubicBezTo>
                  <a:cubicBezTo>
                    <a:pt x="56" y="263"/>
                    <a:pt x="52" y="259"/>
                    <a:pt x="48" y="259"/>
                  </a:cubicBezTo>
                  <a:cubicBezTo>
                    <a:pt x="44" y="259"/>
                    <a:pt x="40" y="263"/>
                    <a:pt x="32" y="271"/>
                  </a:cubicBezTo>
                  <a:cubicBezTo>
                    <a:pt x="0" y="303"/>
                    <a:pt x="16" y="367"/>
                    <a:pt x="32" y="399"/>
                  </a:cubicBezTo>
                  <a:cubicBezTo>
                    <a:pt x="64" y="446"/>
                    <a:pt x="96" y="510"/>
                    <a:pt x="144" y="558"/>
                  </a:cubicBezTo>
                  <a:lnTo>
                    <a:pt x="191" y="558"/>
                  </a:lnTo>
                  <a:cubicBezTo>
                    <a:pt x="144" y="494"/>
                    <a:pt x="112" y="446"/>
                    <a:pt x="80" y="383"/>
                  </a:cubicBezTo>
                  <a:cubicBezTo>
                    <a:pt x="80" y="369"/>
                    <a:pt x="68" y="294"/>
                    <a:pt x="75" y="276"/>
                  </a:cubicBezTo>
                  <a:lnTo>
                    <a:pt x="75" y="276"/>
                  </a:lnTo>
                  <a:cubicBezTo>
                    <a:pt x="78" y="278"/>
                    <a:pt x="80" y="282"/>
                    <a:pt x="80" y="287"/>
                  </a:cubicBezTo>
                  <a:lnTo>
                    <a:pt x="160" y="383"/>
                  </a:lnTo>
                  <a:cubicBezTo>
                    <a:pt x="154" y="371"/>
                    <a:pt x="148" y="358"/>
                    <a:pt x="142" y="345"/>
                  </a:cubicBezTo>
                  <a:lnTo>
                    <a:pt x="142" y="345"/>
                  </a:lnTo>
                  <a:lnTo>
                    <a:pt x="223" y="446"/>
                  </a:lnTo>
                  <a:lnTo>
                    <a:pt x="223" y="430"/>
                  </a:lnTo>
                  <a:cubicBezTo>
                    <a:pt x="160" y="303"/>
                    <a:pt x="128" y="176"/>
                    <a:pt x="128" y="48"/>
                  </a:cubicBezTo>
                  <a:cubicBezTo>
                    <a:pt x="112" y="33"/>
                    <a:pt x="112" y="33"/>
                    <a:pt x="128" y="17"/>
                  </a:cubicBezTo>
                  <a:cubicBezTo>
                    <a:pt x="160" y="17"/>
                    <a:pt x="176" y="33"/>
                    <a:pt x="176" y="48"/>
                  </a:cubicBezTo>
                  <a:cubicBezTo>
                    <a:pt x="212" y="79"/>
                    <a:pt x="241" y="111"/>
                    <a:pt x="265" y="146"/>
                  </a:cubicBezTo>
                  <a:lnTo>
                    <a:pt x="265" y="146"/>
                  </a:lnTo>
                  <a:cubicBezTo>
                    <a:pt x="239" y="104"/>
                    <a:pt x="208" y="66"/>
                    <a:pt x="176" y="33"/>
                  </a:cubicBezTo>
                  <a:cubicBezTo>
                    <a:pt x="160" y="17"/>
                    <a:pt x="144" y="17"/>
                    <a:pt x="128" y="1"/>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3060733" y="2336572"/>
              <a:ext cx="266228" cy="294866"/>
            </a:xfrm>
            <a:custGeom>
              <a:avLst/>
              <a:gdLst/>
              <a:ahLst/>
              <a:cxnLst/>
              <a:rect l="l" t="t" r="r" b="b"/>
              <a:pathLst>
                <a:path w="3169" h="3510" extrusionOk="0">
                  <a:moveTo>
                    <a:pt x="1949" y="0"/>
                  </a:moveTo>
                  <a:cubicBezTo>
                    <a:pt x="1597" y="0"/>
                    <a:pt x="1233" y="155"/>
                    <a:pt x="940" y="358"/>
                  </a:cubicBezTo>
                  <a:cubicBezTo>
                    <a:pt x="622" y="581"/>
                    <a:pt x="1" y="1042"/>
                    <a:pt x="240" y="1472"/>
                  </a:cubicBezTo>
                  <a:cubicBezTo>
                    <a:pt x="494" y="1934"/>
                    <a:pt x="860" y="2284"/>
                    <a:pt x="1067" y="2809"/>
                  </a:cubicBezTo>
                  <a:cubicBezTo>
                    <a:pt x="1163" y="3080"/>
                    <a:pt x="1274" y="3414"/>
                    <a:pt x="1545" y="3493"/>
                  </a:cubicBezTo>
                  <a:cubicBezTo>
                    <a:pt x="1595" y="3504"/>
                    <a:pt x="1645" y="3509"/>
                    <a:pt x="1695" y="3509"/>
                  </a:cubicBezTo>
                  <a:cubicBezTo>
                    <a:pt x="1866" y="3509"/>
                    <a:pt x="2030" y="3449"/>
                    <a:pt x="2166" y="3350"/>
                  </a:cubicBezTo>
                  <a:cubicBezTo>
                    <a:pt x="2484" y="3191"/>
                    <a:pt x="2770" y="2952"/>
                    <a:pt x="2961" y="2634"/>
                  </a:cubicBezTo>
                  <a:cubicBezTo>
                    <a:pt x="3041" y="2443"/>
                    <a:pt x="3105" y="2220"/>
                    <a:pt x="3105" y="2013"/>
                  </a:cubicBezTo>
                  <a:cubicBezTo>
                    <a:pt x="3168" y="1456"/>
                    <a:pt x="3105" y="851"/>
                    <a:pt x="2770" y="421"/>
                  </a:cubicBezTo>
                  <a:cubicBezTo>
                    <a:pt x="2659" y="278"/>
                    <a:pt x="2532" y="167"/>
                    <a:pt x="2372" y="87"/>
                  </a:cubicBezTo>
                  <a:cubicBezTo>
                    <a:pt x="2237" y="27"/>
                    <a:pt x="2094" y="0"/>
                    <a:pt x="1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3123742" y="2491909"/>
              <a:ext cx="161719" cy="150121"/>
            </a:xfrm>
            <a:custGeom>
              <a:avLst/>
              <a:gdLst/>
              <a:ahLst/>
              <a:cxnLst/>
              <a:rect l="l" t="t" r="r" b="b"/>
              <a:pathLst>
                <a:path w="1925" h="1787" extrusionOk="0">
                  <a:moveTo>
                    <a:pt x="585" y="0"/>
                  </a:moveTo>
                  <a:cubicBezTo>
                    <a:pt x="293" y="0"/>
                    <a:pt x="0" y="920"/>
                    <a:pt x="31" y="1119"/>
                  </a:cubicBezTo>
                  <a:cubicBezTo>
                    <a:pt x="101" y="1539"/>
                    <a:pt x="515" y="1786"/>
                    <a:pt x="916" y="1786"/>
                  </a:cubicBezTo>
                  <a:cubicBezTo>
                    <a:pt x="972" y="1786"/>
                    <a:pt x="1027" y="1781"/>
                    <a:pt x="1081" y="1772"/>
                  </a:cubicBezTo>
                  <a:cubicBezTo>
                    <a:pt x="1177" y="1756"/>
                    <a:pt x="1272" y="1724"/>
                    <a:pt x="1368" y="1676"/>
                  </a:cubicBezTo>
                  <a:cubicBezTo>
                    <a:pt x="1575" y="1581"/>
                    <a:pt x="1734" y="1438"/>
                    <a:pt x="1829" y="1247"/>
                  </a:cubicBezTo>
                  <a:cubicBezTo>
                    <a:pt x="1925" y="1055"/>
                    <a:pt x="1909" y="833"/>
                    <a:pt x="1798" y="658"/>
                  </a:cubicBezTo>
                  <a:cubicBezTo>
                    <a:pt x="1750" y="594"/>
                    <a:pt x="1702" y="546"/>
                    <a:pt x="1638" y="530"/>
                  </a:cubicBezTo>
                  <a:cubicBezTo>
                    <a:pt x="1592" y="512"/>
                    <a:pt x="1545" y="504"/>
                    <a:pt x="1502" y="504"/>
                  </a:cubicBezTo>
                  <a:cubicBezTo>
                    <a:pt x="1471" y="504"/>
                    <a:pt x="1442" y="508"/>
                    <a:pt x="1416" y="514"/>
                  </a:cubicBezTo>
                  <a:cubicBezTo>
                    <a:pt x="1129" y="546"/>
                    <a:pt x="890" y="705"/>
                    <a:pt x="747" y="960"/>
                  </a:cubicBezTo>
                  <a:lnTo>
                    <a:pt x="763" y="562"/>
                  </a:lnTo>
                  <a:cubicBezTo>
                    <a:pt x="795" y="387"/>
                    <a:pt x="763" y="212"/>
                    <a:pt x="683" y="69"/>
                  </a:cubicBezTo>
                  <a:cubicBezTo>
                    <a:pt x="667" y="37"/>
                    <a:pt x="636" y="21"/>
                    <a:pt x="620" y="5"/>
                  </a:cubicBezTo>
                  <a:cubicBezTo>
                    <a:pt x="608" y="2"/>
                    <a:pt x="596" y="0"/>
                    <a:pt x="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3091481" y="2535091"/>
              <a:ext cx="89723" cy="132480"/>
            </a:xfrm>
            <a:custGeom>
              <a:avLst/>
              <a:gdLst/>
              <a:ahLst/>
              <a:cxnLst/>
              <a:rect l="l" t="t" r="r" b="b"/>
              <a:pathLst>
                <a:path w="1068" h="1577" extrusionOk="0">
                  <a:moveTo>
                    <a:pt x="1067" y="1576"/>
                  </a:moveTo>
                  <a:lnTo>
                    <a:pt x="1067" y="1576"/>
                  </a:lnTo>
                  <a:cubicBezTo>
                    <a:pt x="845" y="971"/>
                    <a:pt x="478" y="430"/>
                    <a:pt x="1" y="0"/>
                  </a:cubicBezTo>
                  <a:lnTo>
                    <a:pt x="1" y="0"/>
                  </a:lnTo>
                  <a:cubicBezTo>
                    <a:pt x="478" y="430"/>
                    <a:pt x="845" y="971"/>
                    <a:pt x="1067" y="1576"/>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3174822" y="2582641"/>
              <a:ext cx="9073" cy="84932"/>
            </a:xfrm>
            <a:custGeom>
              <a:avLst/>
              <a:gdLst/>
              <a:ahLst/>
              <a:cxnLst/>
              <a:rect l="l" t="t" r="r" b="b"/>
              <a:pathLst>
                <a:path w="108" h="1011" extrusionOk="0">
                  <a:moveTo>
                    <a:pt x="19" y="1"/>
                  </a:moveTo>
                  <a:lnTo>
                    <a:pt x="19" y="1"/>
                  </a:lnTo>
                  <a:cubicBezTo>
                    <a:pt x="18" y="1"/>
                    <a:pt x="16" y="3"/>
                    <a:pt x="12" y="7"/>
                  </a:cubicBezTo>
                  <a:cubicBezTo>
                    <a:pt x="1" y="18"/>
                    <a:pt x="5" y="44"/>
                    <a:pt x="13" y="98"/>
                  </a:cubicBezTo>
                  <a:lnTo>
                    <a:pt x="13" y="98"/>
                  </a:lnTo>
                  <a:cubicBezTo>
                    <a:pt x="12" y="71"/>
                    <a:pt x="12" y="45"/>
                    <a:pt x="12" y="23"/>
                  </a:cubicBezTo>
                  <a:cubicBezTo>
                    <a:pt x="12" y="12"/>
                    <a:pt x="20" y="1"/>
                    <a:pt x="19" y="1"/>
                  </a:cubicBezTo>
                  <a:close/>
                  <a:moveTo>
                    <a:pt x="13" y="98"/>
                  </a:moveTo>
                  <a:cubicBezTo>
                    <a:pt x="15" y="130"/>
                    <a:pt x="19" y="164"/>
                    <a:pt x="28" y="198"/>
                  </a:cubicBezTo>
                  <a:cubicBezTo>
                    <a:pt x="22" y="157"/>
                    <a:pt x="17" y="125"/>
                    <a:pt x="13" y="98"/>
                  </a:cubicBezTo>
                  <a:close/>
                  <a:moveTo>
                    <a:pt x="28" y="198"/>
                  </a:moveTo>
                  <a:lnTo>
                    <a:pt x="28" y="198"/>
                  </a:lnTo>
                  <a:cubicBezTo>
                    <a:pt x="75" y="469"/>
                    <a:pt x="91" y="740"/>
                    <a:pt x="75" y="1010"/>
                  </a:cubicBezTo>
                  <a:cubicBezTo>
                    <a:pt x="107" y="740"/>
                    <a:pt x="91" y="469"/>
                    <a:pt x="28" y="198"/>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2236988" y="2305067"/>
              <a:ext cx="290255" cy="314188"/>
            </a:xfrm>
            <a:custGeom>
              <a:avLst/>
              <a:gdLst/>
              <a:ahLst/>
              <a:cxnLst/>
              <a:rect l="l" t="t" r="r" b="b"/>
              <a:pathLst>
                <a:path w="3455" h="3740" extrusionOk="0">
                  <a:moveTo>
                    <a:pt x="1752" y="1"/>
                  </a:moveTo>
                  <a:cubicBezTo>
                    <a:pt x="1051" y="1"/>
                    <a:pt x="430" y="430"/>
                    <a:pt x="176" y="1083"/>
                  </a:cubicBezTo>
                  <a:cubicBezTo>
                    <a:pt x="1" y="1672"/>
                    <a:pt x="112" y="2309"/>
                    <a:pt x="478" y="2786"/>
                  </a:cubicBezTo>
                  <a:cubicBezTo>
                    <a:pt x="765" y="3168"/>
                    <a:pt x="1147" y="3455"/>
                    <a:pt x="1576" y="3646"/>
                  </a:cubicBezTo>
                  <a:cubicBezTo>
                    <a:pt x="1703" y="3702"/>
                    <a:pt x="1783" y="3739"/>
                    <a:pt x="1843" y="3739"/>
                  </a:cubicBezTo>
                  <a:cubicBezTo>
                    <a:pt x="1920" y="3739"/>
                    <a:pt x="1967" y="3679"/>
                    <a:pt x="2038" y="3518"/>
                  </a:cubicBezTo>
                  <a:cubicBezTo>
                    <a:pt x="2149" y="3264"/>
                    <a:pt x="2261" y="3009"/>
                    <a:pt x="2356" y="2754"/>
                  </a:cubicBezTo>
                  <a:cubicBezTo>
                    <a:pt x="2484" y="2452"/>
                    <a:pt x="2643" y="2181"/>
                    <a:pt x="2818" y="1911"/>
                  </a:cubicBezTo>
                  <a:cubicBezTo>
                    <a:pt x="2993" y="1704"/>
                    <a:pt x="3216" y="1544"/>
                    <a:pt x="3375" y="1322"/>
                  </a:cubicBezTo>
                  <a:cubicBezTo>
                    <a:pt x="3423" y="1274"/>
                    <a:pt x="3439" y="1226"/>
                    <a:pt x="3455" y="1162"/>
                  </a:cubicBezTo>
                  <a:cubicBezTo>
                    <a:pt x="3455" y="1115"/>
                    <a:pt x="3439" y="1067"/>
                    <a:pt x="3407" y="1019"/>
                  </a:cubicBezTo>
                  <a:cubicBezTo>
                    <a:pt x="3073" y="398"/>
                    <a:pt x="2452" y="16"/>
                    <a:pt x="1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2295881" y="2461077"/>
              <a:ext cx="182050" cy="160874"/>
            </a:xfrm>
            <a:custGeom>
              <a:avLst/>
              <a:gdLst/>
              <a:ahLst/>
              <a:cxnLst/>
              <a:rect l="l" t="t" r="r" b="b"/>
              <a:pathLst>
                <a:path w="2167" h="1915" extrusionOk="0">
                  <a:moveTo>
                    <a:pt x="1349" y="0"/>
                  </a:moveTo>
                  <a:cubicBezTo>
                    <a:pt x="1324" y="0"/>
                    <a:pt x="1299" y="2"/>
                    <a:pt x="1273" y="6"/>
                  </a:cubicBezTo>
                  <a:cubicBezTo>
                    <a:pt x="1178" y="54"/>
                    <a:pt x="1098" y="117"/>
                    <a:pt x="1051" y="213"/>
                  </a:cubicBezTo>
                  <a:cubicBezTo>
                    <a:pt x="891" y="452"/>
                    <a:pt x="875" y="770"/>
                    <a:pt x="987" y="1025"/>
                  </a:cubicBezTo>
                  <a:cubicBezTo>
                    <a:pt x="828" y="961"/>
                    <a:pt x="653" y="913"/>
                    <a:pt x="478" y="881"/>
                  </a:cubicBezTo>
                  <a:cubicBezTo>
                    <a:pt x="430" y="865"/>
                    <a:pt x="382" y="857"/>
                    <a:pt x="334" y="857"/>
                  </a:cubicBezTo>
                  <a:cubicBezTo>
                    <a:pt x="287" y="857"/>
                    <a:pt x="239" y="865"/>
                    <a:pt x="191" y="881"/>
                  </a:cubicBezTo>
                  <a:cubicBezTo>
                    <a:pt x="96" y="897"/>
                    <a:pt x="16" y="977"/>
                    <a:pt x="0" y="1072"/>
                  </a:cubicBezTo>
                  <a:cubicBezTo>
                    <a:pt x="0" y="1136"/>
                    <a:pt x="16" y="1200"/>
                    <a:pt x="48" y="1263"/>
                  </a:cubicBezTo>
                  <a:cubicBezTo>
                    <a:pt x="282" y="1662"/>
                    <a:pt x="819" y="1914"/>
                    <a:pt x="1283" y="1914"/>
                  </a:cubicBezTo>
                  <a:cubicBezTo>
                    <a:pt x="1764" y="1914"/>
                    <a:pt x="2167" y="1642"/>
                    <a:pt x="2069" y="977"/>
                  </a:cubicBezTo>
                  <a:cubicBezTo>
                    <a:pt x="2037" y="738"/>
                    <a:pt x="1958" y="483"/>
                    <a:pt x="1831" y="276"/>
                  </a:cubicBezTo>
                  <a:cubicBezTo>
                    <a:pt x="1732" y="107"/>
                    <a:pt x="1546" y="0"/>
                    <a:pt x="13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2400141" y="2513668"/>
              <a:ext cx="70988" cy="129792"/>
            </a:xfrm>
            <a:custGeom>
              <a:avLst/>
              <a:gdLst/>
              <a:ahLst/>
              <a:cxnLst/>
              <a:rect l="l" t="t" r="r" b="b"/>
              <a:pathLst>
                <a:path w="845" h="1545" extrusionOk="0">
                  <a:moveTo>
                    <a:pt x="1" y="1545"/>
                  </a:moveTo>
                  <a:lnTo>
                    <a:pt x="1" y="1545"/>
                  </a:lnTo>
                  <a:lnTo>
                    <a:pt x="1" y="1545"/>
                  </a:lnTo>
                  <a:cubicBezTo>
                    <a:pt x="128" y="956"/>
                    <a:pt x="414" y="414"/>
                    <a:pt x="844" y="1"/>
                  </a:cubicBezTo>
                  <a:lnTo>
                    <a:pt x="844" y="1"/>
                  </a:lnTo>
                  <a:cubicBezTo>
                    <a:pt x="414" y="414"/>
                    <a:pt x="128" y="956"/>
                    <a:pt x="1" y="1545"/>
                  </a:cubicBez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2397452" y="2535091"/>
              <a:ext cx="18818" cy="108370"/>
            </a:xfrm>
            <a:custGeom>
              <a:avLst/>
              <a:gdLst/>
              <a:ahLst/>
              <a:cxnLst/>
              <a:rect l="l" t="t" r="r" b="b"/>
              <a:pathLst>
                <a:path w="224" h="1290" extrusionOk="0">
                  <a:moveTo>
                    <a:pt x="33" y="1290"/>
                  </a:moveTo>
                  <a:cubicBezTo>
                    <a:pt x="1" y="398"/>
                    <a:pt x="224" y="0"/>
                    <a:pt x="224" y="0"/>
                  </a:cubicBezTo>
                  <a:cubicBezTo>
                    <a:pt x="224" y="0"/>
                    <a:pt x="224" y="0"/>
                    <a:pt x="224" y="0"/>
                  </a:cubicBezTo>
                  <a:lnTo>
                    <a:pt x="224" y="0"/>
                  </a:lnTo>
                  <a:cubicBezTo>
                    <a:pt x="224" y="0"/>
                    <a:pt x="1" y="398"/>
                    <a:pt x="33" y="1290"/>
                  </a:cubicBezTo>
                  <a:lnTo>
                    <a:pt x="33" y="1290"/>
                  </a:lnTo>
                  <a:close/>
                </a:path>
              </a:pathLst>
            </a:custGeom>
            <a:solidFill>
              <a:srgbClr val="19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174402" y="3876164"/>
              <a:ext cx="169952" cy="57461"/>
            </a:xfrm>
            <a:custGeom>
              <a:avLst/>
              <a:gdLst/>
              <a:ahLst/>
              <a:cxnLst/>
              <a:rect l="l" t="t" r="r" b="b"/>
              <a:pathLst>
                <a:path w="2023" h="684" extrusionOk="0">
                  <a:moveTo>
                    <a:pt x="920" y="1"/>
                  </a:moveTo>
                  <a:cubicBezTo>
                    <a:pt x="764" y="1"/>
                    <a:pt x="610" y="15"/>
                    <a:pt x="462" y="34"/>
                  </a:cubicBezTo>
                  <a:cubicBezTo>
                    <a:pt x="383" y="50"/>
                    <a:pt x="287" y="82"/>
                    <a:pt x="208" y="114"/>
                  </a:cubicBezTo>
                  <a:lnTo>
                    <a:pt x="192" y="114"/>
                  </a:lnTo>
                  <a:cubicBezTo>
                    <a:pt x="144" y="146"/>
                    <a:pt x="96" y="162"/>
                    <a:pt x="64" y="193"/>
                  </a:cubicBezTo>
                  <a:cubicBezTo>
                    <a:pt x="33" y="225"/>
                    <a:pt x="17" y="273"/>
                    <a:pt x="1" y="305"/>
                  </a:cubicBezTo>
                  <a:cubicBezTo>
                    <a:pt x="1" y="321"/>
                    <a:pt x="1" y="337"/>
                    <a:pt x="1" y="353"/>
                  </a:cubicBezTo>
                  <a:cubicBezTo>
                    <a:pt x="1" y="384"/>
                    <a:pt x="1" y="400"/>
                    <a:pt x="1" y="432"/>
                  </a:cubicBezTo>
                  <a:cubicBezTo>
                    <a:pt x="17" y="432"/>
                    <a:pt x="17" y="448"/>
                    <a:pt x="17" y="448"/>
                  </a:cubicBezTo>
                  <a:cubicBezTo>
                    <a:pt x="80" y="512"/>
                    <a:pt x="144" y="544"/>
                    <a:pt x="224" y="560"/>
                  </a:cubicBezTo>
                  <a:lnTo>
                    <a:pt x="335" y="591"/>
                  </a:lnTo>
                  <a:cubicBezTo>
                    <a:pt x="630" y="650"/>
                    <a:pt x="925" y="683"/>
                    <a:pt x="1227" y="683"/>
                  </a:cubicBezTo>
                  <a:cubicBezTo>
                    <a:pt x="1332" y="683"/>
                    <a:pt x="1438" y="679"/>
                    <a:pt x="1545" y="671"/>
                  </a:cubicBezTo>
                  <a:cubicBezTo>
                    <a:pt x="1593" y="655"/>
                    <a:pt x="1640" y="655"/>
                    <a:pt x="1688" y="655"/>
                  </a:cubicBezTo>
                  <a:cubicBezTo>
                    <a:pt x="1784" y="655"/>
                    <a:pt x="1879" y="639"/>
                    <a:pt x="1959" y="591"/>
                  </a:cubicBezTo>
                  <a:cubicBezTo>
                    <a:pt x="1975" y="575"/>
                    <a:pt x="1990" y="560"/>
                    <a:pt x="2006" y="544"/>
                  </a:cubicBezTo>
                  <a:cubicBezTo>
                    <a:pt x="2022" y="512"/>
                    <a:pt x="2022" y="496"/>
                    <a:pt x="2006" y="464"/>
                  </a:cubicBezTo>
                  <a:cubicBezTo>
                    <a:pt x="1975" y="400"/>
                    <a:pt x="1927" y="353"/>
                    <a:pt x="1879" y="305"/>
                  </a:cubicBezTo>
                  <a:lnTo>
                    <a:pt x="1847" y="289"/>
                  </a:lnTo>
                  <a:cubicBezTo>
                    <a:pt x="1799" y="241"/>
                    <a:pt x="1736" y="209"/>
                    <a:pt x="1688" y="178"/>
                  </a:cubicBezTo>
                  <a:cubicBezTo>
                    <a:pt x="1529" y="98"/>
                    <a:pt x="1370" y="50"/>
                    <a:pt x="1210" y="18"/>
                  </a:cubicBezTo>
                  <a:cubicBezTo>
                    <a:pt x="1113" y="6"/>
                    <a:pt x="1016" y="1"/>
                    <a:pt x="920" y="1"/>
                  </a:cubicBezTo>
                  <a:close/>
                </a:path>
              </a:pathLst>
            </a:custGeom>
            <a:solidFill>
              <a:srgbClr val="504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174402" y="3905736"/>
              <a:ext cx="171296" cy="16129"/>
            </a:xfrm>
            <a:custGeom>
              <a:avLst/>
              <a:gdLst/>
              <a:ahLst/>
              <a:cxnLst/>
              <a:rect l="l" t="t" r="r" b="b"/>
              <a:pathLst>
                <a:path w="2039" h="192" extrusionOk="0">
                  <a:moveTo>
                    <a:pt x="1" y="1"/>
                  </a:moveTo>
                  <a:cubicBezTo>
                    <a:pt x="1" y="32"/>
                    <a:pt x="1" y="48"/>
                    <a:pt x="17" y="80"/>
                  </a:cubicBezTo>
                  <a:cubicBezTo>
                    <a:pt x="17" y="80"/>
                    <a:pt x="17" y="96"/>
                    <a:pt x="33" y="96"/>
                  </a:cubicBezTo>
                  <a:cubicBezTo>
                    <a:pt x="240" y="112"/>
                    <a:pt x="478" y="112"/>
                    <a:pt x="637" y="112"/>
                  </a:cubicBezTo>
                  <a:lnTo>
                    <a:pt x="1688" y="176"/>
                  </a:lnTo>
                  <a:cubicBezTo>
                    <a:pt x="1799" y="192"/>
                    <a:pt x="1911" y="192"/>
                    <a:pt x="2022" y="192"/>
                  </a:cubicBezTo>
                  <a:cubicBezTo>
                    <a:pt x="2038" y="160"/>
                    <a:pt x="2038" y="128"/>
                    <a:pt x="2022" y="112"/>
                  </a:cubicBezTo>
                  <a:cubicBezTo>
                    <a:pt x="1608" y="64"/>
                    <a:pt x="1179" y="32"/>
                    <a:pt x="765" y="17"/>
                  </a:cubicBezTo>
                  <a:cubicBezTo>
                    <a:pt x="558" y="1"/>
                    <a:pt x="335" y="1"/>
                    <a:pt x="112" y="1"/>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181123" y="3885658"/>
              <a:ext cx="149874" cy="14785"/>
            </a:xfrm>
            <a:custGeom>
              <a:avLst/>
              <a:gdLst/>
              <a:ahLst/>
              <a:cxnLst/>
              <a:rect l="l" t="t" r="r" b="b"/>
              <a:pathLst>
                <a:path w="1784" h="176" extrusionOk="0">
                  <a:moveTo>
                    <a:pt x="128" y="1"/>
                  </a:moveTo>
                  <a:cubicBezTo>
                    <a:pt x="80" y="33"/>
                    <a:pt x="32" y="49"/>
                    <a:pt x="0" y="80"/>
                  </a:cubicBezTo>
                  <a:cubicBezTo>
                    <a:pt x="207" y="112"/>
                    <a:pt x="414" y="96"/>
                    <a:pt x="573" y="112"/>
                  </a:cubicBezTo>
                  <a:lnTo>
                    <a:pt x="1624" y="176"/>
                  </a:lnTo>
                  <a:lnTo>
                    <a:pt x="1783" y="176"/>
                  </a:lnTo>
                  <a:cubicBezTo>
                    <a:pt x="1735" y="128"/>
                    <a:pt x="1672" y="96"/>
                    <a:pt x="1624" y="65"/>
                  </a:cubicBezTo>
                  <a:cubicBezTo>
                    <a:pt x="1322" y="49"/>
                    <a:pt x="1003" y="17"/>
                    <a:pt x="701" y="17"/>
                  </a:cubicBezTo>
                  <a:lnTo>
                    <a:pt x="144" y="1"/>
                  </a:ln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202546" y="3925815"/>
              <a:ext cx="115010" cy="7813"/>
            </a:xfrm>
            <a:custGeom>
              <a:avLst/>
              <a:gdLst/>
              <a:ahLst/>
              <a:cxnLst/>
              <a:rect l="l" t="t" r="r" b="b"/>
              <a:pathLst>
                <a:path w="1369" h="93" extrusionOk="0">
                  <a:moveTo>
                    <a:pt x="0" y="0"/>
                  </a:moveTo>
                  <a:cubicBezTo>
                    <a:pt x="295" y="59"/>
                    <a:pt x="599" y="92"/>
                    <a:pt x="905" y="92"/>
                  </a:cubicBezTo>
                  <a:cubicBezTo>
                    <a:pt x="1012" y="92"/>
                    <a:pt x="1119" y="88"/>
                    <a:pt x="1226" y="80"/>
                  </a:cubicBezTo>
                  <a:lnTo>
                    <a:pt x="1369" y="80"/>
                  </a:lnTo>
                  <a:cubicBezTo>
                    <a:pt x="1051" y="48"/>
                    <a:pt x="732" y="32"/>
                    <a:pt x="414" y="16"/>
                  </a:cubicBezTo>
                  <a:cubicBezTo>
                    <a:pt x="287" y="0"/>
                    <a:pt x="143" y="0"/>
                    <a:pt x="0" y="0"/>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74713" y="3913802"/>
              <a:ext cx="167264" cy="50825"/>
            </a:xfrm>
            <a:custGeom>
              <a:avLst/>
              <a:gdLst/>
              <a:ahLst/>
              <a:cxnLst/>
              <a:rect l="l" t="t" r="r" b="b"/>
              <a:pathLst>
                <a:path w="1991" h="605" extrusionOk="0">
                  <a:moveTo>
                    <a:pt x="1003" y="0"/>
                  </a:moveTo>
                  <a:cubicBezTo>
                    <a:pt x="446" y="0"/>
                    <a:pt x="1" y="143"/>
                    <a:pt x="1" y="303"/>
                  </a:cubicBezTo>
                  <a:cubicBezTo>
                    <a:pt x="1" y="478"/>
                    <a:pt x="446" y="605"/>
                    <a:pt x="1003" y="605"/>
                  </a:cubicBezTo>
                  <a:cubicBezTo>
                    <a:pt x="1545" y="605"/>
                    <a:pt x="1990" y="478"/>
                    <a:pt x="1990" y="303"/>
                  </a:cubicBezTo>
                  <a:cubicBezTo>
                    <a:pt x="1990" y="143"/>
                    <a:pt x="1545" y="0"/>
                    <a:pt x="1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349569" y="3870956"/>
              <a:ext cx="129795" cy="40240"/>
            </a:xfrm>
            <a:custGeom>
              <a:avLst/>
              <a:gdLst/>
              <a:ahLst/>
              <a:cxnLst/>
              <a:rect l="l" t="t" r="r" b="b"/>
              <a:pathLst>
                <a:path w="1545" h="479" extrusionOk="0">
                  <a:moveTo>
                    <a:pt x="781" y="1"/>
                  </a:moveTo>
                  <a:cubicBezTo>
                    <a:pt x="351" y="1"/>
                    <a:pt x="1" y="112"/>
                    <a:pt x="1" y="240"/>
                  </a:cubicBezTo>
                  <a:cubicBezTo>
                    <a:pt x="1" y="367"/>
                    <a:pt x="351" y="478"/>
                    <a:pt x="781" y="478"/>
                  </a:cubicBezTo>
                  <a:cubicBezTo>
                    <a:pt x="1211" y="478"/>
                    <a:pt x="1545" y="367"/>
                    <a:pt x="1545" y="240"/>
                  </a:cubicBezTo>
                  <a:cubicBezTo>
                    <a:pt x="1545" y="112"/>
                    <a:pt x="1211" y="1"/>
                    <a:pt x="7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2075179" y="3875828"/>
              <a:ext cx="205993" cy="69642"/>
            </a:xfrm>
            <a:custGeom>
              <a:avLst/>
              <a:gdLst/>
              <a:ahLst/>
              <a:cxnLst/>
              <a:rect l="l" t="t" r="r" b="b"/>
              <a:pathLst>
                <a:path w="2452" h="829" extrusionOk="0">
                  <a:moveTo>
                    <a:pt x="1070" y="0"/>
                  </a:moveTo>
                  <a:cubicBezTo>
                    <a:pt x="907" y="0"/>
                    <a:pt x="740" y="12"/>
                    <a:pt x="574" y="38"/>
                  </a:cubicBezTo>
                  <a:cubicBezTo>
                    <a:pt x="462" y="54"/>
                    <a:pt x="351" y="86"/>
                    <a:pt x="255" y="134"/>
                  </a:cubicBezTo>
                  <a:lnTo>
                    <a:pt x="239" y="134"/>
                  </a:lnTo>
                  <a:cubicBezTo>
                    <a:pt x="176" y="150"/>
                    <a:pt x="128" y="182"/>
                    <a:pt x="96" y="229"/>
                  </a:cubicBezTo>
                  <a:cubicBezTo>
                    <a:pt x="48" y="261"/>
                    <a:pt x="17" y="309"/>
                    <a:pt x="1" y="357"/>
                  </a:cubicBezTo>
                  <a:cubicBezTo>
                    <a:pt x="1" y="373"/>
                    <a:pt x="1" y="404"/>
                    <a:pt x="1" y="420"/>
                  </a:cubicBezTo>
                  <a:cubicBezTo>
                    <a:pt x="1" y="452"/>
                    <a:pt x="17" y="484"/>
                    <a:pt x="17" y="500"/>
                  </a:cubicBezTo>
                  <a:cubicBezTo>
                    <a:pt x="32" y="516"/>
                    <a:pt x="32" y="532"/>
                    <a:pt x="32" y="532"/>
                  </a:cubicBezTo>
                  <a:cubicBezTo>
                    <a:pt x="96" y="595"/>
                    <a:pt x="176" y="643"/>
                    <a:pt x="271" y="675"/>
                  </a:cubicBezTo>
                  <a:lnTo>
                    <a:pt x="414" y="707"/>
                  </a:lnTo>
                  <a:cubicBezTo>
                    <a:pt x="792" y="782"/>
                    <a:pt x="1180" y="828"/>
                    <a:pt x="1570" y="828"/>
                  </a:cubicBezTo>
                  <a:cubicBezTo>
                    <a:pt x="1673" y="828"/>
                    <a:pt x="1776" y="825"/>
                    <a:pt x="1879" y="818"/>
                  </a:cubicBezTo>
                  <a:lnTo>
                    <a:pt x="2054" y="802"/>
                  </a:lnTo>
                  <a:cubicBezTo>
                    <a:pt x="2165" y="802"/>
                    <a:pt x="2277" y="770"/>
                    <a:pt x="2388" y="723"/>
                  </a:cubicBezTo>
                  <a:cubicBezTo>
                    <a:pt x="2404" y="707"/>
                    <a:pt x="2420" y="691"/>
                    <a:pt x="2436" y="659"/>
                  </a:cubicBezTo>
                  <a:cubicBezTo>
                    <a:pt x="2452" y="627"/>
                    <a:pt x="2452" y="595"/>
                    <a:pt x="2436" y="564"/>
                  </a:cubicBezTo>
                  <a:cubicBezTo>
                    <a:pt x="2404" y="484"/>
                    <a:pt x="2340" y="420"/>
                    <a:pt x="2277" y="357"/>
                  </a:cubicBezTo>
                  <a:lnTo>
                    <a:pt x="2245" y="341"/>
                  </a:lnTo>
                  <a:cubicBezTo>
                    <a:pt x="2181" y="293"/>
                    <a:pt x="2118" y="245"/>
                    <a:pt x="2054" y="213"/>
                  </a:cubicBezTo>
                  <a:cubicBezTo>
                    <a:pt x="1863" y="118"/>
                    <a:pt x="1672" y="54"/>
                    <a:pt x="1465" y="22"/>
                  </a:cubicBezTo>
                  <a:cubicBezTo>
                    <a:pt x="1336" y="8"/>
                    <a:pt x="1204" y="0"/>
                    <a:pt x="1070" y="0"/>
                  </a:cubicBezTo>
                  <a:close/>
                </a:path>
              </a:pathLst>
            </a:custGeom>
            <a:solidFill>
              <a:srgbClr val="504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2075179" y="3911113"/>
              <a:ext cx="207337" cy="18818"/>
            </a:xfrm>
            <a:custGeom>
              <a:avLst/>
              <a:gdLst/>
              <a:ahLst/>
              <a:cxnLst/>
              <a:rect l="l" t="t" r="r" b="b"/>
              <a:pathLst>
                <a:path w="2468" h="224" extrusionOk="0">
                  <a:moveTo>
                    <a:pt x="1" y="0"/>
                  </a:moveTo>
                  <a:cubicBezTo>
                    <a:pt x="1" y="32"/>
                    <a:pt x="17" y="64"/>
                    <a:pt x="17" y="80"/>
                  </a:cubicBezTo>
                  <a:cubicBezTo>
                    <a:pt x="32" y="96"/>
                    <a:pt x="32" y="112"/>
                    <a:pt x="32" y="112"/>
                  </a:cubicBezTo>
                  <a:cubicBezTo>
                    <a:pt x="160" y="120"/>
                    <a:pt x="295" y="120"/>
                    <a:pt x="424" y="120"/>
                  </a:cubicBezTo>
                  <a:cubicBezTo>
                    <a:pt x="554" y="120"/>
                    <a:pt x="677" y="120"/>
                    <a:pt x="781" y="128"/>
                  </a:cubicBezTo>
                  <a:lnTo>
                    <a:pt x="2054" y="207"/>
                  </a:lnTo>
                  <a:cubicBezTo>
                    <a:pt x="2181" y="207"/>
                    <a:pt x="2325" y="223"/>
                    <a:pt x="2452" y="223"/>
                  </a:cubicBezTo>
                  <a:cubicBezTo>
                    <a:pt x="2468" y="191"/>
                    <a:pt x="2468" y="144"/>
                    <a:pt x="2452" y="112"/>
                  </a:cubicBezTo>
                  <a:cubicBezTo>
                    <a:pt x="1958" y="64"/>
                    <a:pt x="1449" y="32"/>
                    <a:pt x="940" y="16"/>
                  </a:cubicBezTo>
                  <a:cubicBezTo>
                    <a:pt x="669" y="0"/>
                    <a:pt x="414" y="0"/>
                    <a:pt x="144" y="0"/>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2083244" y="3885658"/>
              <a:ext cx="181882" cy="18818"/>
            </a:xfrm>
            <a:custGeom>
              <a:avLst/>
              <a:gdLst/>
              <a:ahLst/>
              <a:cxnLst/>
              <a:rect l="l" t="t" r="r" b="b"/>
              <a:pathLst>
                <a:path w="2165" h="224" extrusionOk="0">
                  <a:moveTo>
                    <a:pt x="143" y="1"/>
                  </a:moveTo>
                  <a:cubicBezTo>
                    <a:pt x="96" y="33"/>
                    <a:pt x="48" y="65"/>
                    <a:pt x="0" y="112"/>
                  </a:cubicBezTo>
                  <a:cubicBezTo>
                    <a:pt x="120" y="120"/>
                    <a:pt x="247" y="120"/>
                    <a:pt x="366" y="120"/>
                  </a:cubicBezTo>
                  <a:cubicBezTo>
                    <a:pt x="486" y="120"/>
                    <a:pt x="597" y="120"/>
                    <a:pt x="685" y="128"/>
                  </a:cubicBezTo>
                  <a:lnTo>
                    <a:pt x="1958" y="208"/>
                  </a:lnTo>
                  <a:lnTo>
                    <a:pt x="2165" y="224"/>
                  </a:lnTo>
                  <a:cubicBezTo>
                    <a:pt x="2101" y="176"/>
                    <a:pt x="2038" y="128"/>
                    <a:pt x="1958" y="80"/>
                  </a:cubicBezTo>
                  <a:cubicBezTo>
                    <a:pt x="1592" y="65"/>
                    <a:pt x="1226" y="33"/>
                    <a:pt x="860" y="17"/>
                  </a:cubicBezTo>
                  <a:cubicBezTo>
                    <a:pt x="621" y="1"/>
                    <a:pt x="398" y="1"/>
                    <a:pt x="175" y="1"/>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2109961" y="3935140"/>
              <a:ext cx="139121" cy="9157"/>
            </a:xfrm>
            <a:custGeom>
              <a:avLst/>
              <a:gdLst/>
              <a:ahLst/>
              <a:cxnLst/>
              <a:rect l="l" t="t" r="r" b="b"/>
              <a:pathLst>
                <a:path w="1656" h="109" extrusionOk="0">
                  <a:moveTo>
                    <a:pt x="0" y="1"/>
                  </a:moveTo>
                  <a:cubicBezTo>
                    <a:pt x="359" y="72"/>
                    <a:pt x="726" y="108"/>
                    <a:pt x="1095" y="108"/>
                  </a:cubicBezTo>
                  <a:cubicBezTo>
                    <a:pt x="1218" y="108"/>
                    <a:pt x="1342" y="104"/>
                    <a:pt x="1465" y="96"/>
                  </a:cubicBezTo>
                  <a:lnTo>
                    <a:pt x="1656" y="80"/>
                  </a:lnTo>
                  <a:cubicBezTo>
                    <a:pt x="1274" y="49"/>
                    <a:pt x="892" y="33"/>
                    <a:pt x="494" y="17"/>
                  </a:cubicBezTo>
                  <a:cubicBezTo>
                    <a:pt x="335" y="1"/>
                    <a:pt x="160" y="1"/>
                    <a:pt x="0" y="1"/>
                  </a:cubicBezTo>
                  <a:close/>
                </a:path>
              </a:pathLst>
            </a:custGeom>
            <a:solidFill>
              <a:srgbClr val="5B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2183472" y="3924471"/>
              <a:ext cx="129795" cy="40156"/>
            </a:xfrm>
            <a:custGeom>
              <a:avLst/>
              <a:gdLst/>
              <a:ahLst/>
              <a:cxnLst/>
              <a:rect l="l" t="t" r="r" b="b"/>
              <a:pathLst>
                <a:path w="1545" h="478" extrusionOk="0">
                  <a:moveTo>
                    <a:pt x="781" y="0"/>
                  </a:moveTo>
                  <a:cubicBezTo>
                    <a:pt x="351" y="0"/>
                    <a:pt x="1" y="112"/>
                    <a:pt x="1" y="239"/>
                  </a:cubicBezTo>
                  <a:cubicBezTo>
                    <a:pt x="1" y="367"/>
                    <a:pt x="351" y="478"/>
                    <a:pt x="781" y="478"/>
                  </a:cubicBezTo>
                  <a:cubicBezTo>
                    <a:pt x="1211" y="478"/>
                    <a:pt x="1545" y="367"/>
                    <a:pt x="1545" y="239"/>
                  </a:cubicBezTo>
                  <a:cubicBezTo>
                    <a:pt x="1545" y="96"/>
                    <a:pt x="1211" y="0"/>
                    <a:pt x="7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1980245" y="3924471"/>
              <a:ext cx="129795" cy="40156"/>
            </a:xfrm>
            <a:custGeom>
              <a:avLst/>
              <a:gdLst/>
              <a:ahLst/>
              <a:cxnLst/>
              <a:rect l="l" t="t" r="r" b="b"/>
              <a:pathLst>
                <a:path w="1545" h="478" extrusionOk="0">
                  <a:moveTo>
                    <a:pt x="765" y="0"/>
                  </a:moveTo>
                  <a:cubicBezTo>
                    <a:pt x="351" y="0"/>
                    <a:pt x="0" y="112"/>
                    <a:pt x="0" y="239"/>
                  </a:cubicBezTo>
                  <a:cubicBezTo>
                    <a:pt x="0" y="367"/>
                    <a:pt x="351" y="478"/>
                    <a:pt x="765" y="478"/>
                  </a:cubicBezTo>
                  <a:cubicBezTo>
                    <a:pt x="1194" y="478"/>
                    <a:pt x="1544" y="367"/>
                    <a:pt x="1544" y="239"/>
                  </a:cubicBezTo>
                  <a:cubicBezTo>
                    <a:pt x="1544" y="96"/>
                    <a:pt x="1194" y="0"/>
                    <a:pt x="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flipH="1">
              <a:off x="1574393" y="3306792"/>
              <a:ext cx="65528" cy="81907"/>
            </a:xfrm>
            <a:custGeom>
              <a:avLst/>
              <a:gdLst/>
              <a:ahLst/>
              <a:cxnLst/>
              <a:rect l="l" t="t" r="r" b="b"/>
              <a:pathLst>
                <a:path w="780" h="975" extrusionOk="0">
                  <a:moveTo>
                    <a:pt x="241" y="0"/>
                  </a:moveTo>
                  <a:cubicBezTo>
                    <a:pt x="212" y="0"/>
                    <a:pt x="184" y="7"/>
                    <a:pt x="159" y="21"/>
                  </a:cubicBezTo>
                  <a:cubicBezTo>
                    <a:pt x="16" y="84"/>
                    <a:pt x="0" y="355"/>
                    <a:pt x="127" y="610"/>
                  </a:cubicBezTo>
                  <a:cubicBezTo>
                    <a:pt x="234" y="837"/>
                    <a:pt x="409" y="975"/>
                    <a:pt x="547" y="975"/>
                  </a:cubicBezTo>
                  <a:cubicBezTo>
                    <a:pt x="573" y="975"/>
                    <a:pt x="598" y="970"/>
                    <a:pt x="621" y="960"/>
                  </a:cubicBezTo>
                  <a:cubicBezTo>
                    <a:pt x="764" y="880"/>
                    <a:pt x="780" y="625"/>
                    <a:pt x="653" y="355"/>
                  </a:cubicBezTo>
                  <a:cubicBezTo>
                    <a:pt x="548" y="145"/>
                    <a:pt x="378"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flipH="1">
              <a:off x="1593042" y="3383411"/>
              <a:ext cx="6805" cy="116350"/>
            </a:xfrm>
            <a:custGeom>
              <a:avLst/>
              <a:gdLst/>
              <a:ahLst/>
              <a:cxnLst/>
              <a:rect l="l" t="t" r="r" b="b"/>
              <a:pathLst>
                <a:path w="81" h="1385" extrusionOk="0">
                  <a:moveTo>
                    <a:pt x="32" y="0"/>
                  </a:moveTo>
                  <a:lnTo>
                    <a:pt x="1" y="1385"/>
                  </a:lnTo>
                  <a:lnTo>
                    <a:pt x="32" y="1385"/>
                  </a:lnTo>
                  <a:lnTo>
                    <a:pt x="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flipH="1">
              <a:off x="1610435" y="3363332"/>
              <a:ext cx="72333" cy="85604"/>
            </a:xfrm>
            <a:custGeom>
              <a:avLst/>
              <a:gdLst/>
              <a:ahLst/>
              <a:cxnLst/>
              <a:rect l="l" t="t" r="r" b="b"/>
              <a:pathLst>
                <a:path w="861" h="1019" extrusionOk="0">
                  <a:moveTo>
                    <a:pt x="828" y="0"/>
                  </a:moveTo>
                  <a:lnTo>
                    <a:pt x="1" y="987"/>
                  </a:lnTo>
                  <a:lnTo>
                    <a:pt x="32" y="1019"/>
                  </a:lnTo>
                  <a:lnTo>
                    <a:pt x="860" y="16"/>
                  </a:lnTo>
                  <a:lnTo>
                    <a:pt x="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flipH="1">
              <a:off x="1627827" y="3324519"/>
              <a:ext cx="111061" cy="18818"/>
            </a:xfrm>
            <a:custGeom>
              <a:avLst/>
              <a:gdLst/>
              <a:ahLst/>
              <a:cxnLst/>
              <a:rect l="l" t="t" r="r" b="b"/>
              <a:pathLst>
                <a:path w="1322" h="224" extrusionOk="0">
                  <a:moveTo>
                    <a:pt x="0" y="1"/>
                  </a:moveTo>
                  <a:lnTo>
                    <a:pt x="0" y="32"/>
                  </a:lnTo>
                  <a:lnTo>
                    <a:pt x="1321" y="223"/>
                  </a:lnTo>
                  <a:lnTo>
                    <a:pt x="1321" y="1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flipH="1">
              <a:off x="1621189" y="3224209"/>
              <a:ext cx="95015" cy="101733"/>
            </a:xfrm>
            <a:custGeom>
              <a:avLst/>
              <a:gdLst/>
              <a:ahLst/>
              <a:cxnLst/>
              <a:rect l="l" t="t" r="r" b="b"/>
              <a:pathLst>
                <a:path w="1131" h="1211" extrusionOk="0">
                  <a:moveTo>
                    <a:pt x="33" y="1"/>
                  </a:moveTo>
                  <a:lnTo>
                    <a:pt x="1" y="33"/>
                  </a:lnTo>
                  <a:lnTo>
                    <a:pt x="1099" y="1211"/>
                  </a:lnTo>
                  <a:lnTo>
                    <a:pt x="1131" y="1179"/>
                  </a:lnTo>
                  <a:lnTo>
                    <a:pt x="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flipH="1">
              <a:off x="1602451" y="3251009"/>
              <a:ext cx="5377" cy="73591"/>
            </a:xfrm>
            <a:custGeom>
              <a:avLst/>
              <a:gdLst/>
              <a:ahLst/>
              <a:cxnLst/>
              <a:rect l="l" t="t" r="r" b="b"/>
              <a:pathLst>
                <a:path w="64" h="876" extrusionOk="0">
                  <a:moveTo>
                    <a:pt x="32" y="0"/>
                  </a:moveTo>
                  <a:lnTo>
                    <a:pt x="0" y="876"/>
                  </a:lnTo>
                  <a:lnTo>
                    <a:pt x="32" y="876"/>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flipH="1">
              <a:off x="1547592" y="3331240"/>
              <a:ext cx="37552" cy="17474"/>
            </a:xfrm>
            <a:custGeom>
              <a:avLst/>
              <a:gdLst/>
              <a:ahLst/>
              <a:cxnLst/>
              <a:rect l="l" t="t" r="r" b="b"/>
              <a:pathLst>
                <a:path w="447" h="208" extrusionOk="0">
                  <a:moveTo>
                    <a:pt x="430" y="0"/>
                  </a:moveTo>
                  <a:lnTo>
                    <a:pt x="1" y="175"/>
                  </a:lnTo>
                  <a:lnTo>
                    <a:pt x="17" y="207"/>
                  </a:lnTo>
                  <a:lnTo>
                    <a:pt x="446" y="48"/>
                  </a:lnTo>
                  <a:lnTo>
                    <a:pt x="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flipH="1">
              <a:off x="1528858" y="3368625"/>
              <a:ext cx="62923" cy="61662"/>
            </a:xfrm>
            <a:custGeom>
              <a:avLst/>
              <a:gdLst/>
              <a:ahLst/>
              <a:cxnLst/>
              <a:rect l="l" t="t" r="r" b="b"/>
              <a:pathLst>
                <a:path w="749" h="734" extrusionOk="0">
                  <a:moveTo>
                    <a:pt x="16" y="1"/>
                  </a:moveTo>
                  <a:lnTo>
                    <a:pt x="0" y="33"/>
                  </a:lnTo>
                  <a:lnTo>
                    <a:pt x="716" y="733"/>
                  </a:lnTo>
                  <a:lnTo>
                    <a:pt x="748" y="701"/>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27"/>
        <p:cNvGrpSpPr/>
        <p:nvPr/>
      </p:nvGrpSpPr>
      <p:grpSpPr>
        <a:xfrm>
          <a:off x="0" y="0"/>
          <a:ext cx="0" cy="0"/>
          <a:chOff x="0" y="0"/>
          <a:chExt cx="0" cy="0"/>
        </a:xfrm>
      </p:grpSpPr>
      <p:sp>
        <p:nvSpPr>
          <p:cNvPr id="1828" name="Google Shape;1828;p70"/>
          <p:cNvSpPr txBox="1">
            <a:spLocks noGrp="1"/>
          </p:cNvSpPr>
          <p:nvPr>
            <p:ph type="title"/>
          </p:nvPr>
        </p:nvSpPr>
        <p:spPr>
          <a:xfrm>
            <a:off x="618075" y="499425"/>
            <a:ext cx="79149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829" name="Google Shape;1829;p70"/>
          <p:cNvSpPr txBox="1">
            <a:spLocks noGrp="1"/>
          </p:cNvSpPr>
          <p:nvPr>
            <p:ph type="title" idx="5"/>
          </p:nvPr>
        </p:nvSpPr>
        <p:spPr>
          <a:xfrm>
            <a:off x="5971490" y="3798456"/>
            <a:ext cx="24423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ANGELINA DOE</a:t>
            </a:r>
            <a:endParaRPr/>
          </a:p>
        </p:txBody>
      </p:sp>
      <p:sp>
        <p:nvSpPr>
          <p:cNvPr id="1830" name="Google Shape;1830;p70"/>
          <p:cNvSpPr txBox="1">
            <a:spLocks noGrp="1"/>
          </p:cNvSpPr>
          <p:nvPr>
            <p:ph type="subTitle" idx="6"/>
          </p:nvPr>
        </p:nvSpPr>
        <p:spPr>
          <a:xfrm>
            <a:off x="5971490" y="4146809"/>
            <a:ext cx="2442300" cy="57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a:t>
            </a:r>
            <a:endParaRPr/>
          </a:p>
        </p:txBody>
      </p:sp>
      <p:pic>
        <p:nvPicPr>
          <p:cNvPr id="1831" name="Google Shape;1831;p70"/>
          <p:cNvPicPr preferRelativeResize="0"/>
          <p:nvPr/>
        </p:nvPicPr>
        <p:blipFill rotWithShape="1">
          <a:blip r:embed="rId3">
            <a:alphaModFix/>
          </a:blip>
          <a:srcRect l="7096" r="7096"/>
          <a:stretch/>
        </p:blipFill>
        <p:spPr>
          <a:xfrm>
            <a:off x="3605735" y="1183080"/>
            <a:ext cx="1920000" cy="1860000"/>
          </a:xfrm>
          <a:prstGeom prst="ellipse">
            <a:avLst/>
          </a:prstGeom>
          <a:noFill/>
          <a:ln>
            <a:noFill/>
          </a:ln>
        </p:spPr>
      </p:pic>
      <p:sp>
        <p:nvSpPr>
          <p:cNvPr id="1832" name="Google Shape;1832;p70"/>
          <p:cNvSpPr txBox="1">
            <a:spLocks noGrp="1"/>
          </p:cNvSpPr>
          <p:nvPr>
            <p:ph type="title" idx="2"/>
          </p:nvPr>
        </p:nvSpPr>
        <p:spPr>
          <a:xfrm>
            <a:off x="3344587" y="3380452"/>
            <a:ext cx="24423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JAMES JONES</a:t>
            </a:r>
            <a:endParaRPr/>
          </a:p>
        </p:txBody>
      </p:sp>
      <p:sp>
        <p:nvSpPr>
          <p:cNvPr id="1833" name="Google Shape;1833;p70"/>
          <p:cNvSpPr txBox="1">
            <a:spLocks noGrp="1"/>
          </p:cNvSpPr>
          <p:nvPr>
            <p:ph type="subTitle" idx="1"/>
          </p:nvPr>
        </p:nvSpPr>
        <p:spPr>
          <a:xfrm>
            <a:off x="3344587" y="3728806"/>
            <a:ext cx="2442300" cy="57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a:t>
            </a:r>
            <a:endParaRPr/>
          </a:p>
        </p:txBody>
      </p:sp>
      <p:sp>
        <p:nvSpPr>
          <p:cNvPr id="1834" name="Google Shape;1834;p70"/>
          <p:cNvSpPr txBox="1">
            <a:spLocks noGrp="1"/>
          </p:cNvSpPr>
          <p:nvPr>
            <p:ph type="title" idx="3"/>
          </p:nvPr>
        </p:nvSpPr>
        <p:spPr>
          <a:xfrm>
            <a:off x="730210" y="3798456"/>
            <a:ext cx="24423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MCKANE</a:t>
            </a:r>
            <a:endParaRPr/>
          </a:p>
        </p:txBody>
      </p:sp>
      <p:sp>
        <p:nvSpPr>
          <p:cNvPr id="1835" name="Google Shape;1835;p70"/>
          <p:cNvSpPr txBox="1">
            <a:spLocks noGrp="1"/>
          </p:cNvSpPr>
          <p:nvPr>
            <p:ph type="subTitle" idx="4"/>
          </p:nvPr>
        </p:nvSpPr>
        <p:spPr>
          <a:xfrm>
            <a:off x="730210" y="4146809"/>
            <a:ext cx="2442300" cy="57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a:t>
            </a:r>
            <a:endParaRPr/>
          </a:p>
        </p:txBody>
      </p:sp>
      <p:pic>
        <p:nvPicPr>
          <p:cNvPr id="1836" name="Google Shape;1836;p70"/>
          <p:cNvPicPr preferRelativeResize="0"/>
          <p:nvPr/>
        </p:nvPicPr>
        <p:blipFill rotWithShape="1">
          <a:blip r:embed="rId4">
            <a:alphaModFix/>
          </a:blip>
          <a:srcRect l="16582" t="770" r="26356" b="16330"/>
          <a:stretch/>
        </p:blipFill>
        <p:spPr>
          <a:xfrm>
            <a:off x="991353" y="1601083"/>
            <a:ext cx="1920000" cy="1860000"/>
          </a:xfrm>
          <a:prstGeom prst="ellipse">
            <a:avLst/>
          </a:prstGeom>
          <a:noFill/>
          <a:ln>
            <a:noFill/>
          </a:ln>
        </p:spPr>
      </p:pic>
      <p:pic>
        <p:nvPicPr>
          <p:cNvPr id="1837" name="Google Shape;1837;p70"/>
          <p:cNvPicPr preferRelativeResize="0"/>
          <p:nvPr/>
        </p:nvPicPr>
        <p:blipFill rotWithShape="1">
          <a:blip r:embed="rId5">
            <a:alphaModFix/>
          </a:blip>
          <a:srcRect l="14131" r="3326"/>
          <a:stretch/>
        </p:blipFill>
        <p:spPr>
          <a:xfrm>
            <a:off x="6232644" y="1601083"/>
            <a:ext cx="1920000" cy="1860000"/>
          </a:xfrm>
          <a:prstGeom prst="ellipse">
            <a:avLst/>
          </a:prstGeom>
          <a:noFill/>
          <a:ln>
            <a:noFill/>
          </a:ln>
        </p:spPr>
      </p:pic>
      <p:pic>
        <p:nvPicPr>
          <p:cNvPr id="1838" name="Google Shape;1838;p70"/>
          <p:cNvPicPr preferRelativeResize="0"/>
          <p:nvPr/>
        </p:nvPicPr>
        <p:blipFill>
          <a:blip r:embed="rId6">
            <a:alphaModFix/>
          </a:blip>
          <a:stretch>
            <a:fillRect/>
          </a:stretch>
        </p:blipFill>
        <p:spPr>
          <a:xfrm>
            <a:off x="3509385" y="1056729"/>
            <a:ext cx="2112701" cy="2112701"/>
          </a:xfrm>
          <a:prstGeom prst="rect">
            <a:avLst/>
          </a:prstGeom>
          <a:noFill/>
          <a:ln>
            <a:noFill/>
          </a:ln>
        </p:spPr>
      </p:pic>
      <p:pic>
        <p:nvPicPr>
          <p:cNvPr id="1839" name="Google Shape;1839;p70"/>
          <p:cNvPicPr preferRelativeResize="0"/>
          <p:nvPr/>
        </p:nvPicPr>
        <p:blipFill>
          <a:blip r:embed="rId6">
            <a:alphaModFix/>
          </a:blip>
          <a:stretch>
            <a:fillRect/>
          </a:stretch>
        </p:blipFill>
        <p:spPr>
          <a:xfrm>
            <a:off x="895003" y="1474733"/>
            <a:ext cx="2112701" cy="2112701"/>
          </a:xfrm>
          <a:prstGeom prst="rect">
            <a:avLst/>
          </a:prstGeom>
          <a:noFill/>
          <a:ln>
            <a:noFill/>
          </a:ln>
        </p:spPr>
      </p:pic>
      <p:pic>
        <p:nvPicPr>
          <p:cNvPr id="1840" name="Google Shape;1840;p70"/>
          <p:cNvPicPr preferRelativeResize="0"/>
          <p:nvPr/>
        </p:nvPicPr>
        <p:blipFill>
          <a:blip r:embed="rId6">
            <a:alphaModFix/>
          </a:blip>
          <a:stretch>
            <a:fillRect/>
          </a:stretch>
        </p:blipFill>
        <p:spPr>
          <a:xfrm>
            <a:off x="6136293" y="1474733"/>
            <a:ext cx="2112701" cy="21127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sp>
        <p:nvSpPr>
          <p:cNvPr id="1845" name="Google Shape;1845;p71"/>
          <p:cNvSpPr txBox="1">
            <a:spLocks noGrp="1"/>
          </p:cNvSpPr>
          <p:nvPr>
            <p:ph type="title"/>
          </p:nvPr>
        </p:nvSpPr>
        <p:spPr>
          <a:xfrm>
            <a:off x="715050" y="471814"/>
            <a:ext cx="7713900" cy="39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網頁、圖片使用網址</a:t>
            </a:r>
            <a:endParaRPr dirty="0"/>
          </a:p>
        </p:txBody>
      </p:sp>
      <p:sp>
        <p:nvSpPr>
          <p:cNvPr id="1846" name="Google Shape;1846;p71"/>
          <p:cNvSpPr txBox="1">
            <a:spLocks noGrp="1"/>
          </p:cNvSpPr>
          <p:nvPr>
            <p:ph type="subTitle" idx="1"/>
          </p:nvPr>
        </p:nvSpPr>
        <p:spPr>
          <a:xfrm>
            <a:off x="715075" y="1817850"/>
            <a:ext cx="7713900" cy="2113500"/>
          </a:xfrm>
          <a:prstGeom prst="rect">
            <a:avLst/>
          </a:prstGeom>
        </p:spPr>
        <p:txBody>
          <a:bodyPr spcFirstLastPara="1" wrap="square" lIns="91425" tIns="91425" rIns="91425" bIns="91425" anchor="t" anchorCtr="0">
            <a:noAutofit/>
          </a:bodyPr>
          <a:lstStyle/>
          <a:p>
            <a:pPr marL="457200" lvl="0" indent="-317500" algn="ctr" rtl="0">
              <a:spcBef>
                <a:spcPts val="0"/>
              </a:spcBef>
              <a:spcAft>
                <a:spcPts val="0"/>
              </a:spcAft>
              <a:buClr>
                <a:schemeClr val="accent1"/>
              </a:buClr>
              <a:buSzPts val="1400"/>
              <a:buChar char="●"/>
            </a:pPr>
            <a:r>
              <a:rPr lang="en"/>
              <a:t>AUTHOR (YEAR). </a:t>
            </a:r>
            <a:r>
              <a:rPr lang="en" i="1"/>
              <a:t>Title of the publication.</a:t>
            </a:r>
            <a:r>
              <a:rPr lang="en"/>
              <a:t> Publisher</a:t>
            </a:r>
            <a:endParaRPr/>
          </a:p>
          <a:p>
            <a:pPr marL="457200" lvl="0" indent="-317500" algn="ctr" rtl="0">
              <a:spcBef>
                <a:spcPts val="1000"/>
              </a:spcBef>
              <a:spcAft>
                <a:spcPts val="0"/>
              </a:spcAft>
              <a:buClr>
                <a:schemeClr val="accent1"/>
              </a:buClr>
              <a:buSzPts val="1400"/>
              <a:buChar char="●"/>
            </a:pPr>
            <a:r>
              <a:rPr lang="en"/>
              <a:t>AUTHOR (YEAR). </a:t>
            </a:r>
            <a:r>
              <a:rPr lang="en" i="1"/>
              <a:t>Title of the publication.</a:t>
            </a:r>
            <a:r>
              <a:rPr lang="en"/>
              <a:t> Publisher</a:t>
            </a:r>
            <a:endParaRPr/>
          </a:p>
          <a:p>
            <a:pPr marL="457200" lvl="0" indent="-317500" algn="ctr" rtl="0">
              <a:spcBef>
                <a:spcPts val="1000"/>
              </a:spcBef>
              <a:spcAft>
                <a:spcPts val="0"/>
              </a:spcAft>
              <a:buClr>
                <a:schemeClr val="accent1"/>
              </a:buClr>
              <a:buSzPts val="1400"/>
              <a:buChar char="●"/>
            </a:pPr>
            <a:r>
              <a:rPr lang="en"/>
              <a:t>AUTHOR (YEAR). </a:t>
            </a:r>
            <a:r>
              <a:rPr lang="en" i="1"/>
              <a:t>Title of the publication.</a:t>
            </a:r>
            <a:r>
              <a:rPr lang="en"/>
              <a:t> Publisher</a:t>
            </a:r>
            <a:endParaRPr/>
          </a:p>
          <a:p>
            <a:pPr marL="457200" lvl="0" indent="-317500" algn="ctr" rtl="0">
              <a:spcBef>
                <a:spcPts val="1000"/>
              </a:spcBef>
              <a:spcAft>
                <a:spcPts val="0"/>
              </a:spcAft>
              <a:buClr>
                <a:schemeClr val="accent1"/>
              </a:buClr>
              <a:buSzPts val="1400"/>
              <a:buChar char="●"/>
            </a:pPr>
            <a:r>
              <a:rPr lang="en"/>
              <a:t>AUTHOR (YEAR). </a:t>
            </a:r>
            <a:r>
              <a:rPr lang="en" i="1"/>
              <a:t>Title of the publication.</a:t>
            </a:r>
            <a:r>
              <a:rPr lang="en"/>
              <a:t> Publisher</a:t>
            </a:r>
            <a:endParaRPr/>
          </a:p>
          <a:p>
            <a:pPr marL="457200" lvl="0" indent="-317500" algn="ctr" rtl="0">
              <a:spcBef>
                <a:spcPts val="1000"/>
              </a:spcBef>
              <a:spcAft>
                <a:spcPts val="0"/>
              </a:spcAft>
              <a:buClr>
                <a:schemeClr val="accent1"/>
              </a:buClr>
              <a:buSzPts val="1400"/>
              <a:buChar char="●"/>
            </a:pPr>
            <a:r>
              <a:rPr lang="en"/>
              <a:t>AUTHOR (YEAR). </a:t>
            </a:r>
            <a:r>
              <a:rPr lang="en" i="1"/>
              <a:t>Title of the publication.</a:t>
            </a:r>
            <a:r>
              <a:rPr lang="en"/>
              <a:t> Publisher</a:t>
            </a:r>
            <a:endParaRPr/>
          </a:p>
          <a:p>
            <a:pPr marL="457200" lvl="0" indent="-317500" algn="ctr" rtl="0">
              <a:spcBef>
                <a:spcPts val="1000"/>
              </a:spcBef>
              <a:spcAft>
                <a:spcPts val="0"/>
              </a:spcAft>
              <a:buClr>
                <a:schemeClr val="accent1"/>
              </a:buClr>
              <a:buSzPts val="1400"/>
              <a:buChar char="●"/>
            </a:pPr>
            <a:r>
              <a:rPr lang="en"/>
              <a:t>AUTHOR (YEAR). </a:t>
            </a:r>
            <a:r>
              <a:rPr lang="en" i="1"/>
              <a:t>Title of the publication.</a:t>
            </a:r>
            <a:r>
              <a:rPr lang="en"/>
              <a:t> Publisher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grpSp>
        <p:nvGrpSpPr>
          <p:cNvPr id="1851" name="Google Shape;1851;p72"/>
          <p:cNvGrpSpPr/>
          <p:nvPr/>
        </p:nvGrpSpPr>
        <p:grpSpPr>
          <a:xfrm rot="-5400000">
            <a:off x="5090299" y="855308"/>
            <a:ext cx="2510581" cy="3451918"/>
            <a:chOff x="2371683" y="929768"/>
            <a:chExt cx="2388300" cy="3284100"/>
          </a:xfrm>
        </p:grpSpPr>
        <p:grpSp>
          <p:nvGrpSpPr>
            <p:cNvPr id="1852" name="Google Shape;1852;p72"/>
            <p:cNvGrpSpPr/>
            <p:nvPr/>
          </p:nvGrpSpPr>
          <p:grpSpPr>
            <a:xfrm>
              <a:off x="2371683" y="929768"/>
              <a:ext cx="2388300" cy="3284100"/>
              <a:chOff x="1835466" y="929768"/>
              <a:chExt cx="2388300" cy="3284100"/>
            </a:xfrm>
          </p:grpSpPr>
          <p:sp>
            <p:nvSpPr>
              <p:cNvPr id="1853" name="Google Shape;1853;p72"/>
              <p:cNvSpPr/>
              <p:nvPr/>
            </p:nvSpPr>
            <p:spPr>
              <a:xfrm>
                <a:off x="1835466" y="929768"/>
                <a:ext cx="2388300" cy="3284100"/>
              </a:xfrm>
              <a:prstGeom prst="roundRect">
                <a:avLst>
                  <a:gd name="adj" fmla="val 48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54" name="Google Shape;1854;p72"/>
              <p:cNvSpPr/>
              <p:nvPr/>
            </p:nvSpPr>
            <p:spPr>
              <a:xfrm>
                <a:off x="2947422" y="4067543"/>
                <a:ext cx="164400" cy="97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 name="Google Shape;1855;p72"/>
            <p:cNvSpPr/>
            <p:nvPr/>
          </p:nvSpPr>
          <p:spPr>
            <a:xfrm>
              <a:off x="3568016" y="996800"/>
              <a:ext cx="54600" cy="5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6" name="Google Shape;1856;p72"/>
          <p:cNvSpPr txBox="1">
            <a:spLocks noGrp="1"/>
          </p:cNvSpPr>
          <p:nvPr>
            <p:ph type="title"/>
          </p:nvPr>
        </p:nvSpPr>
        <p:spPr>
          <a:xfrm>
            <a:off x="1151425" y="1758421"/>
            <a:ext cx="2627700" cy="459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TABLET APP</a:t>
            </a:r>
            <a:endParaRPr/>
          </a:p>
        </p:txBody>
      </p:sp>
      <p:sp>
        <p:nvSpPr>
          <p:cNvPr id="1857" name="Google Shape;1857;p72"/>
          <p:cNvSpPr txBox="1">
            <a:spLocks noGrp="1"/>
          </p:cNvSpPr>
          <p:nvPr>
            <p:ph type="subTitle" idx="1"/>
          </p:nvPr>
        </p:nvSpPr>
        <p:spPr>
          <a:xfrm>
            <a:off x="1151430" y="2117021"/>
            <a:ext cx="2627700" cy="128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pic>
        <p:nvPicPr>
          <p:cNvPr id="1858" name="Google Shape;1858;p72"/>
          <p:cNvPicPr preferRelativeResize="0"/>
          <p:nvPr/>
        </p:nvPicPr>
        <p:blipFill rotWithShape="1">
          <a:blip r:embed="rId3">
            <a:alphaModFix/>
          </a:blip>
          <a:srcRect l="2803" r="2794"/>
          <a:stretch/>
        </p:blipFill>
        <p:spPr>
          <a:xfrm>
            <a:off x="4818120" y="1501123"/>
            <a:ext cx="3050107" cy="2153204"/>
          </a:xfrm>
          <a:prstGeom prst="rect">
            <a:avLst/>
          </a:prstGeom>
          <a:noFill/>
          <a:ln>
            <a:noFill/>
          </a:ln>
        </p:spPr>
      </p:pic>
      <p:grpSp>
        <p:nvGrpSpPr>
          <p:cNvPr id="1859" name="Google Shape;1859;p72"/>
          <p:cNvGrpSpPr/>
          <p:nvPr/>
        </p:nvGrpSpPr>
        <p:grpSpPr>
          <a:xfrm>
            <a:off x="6054024" y="2215658"/>
            <a:ext cx="599820" cy="599835"/>
            <a:chOff x="2226879" y="2494420"/>
            <a:chExt cx="626051" cy="626067"/>
          </a:xfrm>
        </p:grpSpPr>
        <p:sp>
          <p:nvSpPr>
            <p:cNvPr id="1860" name="Google Shape;1860;p72"/>
            <p:cNvSpPr/>
            <p:nvPr/>
          </p:nvSpPr>
          <p:spPr>
            <a:xfrm>
              <a:off x="2226879" y="2494420"/>
              <a:ext cx="626051" cy="626067"/>
            </a:xfrm>
            <a:custGeom>
              <a:avLst/>
              <a:gdLst/>
              <a:ahLst/>
              <a:cxnLst/>
              <a:rect l="l" t="t" r="r" b="b"/>
              <a:pathLst>
                <a:path w="39680" h="39681" extrusionOk="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rgbClr val="F3F3F3">
                <a:alpha val="59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2"/>
            <p:cNvSpPr/>
            <p:nvPr/>
          </p:nvSpPr>
          <p:spPr>
            <a:xfrm>
              <a:off x="2433501" y="2666379"/>
              <a:ext cx="282149" cy="282149"/>
            </a:xfrm>
            <a:custGeom>
              <a:avLst/>
              <a:gdLst/>
              <a:ahLst/>
              <a:cxnLst/>
              <a:rect l="l" t="t" r="r" b="b"/>
              <a:pathLst>
                <a:path w="17883" h="17883" extrusionOk="0">
                  <a:moveTo>
                    <a:pt x="0" y="1"/>
                  </a:moveTo>
                  <a:lnTo>
                    <a:pt x="0" y="17882"/>
                  </a:lnTo>
                  <a:lnTo>
                    <a:pt x="17883" y="8941"/>
                  </a:lnTo>
                  <a:lnTo>
                    <a:pt x="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2"/>
          <p:cNvGrpSpPr/>
          <p:nvPr/>
        </p:nvGrpSpPr>
        <p:grpSpPr>
          <a:xfrm>
            <a:off x="4944627" y="3363964"/>
            <a:ext cx="2809075" cy="134482"/>
            <a:chOff x="5185012" y="3095898"/>
            <a:chExt cx="3391784" cy="162398"/>
          </a:xfrm>
        </p:grpSpPr>
        <p:sp>
          <p:nvSpPr>
            <p:cNvPr id="1863" name="Google Shape;1863;p72"/>
            <p:cNvSpPr/>
            <p:nvPr/>
          </p:nvSpPr>
          <p:spPr>
            <a:xfrm>
              <a:off x="5185012" y="3112512"/>
              <a:ext cx="3391784" cy="18144"/>
            </a:xfrm>
            <a:custGeom>
              <a:avLst/>
              <a:gdLst/>
              <a:ahLst/>
              <a:cxnLst/>
              <a:rect l="l" t="t" r="r" b="b"/>
              <a:pathLst>
                <a:path w="214976" h="1150" extrusionOk="0">
                  <a:moveTo>
                    <a:pt x="0" y="1"/>
                  </a:moveTo>
                  <a:lnTo>
                    <a:pt x="0" y="1149"/>
                  </a:lnTo>
                  <a:lnTo>
                    <a:pt x="214975" y="1149"/>
                  </a:lnTo>
                  <a:lnTo>
                    <a:pt x="214975" y="1"/>
                  </a:lnTo>
                  <a:close/>
                </a:path>
              </a:pathLst>
            </a:custGeom>
            <a:solidFill>
              <a:srgbClr val="4A50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5185012" y="3112512"/>
              <a:ext cx="1721483" cy="18144"/>
            </a:xfrm>
            <a:custGeom>
              <a:avLst/>
              <a:gdLst/>
              <a:ahLst/>
              <a:cxnLst/>
              <a:rect l="l" t="t" r="r" b="b"/>
              <a:pathLst>
                <a:path w="109110" h="1150" extrusionOk="0">
                  <a:moveTo>
                    <a:pt x="0" y="1"/>
                  </a:moveTo>
                  <a:lnTo>
                    <a:pt x="0" y="1149"/>
                  </a:lnTo>
                  <a:lnTo>
                    <a:pt x="109109" y="1149"/>
                  </a:lnTo>
                  <a:lnTo>
                    <a:pt x="109109" y="1"/>
                  </a:lnTo>
                  <a:close/>
                </a:path>
              </a:pathLst>
            </a:custGeom>
            <a:solidFill>
              <a:srgbClr val="D4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2"/>
            <p:cNvSpPr/>
            <p:nvPr/>
          </p:nvSpPr>
          <p:spPr>
            <a:xfrm>
              <a:off x="6880841" y="3095898"/>
              <a:ext cx="51356" cy="51372"/>
            </a:xfrm>
            <a:custGeom>
              <a:avLst/>
              <a:gdLst/>
              <a:ahLst/>
              <a:cxnLst/>
              <a:rect l="l" t="t" r="r" b="b"/>
              <a:pathLst>
                <a:path w="3255" h="3256" extrusionOk="0">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rgbClr val="FF00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2"/>
            <p:cNvSpPr/>
            <p:nvPr/>
          </p:nvSpPr>
          <p:spPr>
            <a:xfrm>
              <a:off x="7121275" y="3112512"/>
              <a:ext cx="30230" cy="18144"/>
            </a:xfrm>
            <a:custGeom>
              <a:avLst/>
              <a:gdLst/>
              <a:ahLst/>
              <a:cxnLst/>
              <a:rect l="l" t="t" r="r" b="b"/>
              <a:pathLst>
                <a:path w="1916" h="1150" extrusionOk="0">
                  <a:moveTo>
                    <a:pt x="0" y="1"/>
                  </a:moveTo>
                  <a:lnTo>
                    <a:pt x="0" y="1149"/>
                  </a:lnTo>
                  <a:lnTo>
                    <a:pt x="1916" y="1149"/>
                  </a:lnTo>
                  <a:lnTo>
                    <a:pt x="1916" y="1"/>
                  </a:lnTo>
                  <a:close/>
                </a:path>
              </a:pathLst>
            </a:custGeom>
            <a:solidFill>
              <a:srgbClr val="FF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2"/>
            <p:cNvSpPr/>
            <p:nvPr/>
          </p:nvSpPr>
          <p:spPr>
            <a:xfrm>
              <a:off x="8505435" y="3112512"/>
              <a:ext cx="30167" cy="18144"/>
            </a:xfrm>
            <a:custGeom>
              <a:avLst/>
              <a:gdLst/>
              <a:ahLst/>
              <a:cxnLst/>
              <a:rect l="l" t="t" r="r" b="b"/>
              <a:pathLst>
                <a:path w="1912" h="1150" extrusionOk="0">
                  <a:moveTo>
                    <a:pt x="1" y="1"/>
                  </a:moveTo>
                  <a:lnTo>
                    <a:pt x="1" y="1149"/>
                  </a:lnTo>
                  <a:lnTo>
                    <a:pt x="1911" y="1149"/>
                  </a:lnTo>
                  <a:lnTo>
                    <a:pt x="1911" y="1"/>
                  </a:lnTo>
                  <a:close/>
                </a:path>
              </a:pathLst>
            </a:custGeom>
            <a:solidFill>
              <a:srgbClr val="FF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7795210" y="3112512"/>
              <a:ext cx="145863" cy="18144"/>
            </a:xfrm>
            <a:custGeom>
              <a:avLst/>
              <a:gdLst/>
              <a:ahLst/>
              <a:cxnLst/>
              <a:rect l="l" t="t" r="r" b="b"/>
              <a:pathLst>
                <a:path w="9245" h="1150" extrusionOk="0">
                  <a:moveTo>
                    <a:pt x="1" y="1"/>
                  </a:moveTo>
                  <a:lnTo>
                    <a:pt x="1" y="1149"/>
                  </a:lnTo>
                  <a:lnTo>
                    <a:pt x="9244" y="1149"/>
                  </a:lnTo>
                  <a:lnTo>
                    <a:pt x="9244" y="1"/>
                  </a:lnTo>
                  <a:close/>
                </a:path>
              </a:pathLst>
            </a:custGeom>
            <a:solidFill>
              <a:srgbClr val="FFB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2"/>
            <p:cNvSpPr/>
            <p:nvPr/>
          </p:nvSpPr>
          <p:spPr>
            <a:xfrm>
              <a:off x="5248249" y="3194492"/>
              <a:ext cx="57335" cy="57335"/>
            </a:xfrm>
            <a:custGeom>
              <a:avLst/>
              <a:gdLst/>
              <a:ahLst/>
              <a:cxnLst/>
              <a:rect l="l" t="t" r="r" b="b"/>
              <a:pathLst>
                <a:path w="3634" h="3634" extrusionOk="0">
                  <a:moveTo>
                    <a:pt x="1" y="1"/>
                  </a:moveTo>
                  <a:lnTo>
                    <a:pt x="1" y="3633"/>
                  </a:lnTo>
                  <a:lnTo>
                    <a:pt x="3634" y="181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2"/>
            <p:cNvSpPr/>
            <p:nvPr/>
          </p:nvSpPr>
          <p:spPr>
            <a:xfrm>
              <a:off x="5378571" y="3202428"/>
              <a:ext cx="41463" cy="41447"/>
            </a:xfrm>
            <a:custGeom>
              <a:avLst/>
              <a:gdLst/>
              <a:ahLst/>
              <a:cxnLst/>
              <a:rect l="l" t="t" r="r" b="b"/>
              <a:pathLst>
                <a:path w="2628" h="2627" extrusionOk="0">
                  <a:moveTo>
                    <a:pt x="1" y="0"/>
                  </a:moveTo>
                  <a:lnTo>
                    <a:pt x="1" y="2627"/>
                  </a:lnTo>
                  <a:lnTo>
                    <a:pt x="2628" y="131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2"/>
            <p:cNvSpPr/>
            <p:nvPr/>
          </p:nvSpPr>
          <p:spPr>
            <a:xfrm>
              <a:off x="5421975" y="3202428"/>
              <a:ext cx="5333" cy="41447"/>
            </a:xfrm>
            <a:custGeom>
              <a:avLst/>
              <a:gdLst/>
              <a:ahLst/>
              <a:cxnLst/>
              <a:rect l="l" t="t" r="r" b="b"/>
              <a:pathLst>
                <a:path w="338" h="2627" extrusionOk="0">
                  <a:moveTo>
                    <a:pt x="0" y="0"/>
                  </a:moveTo>
                  <a:lnTo>
                    <a:pt x="0" y="2627"/>
                  </a:lnTo>
                  <a:lnTo>
                    <a:pt x="337" y="2627"/>
                  </a:lnTo>
                  <a:lnTo>
                    <a:pt x="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2"/>
            <p:cNvSpPr/>
            <p:nvPr/>
          </p:nvSpPr>
          <p:spPr>
            <a:xfrm>
              <a:off x="5500278" y="3191068"/>
              <a:ext cx="43435" cy="64167"/>
            </a:xfrm>
            <a:custGeom>
              <a:avLst/>
              <a:gdLst/>
              <a:ahLst/>
              <a:cxnLst/>
              <a:rect l="l" t="t" r="r" b="b"/>
              <a:pathLst>
                <a:path w="2753" h="4067" extrusionOk="0">
                  <a:moveTo>
                    <a:pt x="2752" y="1"/>
                  </a:moveTo>
                  <a:lnTo>
                    <a:pt x="1" y="2032"/>
                  </a:lnTo>
                  <a:lnTo>
                    <a:pt x="2752" y="4066"/>
                  </a:lnTo>
                  <a:lnTo>
                    <a:pt x="27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2"/>
            <p:cNvSpPr/>
            <p:nvPr/>
          </p:nvSpPr>
          <p:spPr>
            <a:xfrm>
              <a:off x="5500278" y="3207240"/>
              <a:ext cx="21883" cy="31760"/>
            </a:xfrm>
            <a:custGeom>
              <a:avLst/>
              <a:gdLst/>
              <a:ahLst/>
              <a:cxnLst/>
              <a:rect l="l" t="t" r="r" b="b"/>
              <a:pathLst>
                <a:path w="1387" h="2013" extrusionOk="0">
                  <a:moveTo>
                    <a:pt x="1" y="1"/>
                  </a:moveTo>
                  <a:lnTo>
                    <a:pt x="1" y="2013"/>
                  </a:lnTo>
                  <a:lnTo>
                    <a:pt x="1386" y="2013"/>
                  </a:lnTo>
                  <a:lnTo>
                    <a:pt x="1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2"/>
            <p:cNvSpPr/>
            <p:nvPr/>
          </p:nvSpPr>
          <p:spPr>
            <a:xfrm>
              <a:off x="5550151" y="3192599"/>
              <a:ext cx="24739" cy="61059"/>
            </a:xfrm>
            <a:custGeom>
              <a:avLst/>
              <a:gdLst/>
              <a:ahLst/>
              <a:cxnLst/>
              <a:rect l="l" t="t" r="r" b="b"/>
              <a:pathLst>
                <a:path w="1568" h="3870" extrusionOk="0">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5550151" y="3207855"/>
              <a:ext cx="12417" cy="30529"/>
            </a:xfrm>
            <a:custGeom>
              <a:avLst/>
              <a:gdLst/>
              <a:ahLst/>
              <a:cxnLst/>
              <a:rect l="l" t="t" r="r" b="b"/>
              <a:pathLst>
                <a:path w="787" h="1935" extrusionOk="0">
                  <a:moveTo>
                    <a:pt x="1" y="1"/>
                  </a:moveTo>
                  <a:lnTo>
                    <a:pt x="1" y="1935"/>
                  </a:lnTo>
                  <a:cubicBezTo>
                    <a:pt x="450" y="1842"/>
                    <a:pt x="786" y="1444"/>
                    <a:pt x="786" y="968"/>
                  </a:cubicBezTo>
                  <a:cubicBezTo>
                    <a:pt x="786" y="492"/>
                    <a:pt x="450" y="9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2"/>
            <p:cNvSpPr/>
            <p:nvPr/>
          </p:nvSpPr>
          <p:spPr>
            <a:xfrm>
              <a:off x="5590021" y="3215965"/>
              <a:ext cx="179343" cy="14310"/>
            </a:xfrm>
            <a:custGeom>
              <a:avLst/>
              <a:gdLst/>
              <a:ahLst/>
              <a:cxnLst/>
              <a:rect l="l" t="t" r="r" b="b"/>
              <a:pathLst>
                <a:path w="11367" h="907" extrusionOk="0">
                  <a:moveTo>
                    <a:pt x="0" y="1"/>
                  </a:moveTo>
                  <a:lnTo>
                    <a:pt x="0" y="906"/>
                  </a:lnTo>
                  <a:lnTo>
                    <a:pt x="11367" y="906"/>
                  </a:lnTo>
                  <a:lnTo>
                    <a:pt x="113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2"/>
            <p:cNvSpPr/>
            <p:nvPr/>
          </p:nvSpPr>
          <p:spPr>
            <a:xfrm>
              <a:off x="5749153" y="3202917"/>
              <a:ext cx="40422" cy="40422"/>
            </a:xfrm>
            <a:custGeom>
              <a:avLst/>
              <a:gdLst/>
              <a:ahLst/>
              <a:cxnLst/>
              <a:rect l="l" t="t" r="r" b="b"/>
              <a:pathLst>
                <a:path w="2562" h="2562" extrusionOk="0">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2"/>
            <p:cNvSpPr/>
            <p:nvPr/>
          </p:nvSpPr>
          <p:spPr>
            <a:xfrm>
              <a:off x="5864518" y="3205110"/>
              <a:ext cx="24676" cy="37550"/>
            </a:xfrm>
            <a:custGeom>
              <a:avLst/>
              <a:gdLst/>
              <a:ahLst/>
              <a:cxnLst/>
              <a:rect l="l" t="t" r="r" b="b"/>
              <a:pathLst>
                <a:path w="1564" h="2380" extrusionOk="0">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2"/>
            <p:cNvSpPr/>
            <p:nvPr/>
          </p:nvSpPr>
          <p:spPr>
            <a:xfrm>
              <a:off x="5894053" y="3215965"/>
              <a:ext cx="6690" cy="26696"/>
            </a:xfrm>
            <a:custGeom>
              <a:avLst/>
              <a:gdLst/>
              <a:ahLst/>
              <a:cxnLst/>
              <a:rect l="l" t="t" r="r" b="b"/>
              <a:pathLst>
                <a:path w="424" h="1692" extrusionOk="0">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2"/>
            <p:cNvSpPr/>
            <p:nvPr/>
          </p:nvSpPr>
          <p:spPr>
            <a:xfrm>
              <a:off x="5905034" y="3205725"/>
              <a:ext cx="22609" cy="36935"/>
            </a:xfrm>
            <a:custGeom>
              <a:avLst/>
              <a:gdLst/>
              <a:ahLst/>
              <a:cxnLst/>
              <a:rect l="l" t="t" r="r" b="b"/>
              <a:pathLst>
                <a:path w="1433" h="2341" extrusionOk="0">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2"/>
            <p:cNvSpPr/>
            <p:nvPr/>
          </p:nvSpPr>
          <p:spPr>
            <a:xfrm>
              <a:off x="5933371" y="3205110"/>
              <a:ext cx="24676" cy="37550"/>
            </a:xfrm>
            <a:custGeom>
              <a:avLst/>
              <a:gdLst/>
              <a:ahLst/>
              <a:cxnLst/>
              <a:rect l="l" t="t" r="r" b="b"/>
              <a:pathLst>
                <a:path w="1564" h="2380" extrusionOk="0">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2"/>
            <p:cNvSpPr/>
            <p:nvPr/>
          </p:nvSpPr>
          <p:spPr>
            <a:xfrm>
              <a:off x="5971773" y="3203769"/>
              <a:ext cx="19422" cy="40548"/>
            </a:xfrm>
            <a:custGeom>
              <a:avLst/>
              <a:gdLst/>
              <a:ahLst/>
              <a:cxnLst/>
              <a:rect l="l" t="t" r="r" b="b"/>
              <a:pathLst>
                <a:path w="1231" h="2570" extrusionOk="0">
                  <a:moveTo>
                    <a:pt x="990" y="1"/>
                  </a:moveTo>
                  <a:lnTo>
                    <a:pt x="0" y="2570"/>
                  </a:lnTo>
                  <a:lnTo>
                    <a:pt x="240" y="2570"/>
                  </a:lnTo>
                  <a:lnTo>
                    <a:pt x="12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2"/>
            <p:cNvSpPr/>
            <p:nvPr/>
          </p:nvSpPr>
          <p:spPr>
            <a:xfrm>
              <a:off x="6005332" y="3205110"/>
              <a:ext cx="23224" cy="36935"/>
            </a:xfrm>
            <a:custGeom>
              <a:avLst/>
              <a:gdLst/>
              <a:ahLst/>
              <a:cxnLst/>
              <a:rect l="l" t="t" r="r" b="b"/>
              <a:pathLst>
                <a:path w="1472" h="2341" extrusionOk="0">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2"/>
            <p:cNvSpPr/>
            <p:nvPr/>
          </p:nvSpPr>
          <p:spPr>
            <a:xfrm>
              <a:off x="6034394" y="3215965"/>
              <a:ext cx="6674" cy="26696"/>
            </a:xfrm>
            <a:custGeom>
              <a:avLst/>
              <a:gdLst/>
              <a:ahLst/>
              <a:cxnLst/>
              <a:rect l="l" t="t" r="r" b="b"/>
              <a:pathLst>
                <a:path w="423" h="1692" extrusionOk="0">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2"/>
            <p:cNvSpPr/>
            <p:nvPr/>
          </p:nvSpPr>
          <p:spPr>
            <a:xfrm>
              <a:off x="6045391" y="3205725"/>
              <a:ext cx="22578" cy="36935"/>
            </a:xfrm>
            <a:custGeom>
              <a:avLst/>
              <a:gdLst/>
              <a:ahLst/>
              <a:cxnLst/>
              <a:rect l="l" t="t" r="r" b="b"/>
              <a:pathLst>
                <a:path w="1431" h="2341" extrusionOk="0">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2"/>
            <p:cNvSpPr/>
            <p:nvPr/>
          </p:nvSpPr>
          <p:spPr>
            <a:xfrm>
              <a:off x="6073696" y="3205110"/>
              <a:ext cx="24613" cy="37550"/>
            </a:xfrm>
            <a:custGeom>
              <a:avLst/>
              <a:gdLst/>
              <a:ahLst/>
              <a:cxnLst/>
              <a:rect l="l" t="t" r="r" b="b"/>
              <a:pathLst>
                <a:path w="1560" h="2380" extrusionOk="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2"/>
            <p:cNvSpPr/>
            <p:nvPr/>
          </p:nvSpPr>
          <p:spPr>
            <a:xfrm>
              <a:off x="7753605" y="3191857"/>
              <a:ext cx="80765" cy="62526"/>
            </a:xfrm>
            <a:custGeom>
              <a:avLst/>
              <a:gdLst/>
              <a:ahLst/>
              <a:cxnLst/>
              <a:rect l="l" t="t" r="r" b="b"/>
              <a:pathLst>
                <a:path w="5119" h="3963" extrusionOk="0">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2"/>
            <p:cNvSpPr/>
            <p:nvPr/>
          </p:nvSpPr>
          <p:spPr>
            <a:xfrm>
              <a:off x="8158898" y="3195233"/>
              <a:ext cx="88591" cy="55789"/>
            </a:xfrm>
            <a:custGeom>
              <a:avLst/>
              <a:gdLst/>
              <a:ahLst/>
              <a:cxnLst/>
              <a:rect l="l" t="t" r="r" b="b"/>
              <a:pathLst>
                <a:path w="5615" h="3536" extrusionOk="0">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2"/>
            <p:cNvSpPr/>
            <p:nvPr/>
          </p:nvSpPr>
          <p:spPr>
            <a:xfrm>
              <a:off x="7890317" y="3193214"/>
              <a:ext cx="58203" cy="59828"/>
            </a:xfrm>
            <a:custGeom>
              <a:avLst/>
              <a:gdLst/>
              <a:ahLst/>
              <a:cxnLst/>
              <a:rect l="l" t="t" r="r" b="b"/>
              <a:pathLst>
                <a:path w="3689" h="3792" extrusionOk="0">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2"/>
            <p:cNvSpPr/>
            <p:nvPr/>
          </p:nvSpPr>
          <p:spPr>
            <a:xfrm>
              <a:off x="7923655" y="3193214"/>
              <a:ext cx="37361" cy="26443"/>
            </a:xfrm>
            <a:custGeom>
              <a:avLst/>
              <a:gdLst/>
              <a:ahLst/>
              <a:cxnLst/>
              <a:rect l="l" t="t" r="r" b="b"/>
              <a:pathLst>
                <a:path w="2368" h="1676" extrusionOk="0">
                  <a:moveTo>
                    <a:pt x="0" y="0"/>
                  </a:moveTo>
                  <a:lnTo>
                    <a:pt x="0" y="1675"/>
                  </a:lnTo>
                  <a:lnTo>
                    <a:pt x="2368" y="1675"/>
                  </a:lnTo>
                  <a:lnTo>
                    <a:pt x="2368" y="0"/>
                  </a:lnTo>
                  <a:close/>
                </a:path>
              </a:pathLst>
            </a:custGeom>
            <a:solidFill>
              <a:srgbClr val="FF00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2"/>
            <p:cNvSpPr/>
            <p:nvPr/>
          </p:nvSpPr>
          <p:spPr>
            <a:xfrm>
              <a:off x="7930976" y="3199620"/>
              <a:ext cx="11060" cy="14847"/>
            </a:xfrm>
            <a:custGeom>
              <a:avLst/>
              <a:gdLst/>
              <a:ahLst/>
              <a:cxnLst/>
              <a:rect l="l" t="t" r="r" b="b"/>
              <a:pathLst>
                <a:path w="701" h="941" extrusionOk="0">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2"/>
            <p:cNvSpPr/>
            <p:nvPr/>
          </p:nvSpPr>
          <p:spPr>
            <a:xfrm>
              <a:off x="7945318" y="3199493"/>
              <a:ext cx="12164" cy="15083"/>
            </a:xfrm>
            <a:custGeom>
              <a:avLst/>
              <a:gdLst/>
              <a:ahLst/>
              <a:cxnLst/>
              <a:rect l="l" t="t" r="r" b="b"/>
              <a:pathLst>
                <a:path w="771" h="956" extrusionOk="0">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2"/>
            <p:cNvSpPr/>
            <p:nvPr/>
          </p:nvSpPr>
          <p:spPr>
            <a:xfrm>
              <a:off x="8016979" y="3189238"/>
              <a:ext cx="85972" cy="67764"/>
            </a:xfrm>
            <a:custGeom>
              <a:avLst/>
              <a:gdLst/>
              <a:ahLst/>
              <a:cxnLst/>
              <a:rect l="l" t="t" r="r" b="b"/>
              <a:pathLst>
                <a:path w="5449" h="4295" extrusionOk="0">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2"/>
            <p:cNvSpPr/>
            <p:nvPr/>
          </p:nvSpPr>
          <p:spPr>
            <a:xfrm>
              <a:off x="8063554" y="3223491"/>
              <a:ext cx="26632" cy="20574"/>
            </a:xfrm>
            <a:custGeom>
              <a:avLst/>
              <a:gdLst/>
              <a:ahLst/>
              <a:cxnLst/>
              <a:rect l="l" t="t" r="r" b="b"/>
              <a:pathLst>
                <a:path w="1688" h="1304" extrusionOk="0">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2"/>
            <p:cNvSpPr/>
            <p:nvPr/>
          </p:nvSpPr>
          <p:spPr>
            <a:xfrm>
              <a:off x="8303877" y="3189238"/>
              <a:ext cx="85956" cy="67764"/>
            </a:xfrm>
            <a:custGeom>
              <a:avLst/>
              <a:gdLst/>
              <a:ahLst/>
              <a:cxnLst/>
              <a:rect l="l" t="t" r="r" b="b"/>
              <a:pathLst>
                <a:path w="5448" h="4295" extrusionOk="0">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2"/>
            <p:cNvSpPr/>
            <p:nvPr/>
          </p:nvSpPr>
          <p:spPr>
            <a:xfrm>
              <a:off x="8303451" y="3205773"/>
              <a:ext cx="50378" cy="50378"/>
            </a:xfrm>
            <a:custGeom>
              <a:avLst/>
              <a:gdLst/>
              <a:ahLst/>
              <a:cxnLst/>
              <a:rect l="l" t="t" r="r" b="b"/>
              <a:pathLst>
                <a:path w="3193" h="3193" extrusionOk="0">
                  <a:moveTo>
                    <a:pt x="0" y="1"/>
                  </a:moveTo>
                  <a:lnTo>
                    <a:pt x="0" y="477"/>
                  </a:lnTo>
                  <a:cubicBezTo>
                    <a:pt x="1498" y="477"/>
                    <a:pt x="2716" y="1695"/>
                    <a:pt x="2716" y="3193"/>
                  </a:cubicBezTo>
                  <a:lnTo>
                    <a:pt x="3192" y="3193"/>
                  </a:lnTo>
                  <a:cubicBezTo>
                    <a:pt x="3192" y="1433"/>
                    <a:pt x="176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2"/>
            <p:cNvSpPr/>
            <p:nvPr/>
          </p:nvSpPr>
          <p:spPr>
            <a:xfrm>
              <a:off x="8303451" y="3222876"/>
              <a:ext cx="33275" cy="33275"/>
            </a:xfrm>
            <a:custGeom>
              <a:avLst/>
              <a:gdLst/>
              <a:ahLst/>
              <a:cxnLst/>
              <a:rect l="l" t="t" r="r" b="b"/>
              <a:pathLst>
                <a:path w="2109" h="2109" extrusionOk="0">
                  <a:moveTo>
                    <a:pt x="0" y="0"/>
                  </a:moveTo>
                  <a:lnTo>
                    <a:pt x="0" y="477"/>
                  </a:lnTo>
                  <a:cubicBezTo>
                    <a:pt x="902" y="477"/>
                    <a:pt x="1632" y="1207"/>
                    <a:pt x="1632" y="2109"/>
                  </a:cubicBezTo>
                  <a:lnTo>
                    <a:pt x="2109" y="2109"/>
                  </a:lnTo>
                  <a:cubicBezTo>
                    <a:pt x="2109" y="945"/>
                    <a:pt x="116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2"/>
            <p:cNvSpPr/>
            <p:nvPr/>
          </p:nvSpPr>
          <p:spPr>
            <a:xfrm>
              <a:off x="8303451" y="3241793"/>
              <a:ext cx="14358" cy="14358"/>
            </a:xfrm>
            <a:custGeom>
              <a:avLst/>
              <a:gdLst/>
              <a:ahLst/>
              <a:cxnLst/>
              <a:rect l="l" t="t" r="r" b="b"/>
              <a:pathLst>
                <a:path w="910" h="910" extrusionOk="0">
                  <a:moveTo>
                    <a:pt x="0" y="1"/>
                  </a:moveTo>
                  <a:lnTo>
                    <a:pt x="0" y="910"/>
                  </a:lnTo>
                  <a:lnTo>
                    <a:pt x="909" y="910"/>
                  </a:lnTo>
                  <a:cubicBezTo>
                    <a:pt x="909" y="407"/>
                    <a:pt x="50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8445796" y="3187960"/>
              <a:ext cx="30892" cy="30892"/>
            </a:xfrm>
            <a:custGeom>
              <a:avLst/>
              <a:gdLst/>
              <a:ahLst/>
              <a:cxnLst/>
              <a:rect l="l" t="t" r="r" b="b"/>
              <a:pathLst>
                <a:path w="1958" h="1958" extrusionOk="0">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2"/>
            <p:cNvSpPr/>
            <p:nvPr/>
          </p:nvSpPr>
          <p:spPr>
            <a:xfrm>
              <a:off x="8482589" y="3187960"/>
              <a:ext cx="30971" cy="30892"/>
            </a:xfrm>
            <a:custGeom>
              <a:avLst/>
              <a:gdLst/>
              <a:ahLst/>
              <a:cxnLst/>
              <a:rect l="l" t="t" r="r" b="b"/>
              <a:pathLst>
                <a:path w="1963" h="1958" extrusionOk="0">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2"/>
            <p:cNvSpPr/>
            <p:nvPr/>
          </p:nvSpPr>
          <p:spPr>
            <a:xfrm>
              <a:off x="8482589" y="3227388"/>
              <a:ext cx="30971" cy="30908"/>
            </a:xfrm>
            <a:custGeom>
              <a:avLst/>
              <a:gdLst/>
              <a:ahLst/>
              <a:cxnLst/>
              <a:rect l="l" t="t" r="r" b="b"/>
              <a:pathLst>
                <a:path w="1963" h="1959" extrusionOk="0">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8445796" y="3227388"/>
              <a:ext cx="30892" cy="30908"/>
            </a:xfrm>
            <a:custGeom>
              <a:avLst/>
              <a:gdLst/>
              <a:ahLst/>
              <a:cxnLst/>
              <a:rect l="l" t="t" r="r" b="b"/>
              <a:pathLst>
                <a:path w="1958" h="1959" extrusionOk="0">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06"/>
        <p:cNvGrpSpPr/>
        <p:nvPr/>
      </p:nvGrpSpPr>
      <p:grpSpPr>
        <a:xfrm>
          <a:off x="0" y="0"/>
          <a:ext cx="0" cy="0"/>
          <a:chOff x="0" y="0"/>
          <a:chExt cx="0" cy="0"/>
        </a:xfrm>
      </p:grpSpPr>
      <p:sp>
        <p:nvSpPr>
          <p:cNvPr id="1907" name="Google Shape;1907;p73"/>
          <p:cNvSpPr txBox="1">
            <a:spLocks noGrp="1"/>
          </p:cNvSpPr>
          <p:nvPr>
            <p:ph type="ctrTitle"/>
          </p:nvPr>
        </p:nvSpPr>
        <p:spPr>
          <a:xfrm>
            <a:off x="2647950" y="538275"/>
            <a:ext cx="3848100" cy="126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908" name="Google Shape;1908;p73"/>
          <p:cNvSpPr txBox="1">
            <a:spLocks noGrp="1"/>
          </p:cNvSpPr>
          <p:nvPr>
            <p:ph type="subTitle" idx="1"/>
          </p:nvPr>
        </p:nvSpPr>
        <p:spPr>
          <a:xfrm>
            <a:off x="3096150" y="1868175"/>
            <a:ext cx="2951700" cy="110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rPr>
              <a:t>Do you have any questions? youremail@freepik.com </a:t>
            </a:r>
            <a:endParaRPr>
              <a:solidFill>
                <a:schemeClr val="lt2"/>
              </a:solidFill>
            </a:endParaRPr>
          </a:p>
          <a:p>
            <a:pPr marL="0" lvl="0" indent="0" algn="ctr" rtl="0">
              <a:spcBef>
                <a:spcPts val="0"/>
              </a:spcBef>
              <a:spcAft>
                <a:spcPts val="0"/>
              </a:spcAft>
              <a:buNone/>
            </a:pPr>
            <a:r>
              <a:rPr lang="en">
                <a:solidFill>
                  <a:schemeClr val="lt2"/>
                </a:solidFill>
              </a:rPr>
              <a:t>+91 620 421 838</a:t>
            </a:r>
            <a:endParaRPr>
              <a:solidFill>
                <a:schemeClr val="lt2"/>
              </a:solidFill>
            </a:endParaRPr>
          </a:p>
          <a:p>
            <a:pPr marL="0" lvl="0" indent="0" algn="ctr" rtl="0">
              <a:spcBef>
                <a:spcPts val="0"/>
              </a:spcBef>
              <a:spcAft>
                <a:spcPts val="0"/>
              </a:spcAft>
              <a:buNone/>
            </a:pPr>
            <a:r>
              <a:rPr lang="en">
                <a:solidFill>
                  <a:schemeClr val="lt2"/>
                </a:solidFill>
              </a:rPr>
              <a:t>yourcompany.com</a:t>
            </a:r>
            <a:endParaRPr>
              <a:solidFill>
                <a:schemeClr val="lt2"/>
              </a:solidFill>
            </a:endParaRPr>
          </a:p>
        </p:txBody>
      </p:sp>
      <p:sp>
        <p:nvSpPr>
          <p:cNvPr id="1909" name="Google Shape;1909;p73"/>
          <p:cNvSpPr txBox="1"/>
          <p:nvPr/>
        </p:nvSpPr>
        <p:spPr>
          <a:xfrm>
            <a:off x="3029550" y="4400535"/>
            <a:ext cx="3084900" cy="25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Questrial"/>
                <a:ea typeface="Questrial"/>
                <a:cs typeface="Questrial"/>
                <a:sym typeface="Questrial"/>
              </a:rPr>
              <a:t>Please keep this slide for attribution</a:t>
            </a:r>
            <a:endParaRPr>
              <a:solidFill>
                <a:schemeClr val="lt2"/>
              </a:solidFill>
              <a:latin typeface="Questrial"/>
              <a:ea typeface="Questrial"/>
              <a:cs typeface="Questrial"/>
              <a:sym typeface="Questrial"/>
            </a:endParaRPr>
          </a:p>
        </p:txBody>
      </p:sp>
      <p:grpSp>
        <p:nvGrpSpPr>
          <p:cNvPr id="1910" name="Google Shape;1910;p73"/>
          <p:cNvGrpSpPr/>
          <p:nvPr/>
        </p:nvGrpSpPr>
        <p:grpSpPr>
          <a:xfrm>
            <a:off x="3841428" y="3189075"/>
            <a:ext cx="1449782" cy="387661"/>
            <a:chOff x="3841428" y="2990103"/>
            <a:chExt cx="1449782" cy="387661"/>
          </a:xfrm>
        </p:grpSpPr>
        <p:grpSp>
          <p:nvGrpSpPr>
            <p:cNvPr id="1911" name="Google Shape;1911;p73"/>
            <p:cNvGrpSpPr/>
            <p:nvPr/>
          </p:nvGrpSpPr>
          <p:grpSpPr>
            <a:xfrm>
              <a:off x="4903549" y="2990103"/>
              <a:ext cx="387661" cy="387661"/>
              <a:chOff x="1379798" y="1723250"/>
              <a:chExt cx="397887" cy="397887"/>
            </a:xfrm>
          </p:grpSpPr>
          <p:sp>
            <p:nvSpPr>
              <p:cNvPr id="1912" name="Google Shape;1912;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3"/>
            <p:cNvGrpSpPr/>
            <p:nvPr/>
          </p:nvGrpSpPr>
          <p:grpSpPr>
            <a:xfrm>
              <a:off x="3841428" y="2990103"/>
              <a:ext cx="387681" cy="387661"/>
              <a:chOff x="266768" y="1721375"/>
              <a:chExt cx="397907" cy="397887"/>
            </a:xfrm>
          </p:grpSpPr>
          <p:sp>
            <p:nvSpPr>
              <p:cNvPr id="1917" name="Google Shape;1917;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73"/>
            <p:cNvGrpSpPr/>
            <p:nvPr/>
          </p:nvGrpSpPr>
          <p:grpSpPr>
            <a:xfrm>
              <a:off x="4372509" y="2990103"/>
              <a:ext cx="387641" cy="387661"/>
              <a:chOff x="864491" y="1723250"/>
              <a:chExt cx="397866" cy="397887"/>
            </a:xfrm>
          </p:grpSpPr>
          <p:sp>
            <p:nvSpPr>
              <p:cNvPr id="1920" name="Google Shape;1920;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26"/>
        <p:cNvGrpSpPr/>
        <p:nvPr/>
      </p:nvGrpSpPr>
      <p:grpSpPr>
        <a:xfrm>
          <a:off x="0" y="0"/>
          <a:ext cx="0" cy="0"/>
          <a:chOff x="0" y="0"/>
          <a:chExt cx="0" cy="0"/>
        </a:xfrm>
      </p:grpSpPr>
      <p:sp>
        <p:nvSpPr>
          <p:cNvPr id="1927" name="Google Shape;1927;p74"/>
          <p:cNvSpPr txBox="1">
            <a:spLocks noGrp="1"/>
          </p:cNvSpPr>
          <p:nvPr>
            <p:ph type="title"/>
          </p:nvPr>
        </p:nvSpPr>
        <p:spPr>
          <a:xfrm>
            <a:off x="625675" y="481124"/>
            <a:ext cx="7887000" cy="36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928" name="Google Shape;1928;p74"/>
          <p:cNvSpPr/>
          <p:nvPr/>
        </p:nvSpPr>
        <p:spPr>
          <a:xfrm>
            <a:off x="720813" y="3568253"/>
            <a:ext cx="1882532" cy="184096"/>
          </a:xfrm>
          <a:custGeom>
            <a:avLst/>
            <a:gdLst/>
            <a:ahLst/>
            <a:cxnLst/>
            <a:rect l="l" t="t" r="r" b="b"/>
            <a:pathLst>
              <a:path w="90376" h="8838" extrusionOk="0">
                <a:moveTo>
                  <a:pt x="45188" y="1"/>
                </a:moveTo>
                <a:cubicBezTo>
                  <a:pt x="20215" y="1"/>
                  <a:pt x="1" y="2004"/>
                  <a:pt x="1" y="4437"/>
                </a:cubicBezTo>
                <a:cubicBezTo>
                  <a:pt x="1" y="6870"/>
                  <a:pt x="20215" y="8838"/>
                  <a:pt x="45188" y="8838"/>
                </a:cubicBezTo>
                <a:cubicBezTo>
                  <a:pt x="70125" y="8838"/>
                  <a:pt x="90375" y="6870"/>
                  <a:pt x="90375" y="4437"/>
                </a:cubicBezTo>
                <a:cubicBezTo>
                  <a:pt x="90375" y="2004"/>
                  <a:pt x="70125" y="1"/>
                  <a:pt x="45188"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4"/>
          <p:cNvSpPr/>
          <p:nvPr/>
        </p:nvSpPr>
        <p:spPr>
          <a:xfrm>
            <a:off x="2964822" y="3568253"/>
            <a:ext cx="844386" cy="184096"/>
          </a:xfrm>
          <a:custGeom>
            <a:avLst/>
            <a:gdLst/>
            <a:ahLst/>
            <a:cxnLst/>
            <a:rect l="l" t="t" r="r" b="b"/>
            <a:pathLst>
              <a:path w="40537" h="8838" extrusionOk="0">
                <a:moveTo>
                  <a:pt x="20251" y="1"/>
                </a:moveTo>
                <a:cubicBezTo>
                  <a:pt x="9052" y="1"/>
                  <a:pt x="1" y="2004"/>
                  <a:pt x="1" y="4437"/>
                </a:cubicBezTo>
                <a:cubicBezTo>
                  <a:pt x="1" y="6870"/>
                  <a:pt x="9052" y="8838"/>
                  <a:pt x="20251" y="8838"/>
                </a:cubicBezTo>
                <a:cubicBezTo>
                  <a:pt x="31449" y="8838"/>
                  <a:pt x="40537" y="6870"/>
                  <a:pt x="40537" y="4437"/>
                </a:cubicBezTo>
                <a:cubicBezTo>
                  <a:pt x="40537" y="2004"/>
                  <a:pt x="31449" y="1"/>
                  <a:pt x="20251"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4"/>
          <p:cNvSpPr/>
          <p:nvPr/>
        </p:nvSpPr>
        <p:spPr>
          <a:xfrm>
            <a:off x="3988829" y="3568253"/>
            <a:ext cx="462822" cy="184096"/>
          </a:xfrm>
          <a:custGeom>
            <a:avLst/>
            <a:gdLst/>
            <a:ahLst/>
            <a:cxnLst/>
            <a:rect l="l" t="t" r="r" b="b"/>
            <a:pathLst>
              <a:path w="22219" h="8838" extrusionOk="0">
                <a:moveTo>
                  <a:pt x="11127" y="1"/>
                </a:moveTo>
                <a:cubicBezTo>
                  <a:pt x="4973" y="1"/>
                  <a:pt x="0" y="2004"/>
                  <a:pt x="0" y="4437"/>
                </a:cubicBezTo>
                <a:cubicBezTo>
                  <a:pt x="0" y="6870"/>
                  <a:pt x="4973" y="8838"/>
                  <a:pt x="11127" y="8838"/>
                </a:cubicBezTo>
                <a:cubicBezTo>
                  <a:pt x="17245" y="8838"/>
                  <a:pt x="22218" y="6870"/>
                  <a:pt x="22218" y="4437"/>
                </a:cubicBezTo>
                <a:cubicBezTo>
                  <a:pt x="22218" y="2004"/>
                  <a:pt x="17245" y="1"/>
                  <a:pt x="1112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4"/>
          <p:cNvSpPr/>
          <p:nvPr/>
        </p:nvSpPr>
        <p:spPr>
          <a:xfrm>
            <a:off x="4812950" y="3593978"/>
            <a:ext cx="997903" cy="184096"/>
          </a:xfrm>
          <a:custGeom>
            <a:avLst/>
            <a:gdLst/>
            <a:ahLst/>
            <a:cxnLst/>
            <a:rect l="l" t="t" r="r" b="b"/>
            <a:pathLst>
              <a:path w="47907" h="8838" extrusionOk="0">
                <a:moveTo>
                  <a:pt x="23936" y="1"/>
                </a:moveTo>
                <a:cubicBezTo>
                  <a:pt x="10698" y="1"/>
                  <a:pt x="1" y="1969"/>
                  <a:pt x="1" y="4401"/>
                </a:cubicBezTo>
                <a:cubicBezTo>
                  <a:pt x="1" y="6834"/>
                  <a:pt x="10698" y="8838"/>
                  <a:pt x="23936" y="8838"/>
                </a:cubicBezTo>
                <a:cubicBezTo>
                  <a:pt x="37174" y="8838"/>
                  <a:pt x="47907" y="6834"/>
                  <a:pt x="47907" y="4401"/>
                </a:cubicBezTo>
                <a:cubicBezTo>
                  <a:pt x="47907" y="1969"/>
                  <a:pt x="37174" y="1"/>
                  <a:pt x="23936"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4"/>
          <p:cNvSpPr/>
          <p:nvPr/>
        </p:nvSpPr>
        <p:spPr>
          <a:xfrm>
            <a:off x="6172138" y="3569734"/>
            <a:ext cx="997924" cy="184096"/>
          </a:xfrm>
          <a:custGeom>
            <a:avLst/>
            <a:gdLst/>
            <a:ahLst/>
            <a:cxnLst/>
            <a:rect l="l" t="t" r="r" b="b"/>
            <a:pathLst>
              <a:path w="47908" h="8838" extrusionOk="0">
                <a:moveTo>
                  <a:pt x="23972" y="1"/>
                </a:moveTo>
                <a:cubicBezTo>
                  <a:pt x="10734" y="1"/>
                  <a:pt x="1" y="1968"/>
                  <a:pt x="1" y="4437"/>
                </a:cubicBezTo>
                <a:cubicBezTo>
                  <a:pt x="1" y="6870"/>
                  <a:pt x="10734" y="8838"/>
                  <a:pt x="23972" y="8838"/>
                </a:cubicBezTo>
                <a:cubicBezTo>
                  <a:pt x="37174" y="8838"/>
                  <a:pt x="47907" y="6870"/>
                  <a:pt x="47907" y="4437"/>
                </a:cubicBezTo>
                <a:cubicBezTo>
                  <a:pt x="47907" y="1968"/>
                  <a:pt x="37174" y="1"/>
                  <a:pt x="23972"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4"/>
          <p:cNvSpPr/>
          <p:nvPr/>
        </p:nvSpPr>
        <p:spPr>
          <a:xfrm>
            <a:off x="7305678" y="3574334"/>
            <a:ext cx="997903" cy="184096"/>
          </a:xfrm>
          <a:custGeom>
            <a:avLst/>
            <a:gdLst/>
            <a:ahLst/>
            <a:cxnLst/>
            <a:rect l="l" t="t" r="r" b="b"/>
            <a:pathLst>
              <a:path w="47907" h="8838" extrusionOk="0">
                <a:moveTo>
                  <a:pt x="23972" y="1"/>
                </a:moveTo>
                <a:cubicBezTo>
                  <a:pt x="10734" y="1"/>
                  <a:pt x="0" y="1968"/>
                  <a:pt x="0" y="4437"/>
                </a:cubicBezTo>
                <a:cubicBezTo>
                  <a:pt x="0" y="6870"/>
                  <a:pt x="10734" y="8838"/>
                  <a:pt x="23972" y="8838"/>
                </a:cubicBezTo>
                <a:cubicBezTo>
                  <a:pt x="37173" y="8838"/>
                  <a:pt x="47907" y="6870"/>
                  <a:pt x="47907" y="4437"/>
                </a:cubicBezTo>
                <a:cubicBezTo>
                  <a:pt x="47907" y="1968"/>
                  <a:pt x="37173" y="1"/>
                  <a:pt x="23972"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74"/>
          <p:cNvGrpSpPr/>
          <p:nvPr/>
        </p:nvGrpSpPr>
        <p:grpSpPr>
          <a:xfrm>
            <a:off x="737227" y="1793968"/>
            <a:ext cx="1802642" cy="1879384"/>
            <a:chOff x="737227" y="1793968"/>
            <a:chExt cx="1802642" cy="1879384"/>
          </a:xfrm>
        </p:grpSpPr>
        <p:sp>
          <p:nvSpPr>
            <p:cNvPr id="1935" name="Google Shape;1935;p74"/>
            <p:cNvSpPr/>
            <p:nvPr/>
          </p:nvSpPr>
          <p:spPr>
            <a:xfrm>
              <a:off x="1220162" y="3213509"/>
              <a:ext cx="412142" cy="459843"/>
            </a:xfrm>
            <a:custGeom>
              <a:avLst/>
              <a:gdLst/>
              <a:ahLst/>
              <a:cxnLst/>
              <a:rect l="l" t="t" r="r" b="b"/>
              <a:pathLst>
                <a:path w="19786" h="22076" extrusionOk="0">
                  <a:moveTo>
                    <a:pt x="19785" y="0"/>
                  </a:moveTo>
                  <a:lnTo>
                    <a:pt x="0" y="1682"/>
                  </a:lnTo>
                  <a:lnTo>
                    <a:pt x="5188" y="21825"/>
                  </a:lnTo>
                  <a:lnTo>
                    <a:pt x="17388" y="22075"/>
                  </a:lnTo>
                  <a:lnTo>
                    <a:pt x="19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4"/>
            <p:cNvSpPr/>
            <p:nvPr/>
          </p:nvSpPr>
          <p:spPr>
            <a:xfrm>
              <a:off x="1475211" y="1808175"/>
              <a:ext cx="397811" cy="292474"/>
            </a:xfrm>
            <a:custGeom>
              <a:avLst/>
              <a:gdLst/>
              <a:ahLst/>
              <a:cxnLst/>
              <a:rect l="l" t="t" r="r" b="b"/>
              <a:pathLst>
                <a:path w="19098" h="14041" extrusionOk="0">
                  <a:moveTo>
                    <a:pt x="11156" y="1"/>
                  </a:moveTo>
                  <a:cubicBezTo>
                    <a:pt x="10664" y="1"/>
                    <a:pt x="10172" y="55"/>
                    <a:pt x="9688" y="168"/>
                  </a:cubicBezTo>
                  <a:cubicBezTo>
                    <a:pt x="0" y="2439"/>
                    <a:pt x="6527" y="14041"/>
                    <a:pt x="12881" y="14041"/>
                  </a:cubicBezTo>
                  <a:cubicBezTo>
                    <a:pt x="14435" y="14041"/>
                    <a:pt x="15979" y="13347"/>
                    <a:pt x="17273" y="11652"/>
                  </a:cubicBezTo>
                  <a:cubicBezTo>
                    <a:pt x="18847" y="9506"/>
                    <a:pt x="19097" y="6643"/>
                    <a:pt x="17917" y="4246"/>
                  </a:cubicBezTo>
                  <a:cubicBezTo>
                    <a:pt x="16701" y="1723"/>
                    <a:pt x="13935" y="1"/>
                    <a:pt x="11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4"/>
            <p:cNvSpPr/>
            <p:nvPr/>
          </p:nvSpPr>
          <p:spPr>
            <a:xfrm>
              <a:off x="1623253" y="1897496"/>
              <a:ext cx="155871" cy="114627"/>
            </a:xfrm>
            <a:custGeom>
              <a:avLst/>
              <a:gdLst/>
              <a:ahLst/>
              <a:cxnLst/>
              <a:rect l="l" t="t" r="r" b="b"/>
              <a:pathLst>
                <a:path w="7483" h="5503" extrusionOk="0">
                  <a:moveTo>
                    <a:pt x="4405" y="0"/>
                  </a:moveTo>
                  <a:cubicBezTo>
                    <a:pt x="4205" y="0"/>
                    <a:pt x="4001" y="21"/>
                    <a:pt x="3797" y="66"/>
                  </a:cubicBezTo>
                  <a:cubicBezTo>
                    <a:pt x="0" y="957"/>
                    <a:pt x="2563" y="5503"/>
                    <a:pt x="5071" y="5503"/>
                  </a:cubicBezTo>
                  <a:cubicBezTo>
                    <a:pt x="5682" y="5503"/>
                    <a:pt x="6291" y="5233"/>
                    <a:pt x="6803" y="4574"/>
                  </a:cubicBezTo>
                  <a:cubicBezTo>
                    <a:pt x="7411" y="3715"/>
                    <a:pt x="7482" y="2570"/>
                    <a:pt x="7017" y="1640"/>
                  </a:cubicBezTo>
                  <a:cubicBezTo>
                    <a:pt x="6533" y="641"/>
                    <a:pt x="5511" y="0"/>
                    <a:pt x="4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4"/>
            <p:cNvSpPr/>
            <p:nvPr/>
          </p:nvSpPr>
          <p:spPr>
            <a:xfrm>
              <a:off x="2142058" y="1793968"/>
              <a:ext cx="397811" cy="292516"/>
            </a:xfrm>
            <a:custGeom>
              <a:avLst/>
              <a:gdLst/>
              <a:ahLst/>
              <a:cxnLst/>
              <a:rect l="l" t="t" r="r" b="b"/>
              <a:pathLst>
                <a:path w="19098" h="14043" extrusionOk="0">
                  <a:moveTo>
                    <a:pt x="7923" y="1"/>
                  </a:moveTo>
                  <a:cubicBezTo>
                    <a:pt x="5150" y="1"/>
                    <a:pt x="2394" y="1695"/>
                    <a:pt x="1181" y="4213"/>
                  </a:cubicBezTo>
                  <a:cubicBezTo>
                    <a:pt x="0" y="6610"/>
                    <a:pt x="251" y="9472"/>
                    <a:pt x="1825" y="11654"/>
                  </a:cubicBezTo>
                  <a:cubicBezTo>
                    <a:pt x="3118" y="13349"/>
                    <a:pt x="4662" y="14043"/>
                    <a:pt x="6216" y="14043"/>
                  </a:cubicBezTo>
                  <a:cubicBezTo>
                    <a:pt x="12571" y="14043"/>
                    <a:pt x="19097" y="2441"/>
                    <a:pt x="9410" y="170"/>
                  </a:cubicBezTo>
                  <a:cubicBezTo>
                    <a:pt x="8919" y="55"/>
                    <a:pt x="8421"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4"/>
            <p:cNvSpPr/>
            <p:nvPr/>
          </p:nvSpPr>
          <p:spPr>
            <a:xfrm>
              <a:off x="2235212" y="1882832"/>
              <a:ext cx="156537" cy="114669"/>
            </a:xfrm>
            <a:custGeom>
              <a:avLst/>
              <a:gdLst/>
              <a:ahLst/>
              <a:cxnLst/>
              <a:rect l="l" t="t" r="r" b="b"/>
              <a:pathLst>
                <a:path w="7515" h="5505" extrusionOk="0">
                  <a:moveTo>
                    <a:pt x="3153" y="0"/>
                  </a:moveTo>
                  <a:cubicBezTo>
                    <a:pt x="2032" y="0"/>
                    <a:pt x="991" y="622"/>
                    <a:pt x="501" y="1664"/>
                  </a:cubicBezTo>
                  <a:cubicBezTo>
                    <a:pt x="0" y="2594"/>
                    <a:pt x="108" y="3703"/>
                    <a:pt x="716" y="4562"/>
                  </a:cubicBezTo>
                  <a:cubicBezTo>
                    <a:pt x="1230" y="5231"/>
                    <a:pt x="1841" y="5505"/>
                    <a:pt x="2455" y="5505"/>
                  </a:cubicBezTo>
                  <a:cubicBezTo>
                    <a:pt x="4961" y="5505"/>
                    <a:pt x="7514" y="945"/>
                    <a:pt x="3721" y="54"/>
                  </a:cubicBezTo>
                  <a:cubicBezTo>
                    <a:pt x="3531" y="18"/>
                    <a:pt x="3341" y="0"/>
                    <a:pt x="3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4"/>
            <p:cNvSpPr/>
            <p:nvPr/>
          </p:nvSpPr>
          <p:spPr>
            <a:xfrm>
              <a:off x="737227" y="1815674"/>
              <a:ext cx="1779674" cy="1857640"/>
            </a:xfrm>
            <a:custGeom>
              <a:avLst/>
              <a:gdLst/>
              <a:ahLst/>
              <a:cxnLst/>
              <a:rect l="l" t="t" r="r" b="b"/>
              <a:pathLst>
                <a:path w="85438" h="89181" extrusionOk="0">
                  <a:moveTo>
                    <a:pt x="61578" y="0"/>
                  </a:moveTo>
                  <a:cubicBezTo>
                    <a:pt x="60958" y="0"/>
                    <a:pt x="60336" y="31"/>
                    <a:pt x="59713" y="94"/>
                  </a:cubicBezTo>
                  <a:cubicBezTo>
                    <a:pt x="53774" y="738"/>
                    <a:pt x="49803" y="4065"/>
                    <a:pt x="46189" y="8466"/>
                  </a:cubicBezTo>
                  <a:cubicBezTo>
                    <a:pt x="42862" y="12509"/>
                    <a:pt x="39248" y="11972"/>
                    <a:pt x="34311" y="13403"/>
                  </a:cubicBezTo>
                  <a:cubicBezTo>
                    <a:pt x="23971" y="16408"/>
                    <a:pt x="14633" y="22956"/>
                    <a:pt x="8587" y="31900"/>
                  </a:cubicBezTo>
                  <a:cubicBezTo>
                    <a:pt x="2755" y="40594"/>
                    <a:pt x="0" y="51041"/>
                    <a:pt x="787" y="61488"/>
                  </a:cubicBezTo>
                  <a:cubicBezTo>
                    <a:pt x="1431" y="70576"/>
                    <a:pt x="4723" y="79520"/>
                    <a:pt x="7120" y="88286"/>
                  </a:cubicBezTo>
                  <a:cubicBezTo>
                    <a:pt x="10125" y="88536"/>
                    <a:pt x="13095" y="88715"/>
                    <a:pt x="16100" y="88822"/>
                  </a:cubicBezTo>
                  <a:lnTo>
                    <a:pt x="17674" y="88894"/>
                  </a:lnTo>
                  <a:lnTo>
                    <a:pt x="19785" y="88930"/>
                  </a:lnTo>
                  <a:cubicBezTo>
                    <a:pt x="19920" y="88938"/>
                    <a:pt x="20057" y="88943"/>
                    <a:pt x="20196" y="88943"/>
                  </a:cubicBezTo>
                  <a:cubicBezTo>
                    <a:pt x="20643" y="88943"/>
                    <a:pt x="21101" y="88896"/>
                    <a:pt x="21538" y="88787"/>
                  </a:cubicBezTo>
                  <a:cubicBezTo>
                    <a:pt x="22647" y="88500"/>
                    <a:pt x="22826" y="87749"/>
                    <a:pt x="22862" y="86712"/>
                  </a:cubicBezTo>
                  <a:cubicBezTo>
                    <a:pt x="22898" y="86139"/>
                    <a:pt x="22862" y="85459"/>
                    <a:pt x="22898" y="84708"/>
                  </a:cubicBezTo>
                  <a:cubicBezTo>
                    <a:pt x="23148" y="81738"/>
                    <a:pt x="23506" y="79270"/>
                    <a:pt x="25295" y="76944"/>
                  </a:cubicBezTo>
                  <a:cubicBezTo>
                    <a:pt x="25545" y="76586"/>
                    <a:pt x="25796" y="76264"/>
                    <a:pt x="26082" y="75978"/>
                  </a:cubicBezTo>
                  <a:cubicBezTo>
                    <a:pt x="28801" y="73152"/>
                    <a:pt x="32701" y="71721"/>
                    <a:pt x="36565" y="71256"/>
                  </a:cubicBezTo>
                  <a:cubicBezTo>
                    <a:pt x="38020" y="71082"/>
                    <a:pt x="39330" y="70895"/>
                    <a:pt x="40480" y="70895"/>
                  </a:cubicBezTo>
                  <a:cubicBezTo>
                    <a:pt x="41223" y="70895"/>
                    <a:pt x="41900" y="70973"/>
                    <a:pt x="42504" y="71184"/>
                  </a:cubicBezTo>
                  <a:cubicBezTo>
                    <a:pt x="43720" y="71613"/>
                    <a:pt x="44686" y="72544"/>
                    <a:pt x="45402" y="74404"/>
                  </a:cubicBezTo>
                  <a:cubicBezTo>
                    <a:pt x="45974" y="75942"/>
                    <a:pt x="47728" y="88500"/>
                    <a:pt x="48157" y="88536"/>
                  </a:cubicBezTo>
                  <a:cubicBezTo>
                    <a:pt x="49266" y="88608"/>
                    <a:pt x="50411" y="88679"/>
                    <a:pt x="51520" y="88715"/>
                  </a:cubicBezTo>
                  <a:cubicBezTo>
                    <a:pt x="52450" y="88751"/>
                    <a:pt x="53380" y="88787"/>
                    <a:pt x="54311" y="88787"/>
                  </a:cubicBezTo>
                  <a:lnTo>
                    <a:pt x="55634" y="88822"/>
                  </a:lnTo>
                  <a:lnTo>
                    <a:pt x="60250" y="88858"/>
                  </a:lnTo>
                  <a:lnTo>
                    <a:pt x="61681" y="88894"/>
                  </a:lnTo>
                  <a:lnTo>
                    <a:pt x="62933" y="88930"/>
                  </a:lnTo>
                  <a:cubicBezTo>
                    <a:pt x="62110" y="88894"/>
                    <a:pt x="61395" y="75585"/>
                    <a:pt x="61860" y="74368"/>
                  </a:cubicBezTo>
                  <a:cubicBezTo>
                    <a:pt x="62247" y="73278"/>
                    <a:pt x="63455" y="72483"/>
                    <a:pt x="64539" y="72483"/>
                  </a:cubicBezTo>
                  <a:cubicBezTo>
                    <a:pt x="65056" y="72483"/>
                    <a:pt x="65544" y="72664"/>
                    <a:pt x="65903" y="73080"/>
                  </a:cubicBezTo>
                  <a:cubicBezTo>
                    <a:pt x="66296" y="73617"/>
                    <a:pt x="66547" y="74261"/>
                    <a:pt x="66618" y="74905"/>
                  </a:cubicBezTo>
                  <a:cubicBezTo>
                    <a:pt x="67513" y="79663"/>
                    <a:pt x="67835" y="84529"/>
                    <a:pt x="68836" y="89180"/>
                  </a:cubicBezTo>
                  <a:cubicBezTo>
                    <a:pt x="71627" y="89037"/>
                    <a:pt x="74489" y="89109"/>
                    <a:pt x="77244" y="88787"/>
                  </a:cubicBezTo>
                  <a:lnTo>
                    <a:pt x="78246" y="88679"/>
                  </a:lnTo>
                  <a:cubicBezTo>
                    <a:pt x="78496" y="88608"/>
                    <a:pt x="78711" y="88429"/>
                    <a:pt x="78854" y="88214"/>
                  </a:cubicBezTo>
                  <a:cubicBezTo>
                    <a:pt x="80464" y="86032"/>
                    <a:pt x="81466" y="76730"/>
                    <a:pt x="81824" y="75084"/>
                  </a:cubicBezTo>
                  <a:cubicBezTo>
                    <a:pt x="83183" y="68966"/>
                    <a:pt x="84149" y="62741"/>
                    <a:pt x="84722" y="56515"/>
                  </a:cubicBezTo>
                  <a:cubicBezTo>
                    <a:pt x="85366" y="50075"/>
                    <a:pt x="85437" y="43599"/>
                    <a:pt x="84936" y="37195"/>
                  </a:cubicBezTo>
                  <a:cubicBezTo>
                    <a:pt x="84686" y="34011"/>
                    <a:pt x="84257" y="30827"/>
                    <a:pt x="83613" y="27678"/>
                  </a:cubicBezTo>
                  <a:cubicBezTo>
                    <a:pt x="83076" y="24888"/>
                    <a:pt x="82396" y="22097"/>
                    <a:pt x="81502" y="19378"/>
                  </a:cubicBezTo>
                  <a:cubicBezTo>
                    <a:pt x="79856" y="14226"/>
                    <a:pt x="78389" y="8788"/>
                    <a:pt x="74275" y="4960"/>
                  </a:cubicBezTo>
                  <a:cubicBezTo>
                    <a:pt x="70799" y="1768"/>
                    <a:pt x="66263" y="0"/>
                    <a:pt x="615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4"/>
            <p:cNvSpPr/>
            <p:nvPr/>
          </p:nvSpPr>
          <p:spPr>
            <a:xfrm>
              <a:off x="1882697" y="2230806"/>
              <a:ext cx="267561" cy="217778"/>
            </a:xfrm>
            <a:custGeom>
              <a:avLst/>
              <a:gdLst/>
              <a:ahLst/>
              <a:cxnLst/>
              <a:rect l="l" t="t" r="r" b="b"/>
              <a:pathLst>
                <a:path w="12845" h="10455" extrusionOk="0">
                  <a:moveTo>
                    <a:pt x="9651" y="0"/>
                  </a:moveTo>
                  <a:cubicBezTo>
                    <a:pt x="8767" y="0"/>
                    <a:pt x="7720" y="291"/>
                    <a:pt x="6584" y="594"/>
                  </a:cubicBezTo>
                  <a:lnTo>
                    <a:pt x="5296" y="379"/>
                  </a:lnTo>
                  <a:cubicBezTo>
                    <a:pt x="4832" y="302"/>
                    <a:pt x="4361" y="265"/>
                    <a:pt x="3887" y="265"/>
                  </a:cubicBezTo>
                  <a:cubicBezTo>
                    <a:pt x="3263" y="265"/>
                    <a:pt x="2634" y="329"/>
                    <a:pt x="2004" y="451"/>
                  </a:cubicBezTo>
                  <a:cubicBezTo>
                    <a:pt x="0" y="1059"/>
                    <a:pt x="287" y="3456"/>
                    <a:pt x="430" y="5102"/>
                  </a:cubicBezTo>
                  <a:cubicBezTo>
                    <a:pt x="680" y="7642"/>
                    <a:pt x="1038" y="9359"/>
                    <a:pt x="3829" y="10111"/>
                  </a:cubicBezTo>
                  <a:cubicBezTo>
                    <a:pt x="4888" y="10340"/>
                    <a:pt x="5947" y="10454"/>
                    <a:pt x="7006" y="10454"/>
                  </a:cubicBezTo>
                  <a:cubicBezTo>
                    <a:pt x="7270" y="10454"/>
                    <a:pt x="7535" y="10447"/>
                    <a:pt x="7800" y="10433"/>
                  </a:cubicBezTo>
                  <a:cubicBezTo>
                    <a:pt x="9016" y="10433"/>
                    <a:pt x="10340" y="10361"/>
                    <a:pt x="11270" y="9574"/>
                  </a:cubicBezTo>
                  <a:cubicBezTo>
                    <a:pt x="12845" y="8179"/>
                    <a:pt x="12594" y="4207"/>
                    <a:pt x="12165" y="2311"/>
                  </a:cubicBezTo>
                  <a:cubicBezTo>
                    <a:pt x="11752" y="538"/>
                    <a:pt x="10853" y="0"/>
                    <a:pt x="9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4"/>
            <p:cNvSpPr/>
            <p:nvPr/>
          </p:nvSpPr>
          <p:spPr>
            <a:xfrm>
              <a:off x="1809665" y="2108281"/>
              <a:ext cx="82737" cy="64094"/>
            </a:xfrm>
            <a:custGeom>
              <a:avLst/>
              <a:gdLst/>
              <a:ahLst/>
              <a:cxnLst/>
              <a:rect l="l" t="t" r="r" b="b"/>
              <a:pathLst>
                <a:path w="3972" h="3077" extrusionOk="0">
                  <a:moveTo>
                    <a:pt x="1968" y="0"/>
                  </a:moveTo>
                  <a:cubicBezTo>
                    <a:pt x="0" y="0"/>
                    <a:pt x="0" y="3077"/>
                    <a:pt x="1968" y="3077"/>
                  </a:cubicBezTo>
                  <a:cubicBezTo>
                    <a:pt x="3936" y="3077"/>
                    <a:pt x="3972" y="0"/>
                    <a:pt x="19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4"/>
            <p:cNvSpPr/>
            <p:nvPr/>
          </p:nvSpPr>
          <p:spPr>
            <a:xfrm>
              <a:off x="2138329" y="2108281"/>
              <a:ext cx="81987" cy="64094"/>
            </a:xfrm>
            <a:custGeom>
              <a:avLst/>
              <a:gdLst/>
              <a:ahLst/>
              <a:cxnLst/>
              <a:rect l="l" t="t" r="r" b="b"/>
              <a:pathLst>
                <a:path w="3936" h="3077" extrusionOk="0">
                  <a:moveTo>
                    <a:pt x="1968" y="0"/>
                  </a:moveTo>
                  <a:cubicBezTo>
                    <a:pt x="0" y="0"/>
                    <a:pt x="0" y="3077"/>
                    <a:pt x="1968" y="3077"/>
                  </a:cubicBezTo>
                  <a:cubicBezTo>
                    <a:pt x="3936" y="3077"/>
                    <a:pt x="3936" y="0"/>
                    <a:pt x="19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4"/>
            <p:cNvSpPr/>
            <p:nvPr/>
          </p:nvSpPr>
          <p:spPr>
            <a:xfrm>
              <a:off x="1957229" y="2214850"/>
              <a:ext cx="135645" cy="177201"/>
            </a:xfrm>
            <a:custGeom>
              <a:avLst/>
              <a:gdLst/>
              <a:ahLst/>
              <a:cxnLst/>
              <a:rect l="l" t="t" r="r" b="b"/>
              <a:pathLst>
                <a:path w="6512" h="8507" extrusionOk="0">
                  <a:moveTo>
                    <a:pt x="1217" y="0"/>
                  </a:moveTo>
                  <a:cubicBezTo>
                    <a:pt x="430" y="0"/>
                    <a:pt x="0" y="930"/>
                    <a:pt x="537" y="1539"/>
                  </a:cubicBezTo>
                  <a:lnTo>
                    <a:pt x="2576" y="3828"/>
                  </a:lnTo>
                  <a:cubicBezTo>
                    <a:pt x="2612" y="3864"/>
                    <a:pt x="2648" y="3900"/>
                    <a:pt x="2684" y="3936"/>
                  </a:cubicBezTo>
                  <a:cubicBezTo>
                    <a:pt x="2648" y="4329"/>
                    <a:pt x="2684" y="4759"/>
                    <a:pt x="2684" y="5152"/>
                  </a:cubicBezTo>
                  <a:cubicBezTo>
                    <a:pt x="2684" y="6082"/>
                    <a:pt x="2648" y="7013"/>
                    <a:pt x="2612" y="7943"/>
                  </a:cubicBezTo>
                  <a:cubicBezTo>
                    <a:pt x="2594" y="8319"/>
                    <a:pt x="2898" y="8506"/>
                    <a:pt x="3202" y="8506"/>
                  </a:cubicBezTo>
                  <a:cubicBezTo>
                    <a:pt x="3506" y="8506"/>
                    <a:pt x="3811" y="8319"/>
                    <a:pt x="3793" y="7943"/>
                  </a:cubicBezTo>
                  <a:cubicBezTo>
                    <a:pt x="3757" y="7013"/>
                    <a:pt x="3757" y="6082"/>
                    <a:pt x="3757" y="5152"/>
                  </a:cubicBezTo>
                  <a:cubicBezTo>
                    <a:pt x="3757" y="4759"/>
                    <a:pt x="3793" y="4365"/>
                    <a:pt x="3757" y="3972"/>
                  </a:cubicBezTo>
                  <a:cubicBezTo>
                    <a:pt x="3828" y="3936"/>
                    <a:pt x="3900" y="3864"/>
                    <a:pt x="3936" y="3828"/>
                  </a:cubicBezTo>
                  <a:lnTo>
                    <a:pt x="5975" y="1539"/>
                  </a:lnTo>
                  <a:cubicBezTo>
                    <a:pt x="6512" y="930"/>
                    <a:pt x="6082" y="0"/>
                    <a:pt x="5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4"/>
            <p:cNvSpPr/>
            <p:nvPr/>
          </p:nvSpPr>
          <p:spPr>
            <a:xfrm>
              <a:off x="1697868" y="2392972"/>
              <a:ext cx="808621" cy="371399"/>
            </a:xfrm>
            <a:custGeom>
              <a:avLst/>
              <a:gdLst/>
              <a:ahLst/>
              <a:cxnLst/>
              <a:rect l="l" t="t" r="r" b="b"/>
              <a:pathLst>
                <a:path w="38820" h="17830" extrusionOk="0">
                  <a:moveTo>
                    <a:pt x="37531" y="0"/>
                  </a:moveTo>
                  <a:cubicBezTo>
                    <a:pt x="37531" y="0"/>
                    <a:pt x="28327" y="11378"/>
                    <a:pt x="15960" y="11378"/>
                  </a:cubicBezTo>
                  <a:cubicBezTo>
                    <a:pt x="11017" y="11378"/>
                    <a:pt x="5568" y="9560"/>
                    <a:pt x="1" y="4472"/>
                  </a:cubicBezTo>
                  <a:lnTo>
                    <a:pt x="1" y="4472"/>
                  </a:lnTo>
                  <a:cubicBezTo>
                    <a:pt x="1" y="4473"/>
                    <a:pt x="6978" y="17830"/>
                    <a:pt x="20030" y="17830"/>
                  </a:cubicBezTo>
                  <a:cubicBezTo>
                    <a:pt x="25317" y="17830"/>
                    <a:pt x="31600" y="15638"/>
                    <a:pt x="38819" y="9481"/>
                  </a:cubicBezTo>
                  <a:cubicBezTo>
                    <a:pt x="38569" y="6297"/>
                    <a:pt x="38140" y="3113"/>
                    <a:pt x="37531" y="0"/>
                  </a:cubicBezTo>
                  <a:close/>
                </a:path>
              </a:pathLst>
            </a:custGeom>
            <a:solidFill>
              <a:srgbClr val="F15A24">
                <a:alpha val="53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4"/>
            <p:cNvSpPr/>
            <p:nvPr/>
          </p:nvSpPr>
          <p:spPr>
            <a:xfrm>
              <a:off x="1038311" y="3588980"/>
              <a:ext cx="70072" cy="78404"/>
            </a:xfrm>
            <a:custGeom>
              <a:avLst/>
              <a:gdLst/>
              <a:ahLst/>
              <a:cxnLst/>
              <a:rect l="l" t="t" r="r" b="b"/>
              <a:pathLst>
                <a:path w="3364" h="3764" extrusionOk="0">
                  <a:moveTo>
                    <a:pt x="725" y="1"/>
                  </a:moveTo>
                  <a:cubicBezTo>
                    <a:pt x="615" y="1"/>
                    <a:pt x="504" y="14"/>
                    <a:pt x="394" y="43"/>
                  </a:cubicBezTo>
                  <a:cubicBezTo>
                    <a:pt x="108" y="150"/>
                    <a:pt x="0" y="508"/>
                    <a:pt x="215" y="723"/>
                  </a:cubicBezTo>
                  <a:cubicBezTo>
                    <a:pt x="573" y="1116"/>
                    <a:pt x="1074" y="1367"/>
                    <a:pt x="1396" y="1868"/>
                  </a:cubicBezTo>
                  <a:cubicBezTo>
                    <a:pt x="1682" y="2297"/>
                    <a:pt x="1789" y="2870"/>
                    <a:pt x="1682" y="3406"/>
                  </a:cubicBezTo>
                  <a:cubicBezTo>
                    <a:pt x="1646" y="3514"/>
                    <a:pt x="1646" y="3621"/>
                    <a:pt x="1682" y="3692"/>
                  </a:cubicBezTo>
                  <a:lnTo>
                    <a:pt x="3256" y="3764"/>
                  </a:lnTo>
                  <a:cubicBezTo>
                    <a:pt x="3256" y="3728"/>
                    <a:pt x="3256" y="3657"/>
                    <a:pt x="3256" y="3621"/>
                  </a:cubicBezTo>
                  <a:cubicBezTo>
                    <a:pt x="3363" y="2726"/>
                    <a:pt x="3113" y="1796"/>
                    <a:pt x="2541" y="1081"/>
                  </a:cubicBezTo>
                  <a:cubicBezTo>
                    <a:pt x="2107" y="554"/>
                    <a:pt x="1432" y="1"/>
                    <a:pt x="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4"/>
            <p:cNvSpPr/>
            <p:nvPr/>
          </p:nvSpPr>
          <p:spPr>
            <a:xfrm>
              <a:off x="1145630" y="3576106"/>
              <a:ext cx="68572" cy="89048"/>
            </a:xfrm>
            <a:custGeom>
              <a:avLst/>
              <a:gdLst/>
              <a:ahLst/>
              <a:cxnLst/>
              <a:rect l="l" t="t" r="r" b="b"/>
              <a:pathLst>
                <a:path w="3292" h="4275" extrusionOk="0">
                  <a:moveTo>
                    <a:pt x="684" y="0"/>
                  </a:moveTo>
                  <a:cubicBezTo>
                    <a:pt x="600" y="0"/>
                    <a:pt x="515" y="6"/>
                    <a:pt x="430" y="17"/>
                  </a:cubicBezTo>
                  <a:cubicBezTo>
                    <a:pt x="143" y="17"/>
                    <a:pt x="0" y="375"/>
                    <a:pt x="215" y="590"/>
                  </a:cubicBezTo>
                  <a:cubicBezTo>
                    <a:pt x="752" y="1055"/>
                    <a:pt x="1252" y="1627"/>
                    <a:pt x="1610" y="2271"/>
                  </a:cubicBezTo>
                  <a:cubicBezTo>
                    <a:pt x="1932" y="2915"/>
                    <a:pt x="1682" y="3666"/>
                    <a:pt x="1932" y="4275"/>
                  </a:cubicBezTo>
                  <a:cubicBezTo>
                    <a:pt x="3077" y="3988"/>
                    <a:pt x="3256" y="3237"/>
                    <a:pt x="3292" y="2200"/>
                  </a:cubicBezTo>
                  <a:cubicBezTo>
                    <a:pt x="3184" y="1949"/>
                    <a:pt x="3077" y="1734"/>
                    <a:pt x="2970" y="1520"/>
                  </a:cubicBezTo>
                  <a:cubicBezTo>
                    <a:pt x="2476" y="730"/>
                    <a:pt x="1649" y="0"/>
                    <a:pt x="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4"/>
            <p:cNvSpPr/>
            <p:nvPr/>
          </p:nvSpPr>
          <p:spPr>
            <a:xfrm>
              <a:off x="1823059" y="3579752"/>
              <a:ext cx="80529" cy="86153"/>
            </a:xfrm>
            <a:custGeom>
              <a:avLst/>
              <a:gdLst/>
              <a:ahLst/>
              <a:cxnLst/>
              <a:rect l="l" t="t" r="r" b="b"/>
              <a:pathLst>
                <a:path w="3866" h="4136" extrusionOk="0">
                  <a:moveTo>
                    <a:pt x="718" y="1"/>
                  </a:moveTo>
                  <a:cubicBezTo>
                    <a:pt x="290" y="1"/>
                    <a:pt x="0" y="560"/>
                    <a:pt x="323" y="915"/>
                  </a:cubicBezTo>
                  <a:cubicBezTo>
                    <a:pt x="860" y="1345"/>
                    <a:pt x="1289" y="1846"/>
                    <a:pt x="1611" y="2418"/>
                  </a:cubicBezTo>
                  <a:cubicBezTo>
                    <a:pt x="1897" y="2919"/>
                    <a:pt x="1897" y="3599"/>
                    <a:pt x="2184" y="4100"/>
                  </a:cubicBezTo>
                  <a:lnTo>
                    <a:pt x="3543" y="4135"/>
                  </a:lnTo>
                  <a:cubicBezTo>
                    <a:pt x="3543" y="4100"/>
                    <a:pt x="3543" y="4100"/>
                    <a:pt x="3579" y="4064"/>
                  </a:cubicBezTo>
                  <a:cubicBezTo>
                    <a:pt x="3865" y="3313"/>
                    <a:pt x="3293" y="2203"/>
                    <a:pt x="2828" y="1595"/>
                  </a:cubicBezTo>
                  <a:cubicBezTo>
                    <a:pt x="2363" y="880"/>
                    <a:pt x="1647" y="343"/>
                    <a:pt x="860" y="21"/>
                  </a:cubicBezTo>
                  <a:cubicBezTo>
                    <a:pt x="811" y="7"/>
                    <a:pt x="764" y="1"/>
                    <a:pt x="7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4"/>
            <p:cNvSpPr/>
            <p:nvPr/>
          </p:nvSpPr>
          <p:spPr>
            <a:xfrm>
              <a:off x="1958208" y="3566587"/>
              <a:ext cx="66843" cy="100796"/>
            </a:xfrm>
            <a:custGeom>
              <a:avLst/>
              <a:gdLst/>
              <a:ahLst/>
              <a:cxnLst/>
              <a:rect l="l" t="t" r="r" b="b"/>
              <a:pathLst>
                <a:path w="3209" h="4839" extrusionOk="0">
                  <a:moveTo>
                    <a:pt x="513" y="0"/>
                  </a:moveTo>
                  <a:cubicBezTo>
                    <a:pt x="202" y="0"/>
                    <a:pt x="1" y="357"/>
                    <a:pt x="132" y="653"/>
                  </a:cubicBezTo>
                  <a:cubicBezTo>
                    <a:pt x="776" y="1798"/>
                    <a:pt x="1778" y="2692"/>
                    <a:pt x="1527" y="4159"/>
                  </a:cubicBezTo>
                  <a:cubicBezTo>
                    <a:pt x="1492" y="4374"/>
                    <a:pt x="1527" y="4624"/>
                    <a:pt x="1671" y="4803"/>
                  </a:cubicBezTo>
                  <a:lnTo>
                    <a:pt x="3066" y="4839"/>
                  </a:lnTo>
                  <a:cubicBezTo>
                    <a:pt x="3137" y="4696"/>
                    <a:pt x="3209" y="4553"/>
                    <a:pt x="3173" y="4374"/>
                  </a:cubicBezTo>
                  <a:cubicBezTo>
                    <a:pt x="3173" y="2764"/>
                    <a:pt x="2458" y="367"/>
                    <a:pt x="597" y="9"/>
                  </a:cubicBezTo>
                  <a:cubicBezTo>
                    <a:pt x="568" y="3"/>
                    <a:pt x="540"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4"/>
            <p:cNvSpPr/>
            <p:nvPr/>
          </p:nvSpPr>
          <p:spPr>
            <a:xfrm>
              <a:off x="2231796" y="3581835"/>
              <a:ext cx="54116" cy="85778"/>
            </a:xfrm>
            <a:custGeom>
              <a:avLst/>
              <a:gdLst/>
              <a:ahLst/>
              <a:cxnLst/>
              <a:rect l="l" t="t" r="r" b="b"/>
              <a:pathLst>
                <a:path w="2598" h="4118" extrusionOk="0">
                  <a:moveTo>
                    <a:pt x="716" y="0"/>
                  </a:moveTo>
                  <a:cubicBezTo>
                    <a:pt x="346" y="0"/>
                    <a:pt x="0" y="426"/>
                    <a:pt x="236" y="780"/>
                  </a:cubicBezTo>
                  <a:cubicBezTo>
                    <a:pt x="522" y="1209"/>
                    <a:pt x="737" y="1638"/>
                    <a:pt x="880" y="2139"/>
                  </a:cubicBezTo>
                  <a:cubicBezTo>
                    <a:pt x="951" y="2640"/>
                    <a:pt x="701" y="3141"/>
                    <a:pt x="880" y="3642"/>
                  </a:cubicBezTo>
                  <a:cubicBezTo>
                    <a:pt x="971" y="3938"/>
                    <a:pt x="1250" y="4118"/>
                    <a:pt x="1542" y="4118"/>
                  </a:cubicBezTo>
                  <a:cubicBezTo>
                    <a:pt x="1709" y="4118"/>
                    <a:pt x="1881" y="4058"/>
                    <a:pt x="2025" y="3928"/>
                  </a:cubicBezTo>
                  <a:cubicBezTo>
                    <a:pt x="2597" y="3427"/>
                    <a:pt x="2418" y="2425"/>
                    <a:pt x="2204" y="1781"/>
                  </a:cubicBezTo>
                  <a:cubicBezTo>
                    <a:pt x="2025" y="1066"/>
                    <a:pt x="1595" y="458"/>
                    <a:pt x="951" y="64"/>
                  </a:cubicBezTo>
                  <a:cubicBezTo>
                    <a:pt x="875" y="20"/>
                    <a:pt x="795" y="0"/>
                    <a:pt x="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4"/>
            <p:cNvSpPr/>
            <p:nvPr/>
          </p:nvSpPr>
          <p:spPr>
            <a:xfrm>
              <a:off x="2314951" y="3581668"/>
              <a:ext cx="66344" cy="83487"/>
            </a:xfrm>
            <a:custGeom>
              <a:avLst/>
              <a:gdLst/>
              <a:ahLst/>
              <a:cxnLst/>
              <a:rect l="l" t="t" r="r" b="b"/>
              <a:pathLst>
                <a:path w="3185" h="4008" extrusionOk="0">
                  <a:moveTo>
                    <a:pt x="609" y="1"/>
                  </a:moveTo>
                  <a:cubicBezTo>
                    <a:pt x="179" y="36"/>
                    <a:pt x="0" y="537"/>
                    <a:pt x="287" y="823"/>
                  </a:cubicBezTo>
                  <a:cubicBezTo>
                    <a:pt x="1074" y="1718"/>
                    <a:pt x="1575" y="2398"/>
                    <a:pt x="1432" y="3614"/>
                  </a:cubicBezTo>
                  <a:cubicBezTo>
                    <a:pt x="1396" y="3757"/>
                    <a:pt x="1432" y="3900"/>
                    <a:pt x="1503" y="4008"/>
                  </a:cubicBezTo>
                  <a:lnTo>
                    <a:pt x="2505" y="3900"/>
                  </a:lnTo>
                  <a:cubicBezTo>
                    <a:pt x="2755" y="3829"/>
                    <a:pt x="2970" y="3650"/>
                    <a:pt x="3113" y="3435"/>
                  </a:cubicBezTo>
                  <a:cubicBezTo>
                    <a:pt x="3185" y="1933"/>
                    <a:pt x="2290" y="108"/>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4"/>
            <p:cNvSpPr/>
            <p:nvPr/>
          </p:nvSpPr>
          <p:spPr>
            <a:xfrm>
              <a:off x="1709054" y="2233556"/>
              <a:ext cx="158745" cy="83258"/>
            </a:xfrm>
            <a:custGeom>
              <a:avLst/>
              <a:gdLst/>
              <a:ahLst/>
              <a:cxnLst/>
              <a:rect l="l" t="t" r="r" b="b"/>
              <a:pathLst>
                <a:path w="7621" h="3997" extrusionOk="0">
                  <a:moveTo>
                    <a:pt x="3492" y="1"/>
                  </a:moveTo>
                  <a:cubicBezTo>
                    <a:pt x="2936" y="1"/>
                    <a:pt x="2380" y="72"/>
                    <a:pt x="1825" y="211"/>
                  </a:cubicBezTo>
                  <a:cubicBezTo>
                    <a:pt x="322" y="605"/>
                    <a:pt x="0" y="2537"/>
                    <a:pt x="1252" y="3431"/>
                  </a:cubicBezTo>
                  <a:cubicBezTo>
                    <a:pt x="1787" y="3820"/>
                    <a:pt x="2600" y="3996"/>
                    <a:pt x="3439" y="3996"/>
                  </a:cubicBezTo>
                  <a:cubicBezTo>
                    <a:pt x="4454" y="3996"/>
                    <a:pt x="5508" y="3739"/>
                    <a:pt x="6154" y="3288"/>
                  </a:cubicBezTo>
                  <a:cubicBezTo>
                    <a:pt x="7621" y="2251"/>
                    <a:pt x="6798" y="712"/>
                    <a:pt x="5260" y="247"/>
                  </a:cubicBezTo>
                  <a:cubicBezTo>
                    <a:pt x="4670" y="81"/>
                    <a:pt x="4081" y="1"/>
                    <a:pt x="34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4"/>
            <p:cNvSpPr/>
            <p:nvPr/>
          </p:nvSpPr>
          <p:spPr>
            <a:xfrm>
              <a:off x="2181553" y="2233556"/>
              <a:ext cx="158745" cy="83258"/>
            </a:xfrm>
            <a:custGeom>
              <a:avLst/>
              <a:gdLst/>
              <a:ahLst/>
              <a:cxnLst/>
              <a:rect l="l" t="t" r="r" b="b"/>
              <a:pathLst>
                <a:path w="7621" h="3997" extrusionOk="0">
                  <a:moveTo>
                    <a:pt x="3474" y="1"/>
                  </a:moveTo>
                  <a:cubicBezTo>
                    <a:pt x="2918" y="1"/>
                    <a:pt x="2363" y="72"/>
                    <a:pt x="1825" y="211"/>
                  </a:cubicBezTo>
                  <a:cubicBezTo>
                    <a:pt x="322" y="605"/>
                    <a:pt x="0" y="2537"/>
                    <a:pt x="1252" y="3431"/>
                  </a:cubicBezTo>
                  <a:cubicBezTo>
                    <a:pt x="1771" y="3820"/>
                    <a:pt x="2582" y="3996"/>
                    <a:pt x="3421" y="3996"/>
                  </a:cubicBezTo>
                  <a:cubicBezTo>
                    <a:pt x="4436" y="3996"/>
                    <a:pt x="5492" y="3739"/>
                    <a:pt x="6118" y="3288"/>
                  </a:cubicBezTo>
                  <a:cubicBezTo>
                    <a:pt x="7621" y="2251"/>
                    <a:pt x="6798" y="712"/>
                    <a:pt x="5224" y="247"/>
                  </a:cubicBezTo>
                  <a:cubicBezTo>
                    <a:pt x="4653" y="81"/>
                    <a:pt x="4063" y="1"/>
                    <a:pt x="3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4"/>
            <p:cNvSpPr/>
            <p:nvPr/>
          </p:nvSpPr>
          <p:spPr>
            <a:xfrm>
              <a:off x="955572" y="2444319"/>
              <a:ext cx="72280" cy="114315"/>
            </a:xfrm>
            <a:custGeom>
              <a:avLst/>
              <a:gdLst/>
              <a:ahLst/>
              <a:cxnLst/>
              <a:rect l="l" t="t" r="r" b="b"/>
              <a:pathLst>
                <a:path w="3470" h="5488" extrusionOk="0">
                  <a:moveTo>
                    <a:pt x="3161" y="0"/>
                  </a:moveTo>
                  <a:cubicBezTo>
                    <a:pt x="3146" y="0"/>
                    <a:pt x="3130" y="1"/>
                    <a:pt x="3114" y="4"/>
                  </a:cubicBezTo>
                  <a:cubicBezTo>
                    <a:pt x="2112" y="147"/>
                    <a:pt x="1468" y="1292"/>
                    <a:pt x="1039" y="2115"/>
                  </a:cubicBezTo>
                  <a:cubicBezTo>
                    <a:pt x="502" y="3045"/>
                    <a:pt x="1" y="4154"/>
                    <a:pt x="216" y="5263"/>
                  </a:cubicBezTo>
                  <a:cubicBezTo>
                    <a:pt x="254" y="5417"/>
                    <a:pt x="385" y="5488"/>
                    <a:pt x="514" y="5488"/>
                  </a:cubicBezTo>
                  <a:cubicBezTo>
                    <a:pt x="627" y="5488"/>
                    <a:pt x="738" y="5434"/>
                    <a:pt x="788" y="5335"/>
                  </a:cubicBezTo>
                  <a:cubicBezTo>
                    <a:pt x="1325" y="4512"/>
                    <a:pt x="1539" y="3546"/>
                    <a:pt x="2005" y="2687"/>
                  </a:cubicBezTo>
                  <a:cubicBezTo>
                    <a:pt x="2434" y="1972"/>
                    <a:pt x="3328" y="1220"/>
                    <a:pt x="3436" y="397"/>
                  </a:cubicBezTo>
                  <a:cubicBezTo>
                    <a:pt x="3469" y="230"/>
                    <a:pt x="3377" y="0"/>
                    <a:pt x="3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4"/>
            <p:cNvSpPr/>
            <p:nvPr/>
          </p:nvSpPr>
          <p:spPr>
            <a:xfrm>
              <a:off x="1048747" y="2330105"/>
              <a:ext cx="75280" cy="69885"/>
            </a:xfrm>
            <a:custGeom>
              <a:avLst/>
              <a:gdLst/>
              <a:ahLst/>
              <a:cxnLst/>
              <a:rect l="l" t="t" r="r" b="b"/>
              <a:pathLst>
                <a:path w="3614" h="3355" extrusionOk="0">
                  <a:moveTo>
                    <a:pt x="3118" y="1"/>
                  </a:moveTo>
                  <a:cubicBezTo>
                    <a:pt x="2552" y="1"/>
                    <a:pt x="1971" y="579"/>
                    <a:pt x="1574" y="943"/>
                  </a:cubicBezTo>
                  <a:cubicBezTo>
                    <a:pt x="1074" y="1444"/>
                    <a:pt x="608" y="1981"/>
                    <a:pt x="251" y="2589"/>
                  </a:cubicBezTo>
                  <a:cubicBezTo>
                    <a:pt x="0" y="2989"/>
                    <a:pt x="345" y="3354"/>
                    <a:pt x="710" y="3354"/>
                  </a:cubicBezTo>
                  <a:cubicBezTo>
                    <a:pt x="866" y="3354"/>
                    <a:pt x="1027" y="3287"/>
                    <a:pt x="1145" y="3125"/>
                  </a:cubicBezTo>
                  <a:cubicBezTo>
                    <a:pt x="1467" y="2553"/>
                    <a:pt x="1896" y="2052"/>
                    <a:pt x="2362" y="1623"/>
                  </a:cubicBezTo>
                  <a:cubicBezTo>
                    <a:pt x="2791" y="1265"/>
                    <a:pt x="3399" y="943"/>
                    <a:pt x="3578" y="406"/>
                  </a:cubicBezTo>
                  <a:cubicBezTo>
                    <a:pt x="3614" y="192"/>
                    <a:pt x="3471" y="13"/>
                    <a:pt x="3256" y="13"/>
                  </a:cubicBezTo>
                  <a:cubicBezTo>
                    <a:pt x="3210" y="5"/>
                    <a:pt x="3164"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4"/>
            <p:cNvSpPr/>
            <p:nvPr/>
          </p:nvSpPr>
          <p:spPr>
            <a:xfrm>
              <a:off x="1227411" y="2170731"/>
              <a:ext cx="195885" cy="101213"/>
            </a:xfrm>
            <a:custGeom>
              <a:avLst/>
              <a:gdLst/>
              <a:ahLst/>
              <a:cxnLst/>
              <a:rect l="l" t="t" r="r" b="b"/>
              <a:pathLst>
                <a:path w="9404" h="4859" extrusionOk="0">
                  <a:moveTo>
                    <a:pt x="9083" y="1"/>
                  </a:moveTo>
                  <a:cubicBezTo>
                    <a:pt x="9065" y="1"/>
                    <a:pt x="9046" y="3"/>
                    <a:pt x="9026" y="7"/>
                  </a:cubicBezTo>
                  <a:cubicBezTo>
                    <a:pt x="5949" y="365"/>
                    <a:pt x="2800" y="2404"/>
                    <a:pt x="332" y="4158"/>
                  </a:cubicBezTo>
                  <a:cubicBezTo>
                    <a:pt x="0" y="4368"/>
                    <a:pt x="202" y="4858"/>
                    <a:pt x="530" y="4858"/>
                  </a:cubicBezTo>
                  <a:cubicBezTo>
                    <a:pt x="592" y="4858"/>
                    <a:pt x="658" y="4841"/>
                    <a:pt x="725" y="4802"/>
                  </a:cubicBezTo>
                  <a:cubicBezTo>
                    <a:pt x="2049" y="3943"/>
                    <a:pt x="3444" y="3156"/>
                    <a:pt x="4876" y="2476"/>
                  </a:cubicBezTo>
                  <a:cubicBezTo>
                    <a:pt x="6271" y="1796"/>
                    <a:pt x="7809" y="1367"/>
                    <a:pt x="9169" y="580"/>
                  </a:cubicBezTo>
                  <a:cubicBezTo>
                    <a:pt x="9404" y="479"/>
                    <a:pt x="9355" y="1"/>
                    <a:pt x="9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4"/>
            <p:cNvSpPr/>
            <p:nvPr/>
          </p:nvSpPr>
          <p:spPr>
            <a:xfrm>
              <a:off x="1081326" y="2347374"/>
              <a:ext cx="128396" cy="134083"/>
            </a:xfrm>
            <a:custGeom>
              <a:avLst/>
              <a:gdLst/>
              <a:ahLst/>
              <a:cxnLst/>
              <a:rect l="l" t="t" r="r" b="b"/>
              <a:pathLst>
                <a:path w="6164" h="6437" extrusionOk="0">
                  <a:moveTo>
                    <a:pt x="5802" y="1"/>
                  </a:moveTo>
                  <a:cubicBezTo>
                    <a:pt x="5755" y="1"/>
                    <a:pt x="5707" y="14"/>
                    <a:pt x="5663" y="42"/>
                  </a:cubicBezTo>
                  <a:cubicBezTo>
                    <a:pt x="3266" y="1152"/>
                    <a:pt x="1334" y="3906"/>
                    <a:pt x="82" y="6125"/>
                  </a:cubicBezTo>
                  <a:cubicBezTo>
                    <a:pt x="1" y="6260"/>
                    <a:pt x="125" y="6437"/>
                    <a:pt x="252" y="6437"/>
                  </a:cubicBezTo>
                  <a:cubicBezTo>
                    <a:pt x="292" y="6437"/>
                    <a:pt x="333" y="6419"/>
                    <a:pt x="368" y="6375"/>
                  </a:cubicBezTo>
                  <a:cubicBezTo>
                    <a:pt x="1298" y="5302"/>
                    <a:pt x="2264" y="4228"/>
                    <a:pt x="3266" y="3191"/>
                  </a:cubicBezTo>
                  <a:cubicBezTo>
                    <a:pt x="4161" y="2261"/>
                    <a:pt x="5270" y="1438"/>
                    <a:pt x="6021" y="400"/>
                  </a:cubicBezTo>
                  <a:cubicBezTo>
                    <a:pt x="6164" y="200"/>
                    <a:pt x="5988" y="1"/>
                    <a:pt x="58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4"/>
            <p:cNvSpPr/>
            <p:nvPr/>
          </p:nvSpPr>
          <p:spPr>
            <a:xfrm>
              <a:off x="839317" y="2727886"/>
              <a:ext cx="45701" cy="152976"/>
            </a:xfrm>
            <a:custGeom>
              <a:avLst/>
              <a:gdLst/>
              <a:ahLst/>
              <a:cxnLst/>
              <a:rect l="l" t="t" r="r" b="b"/>
              <a:pathLst>
                <a:path w="2194" h="7344" extrusionOk="0">
                  <a:moveTo>
                    <a:pt x="1900" y="0"/>
                  </a:moveTo>
                  <a:cubicBezTo>
                    <a:pt x="1817" y="0"/>
                    <a:pt x="1734" y="39"/>
                    <a:pt x="1682" y="129"/>
                  </a:cubicBezTo>
                  <a:cubicBezTo>
                    <a:pt x="895" y="1167"/>
                    <a:pt x="609" y="2527"/>
                    <a:pt x="430" y="3815"/>
                  </a:cubicBezTo>
                  <a:cubicBezTo>
                    <a:pt x="287" y="4888"/>
                    <a:pt x="1" y="6319"/>
                    <a:pt x="609" y="7249"/>
                  </a:cubicBezTo>
                  <a:cubicBezTo>
                    <a:pt x="647" y="7307"/>
                    <a:pt x="726" y="7344"/>
                    <a:pt x="797" y="7344"/>
                  </a:cubicBezTo>
                  <a:cubicBezTo>
                    <a:pt x="859" y="7344"/>
                    <a:pt x="914" y="7316"/>
                    <a:pt x="931" y="7249"/>
                  </a:cubicBezTo>
                  <a:cubicBezTo>
                    <a:pt x="1396" y="6283"/>
                    <a:pt x="1146" y="5067"/>
                    <a:pt x="1289" y="3993"/>
                  </a:cubicBezTo>
                  <a:cubicBezTo>
                    <a:pt x="1468" y="2741"/>
                    <a:pt x="1933" y="1561"/>
                    <a:pt x="2147" y="308"/>
                  </a:cubicBezTo>
                  <a:cubicBezTo>
                    <a:pt x="2193" y="125"/>
                    <a:pt x="2048" y="0"/>
                    <a:pt x="19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4"/>
            <p:cNvSpPr/>
            <p:nvPr/>
          </p:nvSpPr>
          <p:spPr>
            <a:xfrm>
              <a:off x="939033" y="2635586"/>
              <a:ext cx="60719" cy="132812"/>
            </a:xfrm>
            <a:custGeom>
              <a:avLst/>
              <a:gdLst/>
              <a:ahLst/>
              <a:cxnLst/>
              <a:rect l="l" t="t" r="r" b="b"/>
              <a:pathLst>
                <a:path w="2915" h="6376" extrusionOk="0">
                  <a:moveTo>
                    <a:pt x="2625" y="0"/>
                  </a:moveTo>
                  <a:cubicBezTo>
                    <a:pt x="2581" y="0"/>
                    <a:pt x="2540" y="16"/>
                    <a:pt x="2512" y="52"/>
                  </a:cubicBezTo>
                  <a:cubicBezTo>
                    <a:pt x="1081" y="1627"/>
                    <a:pt x="366" y="3916"/>
                    <a:pt x="44" y="5992"/>
                  </a:cubicBezTo>
                  <a:cubicBezTo>
                    <a:pt x="0" y="6229"/>
                    <a:pt x="179" y="6375"/>
                    <a:pt x="351" y="6375"/>
                  </a:cubicBezTo>
                  <a:cubicBezTo>
                    <a:pt x="463" y="6375"/>
                    <a:pt x="574" y="6312"/>
                    <a:pt x="616" y="6170"/>
                  </a:cubicBezTo>
                  <a:cubicBezTo>
                    <a:pt x="1081" y="4060"/>
                    <a:pt x="2047" y="2235"/>
                    <a:pt x="2834" y="267"/>
                  </a:cubicBezTo>
                  <a:cubicBezTo>
                    <a:pt x="2914" y="134"/>
                    <a:pt x="2756" y="0"/>
                    <a:pt x="2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74"/>
          <p:cNvGrpSpPr/>
          <p:nvPr/>
        </p:nvGrpSpPr>
        <p:grpSpPr>
          <a:xfrm>
            <a:off x="6184824" y="2337064"/>
            <a:ext cx="1089594" cy="1383853"/>
            <a:chOff x="6184824" y="2337064"/>
            <a:chExt cx="1089594" cy="1383853"/>
          </a:xfrm>
        </p:grpSpPr>
        <p:sp>
          <p:nvSpPr>
            <p:cNvPr id="1961" name="Google Shape;1961;p74"/>
            <p:cNvSpPr/>
            <p:nvPr/>
          </p:nvSpPr>
          <p:spPr>
            <a:xfrm>
              <a:off x="6465036" y="3531718"/>
              <a:ext cx="140873" cy="189199"/>
            </a:xfrm>
            <a:custGeom>
              <a:avLst/>
              <a:gdLst/>
              <a:ahLst/>
              <a:cxnLst/>
              <a:rect l="l" t="t" r="r" b="b"/>
              <a:pathLst>
                <a:path w="6763" h="9083" extrusionOk="0">
                  <a:moveTo>
                    <a:pt x="0" y="1"/>
                  </a:moveTo>
                  <a:cubicBezTo>
                    <a:pt x="466" y="1"/>
                    <a:pt x="179" y="7085"/>
                    <a:pt x="752" y="7908"/>
                  </a:cubicBezTo>
                  <a:cubicBezTo>
                    <a:pt x="1282" y="8671"/>
                    <a:pt x="2692" y="9083"/>
                    <a:pt x="4006" y="9083"/>
                  </a:cubicBezTo>
                  <a:cubicBezTo>
                    <a:pt x="4909" y="9083"/>
                    <a:pt x="5766" y="8888"/>
                    <a:pt x="6262" y="8480"/>
                  </a:cubicBezTo>
                  <a:cubicBezTo>
                    <a:pt x="6297" y="8409"/>
                    <a:pt x="6333" y="8373"/>
                    <a:pt x="6369" y="8301"/>
                  </a:cubicBezTo>
                  <a:cubicBezTo>
                    <a:pt x="6762" y="7800"/>
                    <a:pt x="5725" y="5868"/>
                    <a:pt x="5582" y="5296"/>
                  </a:cubicBezTo>
                  <a:cubicBezTo>
                    <a:pt x="5081" y="3507"/>
                    <a:pt x="4795" y="1718"/>
                    <a:pt x="4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2" name="Google Shape;1962;p74"/>
            <p:cNvGrpSpPr/>
            <p:nvPr/>
          </p:nvGrpSpPr>
          <p:grpSpPr>
            <a:xfrm>
              <a:off x="6184824" y="2337064"/>
              <a:ext cx="1089594" cy="1381738"/>
              <a:chOff x="6184824" y="2337064"/>
              <a:chExt cx="1089594" cy="1381738"/>
            </a:xfrm>
          </p:grpSpPr>
          <p:sp>
            <p:nvSpPr>
              <p:cNvPr id="1963" name="Google Shape;1963;p74"/>
              <p:cNvSpPr/>
              <p:nvPr/>
            </p:nvSpPr>
            <p:spPr>
              <a:xfrm>
                <a:off x="6469395" y="2595332"/>
                <a:ext cx="284211" cy="283005"/>
              </a:xfrm>
              <a:custGeom>
                <a:avLst/>
                <a:gdLst/>
                <a:ahLst/>
                <a:cxnLst/>
                <a:rect l="l" t="t" r="r" b="b"/>
                <a:pathLst>
                  <a:path w="3773" h="3757" fill="none" extrusionOk="0">
                    <a:moveTo>
                      <a:pt x="3773" y="1879"/>
                    </a:moveTo>
                    <a:lnTo>
                      <a:pt x="1878" y="3757"/>
                    </a:lnTo>
                    <a:lnTo>
                      <a:pt x="0" y="1879"/>
                    </a:lnTo>
                    <a:lnTo>
                      <a:pt x="1878" y="0"/>
                    </a:lnTo>
                    <a:close/>
                  </a:path>
                </a:pathLst>
              </a:custGeom>
              <a:noFill/>
              <a:ln w="28575" cap="flat" cmpd="sng">
                <a:solidFill>
                  <a:schemeClr val="lt2"/>
                </a:solidFill>
                <a:prstDash val="solid"/>
                <a:miter lim="159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4"/>
              <p:cNvSpPr/>
              <p:nvPr/>
            </p:nvSpPr>
            <p:spPr>
              <a:xfrm>
                <a:off x="6362925" y="3099463"/>
                <a:ext cx="911479" cy="495379"/>
              </a:xfrm>
              <a:custGeom>
                <a:avLst/>
                <a:gdLst/>
                <a:ahLst/>
                <a:cxnLst/>
                <a:rect l="l" t="t" r="r" b="b"/>
                <a:pathLst>
                  <a:path w="43758" h="23782" extrusionOk="0">
                    <a:moveTo>
                      <a:pt x="40394" y="1"/>
                    </a:moveTo>
                    <a:cubicBezTo>
                      <a:pt x="36995" y="4008"/>
                      <a:pt x="32523" y="7013"/>
                      <a:pt x="27514" y="8695"/>
                    </a:cubicBezTo>
                    <a:cubicBezTo>
                      <a:pt x="26226" y="9124"/>
                      <a:pt x="24902" y="9482"/>
                      <a:pt x="23543" y="9732"/>
                    </a:cubicBezTo>
                    <a:cubicBezTo>
                      <a:pt x="22223" y="9966"/>
                      <a:pt x="20896" y="10076"/>
                      <a:pt x="19571" y="10076"/>
                    </a:cubicBezTo>
                    <a:cubicBezTo>
                      <a:pt x="14392" y="10076"/>
                      <a:pt x="9238" y="8396"/>
                      <a:pt x="4652" y="5833"/>
                    </a:cubicBezTo>
                    <a:lnTo>
                      <a:pt x="4652" y="5833"/>
                    </a:lnTo>
                    <a:cubicBezTo>
                      <a:pt x="1" y="10591"/>
                      <a:pt x="2648" y="18069"/>
                      <a:pt x="6441" y="20788"/>
                    </a:cubicBezTo>
                    <a:cubicBezTo>
                      <a:pt x="9792" y="23181"/>
                      <a:pt x="14112" y="23781"/>
                      <a:pt x="18307" y="23781"/>
                    </a:cubicBezTo>
                    <a:cubicBezTo>
                      <a:pt x="18814" y="23781"/>
                      <a:pt x="19320" y="23773"/>
                      <a:pt x="19822" y="23757"/>
                    </a:cubicBezTo>
                    <a:cubicBezTo>
                      <a:pt x="24222" y="23614"/>
                      <a:pt x="28695" y="23113"/>
                      <a:pt x="32738" y="21396"/>
                    </a:cubicBezTo>
                    <a:cubicBezTo>
                      <a:pt x="33238" y="21181"/>
                      <a:pt x="33739" y="20931"/>
                      <a:pt x="34240" y="20680"/>
                    </a:cubicBezTo>
                    <a:cubicBezTo>
                      <a:pt x="37675" y="18856"/>
                      <a:pt x="40644" y="16065"/>
                      <a:pt x="42076" y="12487"/>
                    </a:cubicBezTo>
                    <a:cubicBezTo>
                      <a:pt x="43757" y="8409"/>
                      <a:pt x="43542" y="3078"/>
                      <a:pt x="40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4"/>
              <p:cNvSpPr/>
              <p:nvPr/>
            </p:nvSpPr>
            <p:spPr>
              <a:xfrm>
                <a:off x="6936035" y="3099463"/>
                <a:ext cx="338383" cy="430785"/>
              </a:xfrm>
              <a:custGeom>
                <a:avLst/>
                <a:gdLst/>
                <a:ahLst/>
                <a:cxnLst/>
                <a:rect l="l" t="t" r="r" b="b"/>
                <a:pathLst>
                  <a:path w="16245" h="20681" extrusionOk="0">
                    <a:moveTo>
                      <a:pt x="12881" y="1"/>
                    </a:moveTo>
                    <a:cubicBezTo>
                      <a:pt x="9446" y="4008"/>
                      <a:pt x="5010" y="7013"/>
                      <a:pt x="1" y="8695"/>
                    </a:cubicBezTo>
                    <a:cubicBezTo>
                      <a:pt x="1211" y="9290"/>
                      <a:pt x="2528" y="9591"/>
                      <a:pt x="3849" y="9591"/>
                    </a:cubicBezTo>
                    <a:cubicBezTo>
                      <a:pt x="4831" y="9591"/>
                      <a:pt x="5817" y="9424"/>
                      <a:pt x="6763" y="9088"/>
                    </a:cubicBezTo>
                    <a:lnTo>
                      <a:pt x="6763" y="9088"/>
                    </a:lnTo>
                    <a:cubicBezTo>
                      <a:pt x="6584" y="11271"/>
                      <a:pt x="5225" y="13203"/>
                      <a:pt x="3221" y="14133"/>
                    </a:cubicBezTo>
                    <a:cubicBezTo>
                      <a:pt x="3838" y="14254"/>
                      <a:pt x="4463" y="14314"/>
                      <a:pt x="5084" y="14314"/>
                    </a:cubicBezTo>
                    <a:cubicBezTo>
                      <a:pt x="6480" y="14314"/>
                      <a:pt x="7862" y="14011"/>
                      <a:pt x="9124" y="13417"/>
                    </a:cubicBezTo>
                    <a:lnTo>
                      <a:pt x="9124" y="13417"/>
                    </a:lnTo>
                    <a:cubicBezTo>
                      <a:pt x="8802" y="16280"/>
                      <a:pt x="7157" y="18891"/>
                      <a:pt x="4688" y="20430"/>
                    </a:cubicBezTo>
                    <a:cubicBezTo>
                      <a:pt x="5368" y="20573"/>
                      <a:pt x="6047" y="20645"/>
                      <a:pt x="6727" y="20680"/>
                    </a:cubicBezTo>
                    <a:cubicBezTo>
                      <a:pt x="10162" y="18856"/>
                      <a:pt x="13131" y="16065"/>
                      <a:pt x="14563" y="12487"/>
                    </a:cubicBezTo>
                    <a:cubicBezTo>
                      <a:pt x="16244" y="8409"/>
                      <a:pt x="16029" y="3078"/>
                      <a:pt x="12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4"/>
              <p:cNvSpPr/>
              <p:nvPr/>
            </p:nvSpPr>
            <p:spPr>
              <a:xfrm>
                <a:off x="6353238" y="2821562"/>
                <a:ext cx="548537" cy="884004"/>
              </a:xfrm>
              <a:custGeom>
                <a:avLst/>
                <a:gdLst/>
                <a:ahLst/>
                <a:cxnLst/>
                <a:rect l="l" t="t" r="r" b="b"/>
                <a:pathLst>
                  <a:path w="26334" h="42439" extrusionOk="0">
                    <a:moveTo>
                      <a:pt x="14930" y="1"/>
                    </a:moveTo>
                    <a:cubicBezTo>
                      <a:pt x="14393" y="1"/>
                      <a:pt x="13830" y="57"/>
                      <a:pt x="13239" y="176"/>
                    </a:cubicBezTo>
                    <a:cubicBezTo>
                      <a:pt x="8945" y="998"/>
                      <a:pt x="6441" y="3574"/>
                      <a:pt x="4294" y="7832"/>
                    </a:cubicBezTo>
                    <a:cubicBezTo>
                      <a:pt x="1003" y="14165"/>
                      <a:pt x="1" y="21428"/>
                      <a:pt x="1396" y="28404"/>
                    </a:cubicBezTo>
                    <a:cubicBezTo>
                      <a:pt x="1897" y="30837"/>
                      <a:pt x="2720" y="33163"/>
                      <a:pt x="3829" y="35417"/>
                    </a:cubicBezTo>
                    <a:cubicBezTo>
                      <a:pt x="4294" y="36383"/>
                      <a:pt x="4831" y="37313"/>
                      <a:pt x="5403" y="38243"/>
                    </a:cubicBezTo>
                    <a:cubicBezTo>
                      <a:pt x="6119" y="39316"/>
                      <a:pt x="7121" y="41320"/>
                      <a:pt x="8301" y="41964"/>
                    </a:cubicBezTo>
                    <a:cubicBezTo>
                      <a:pt x="8986" y="42340"/>
                      <a:pt x="9989" y="42439"/>
                      <a:pt x="11030" y="42439"/>
                    </a:cubicBezTo>
                    <a:cubicBezTo>
                      <a:pt x="12166" y="42439"/>
                      <a:pt x="13346" y="42322"/>
                      <a:pt x="14205" y="42322"/>
                    </a:cubicBezTo>
                    <a:lnTo>
                      <a:pt x="15886" y="42322"/>
                    </a:lnTo>
                    <a:cubicBezTo>
                      <a:pt x="16495" y="42332"/>
                      <a:pt x="17074" y="42371"/>
                      <a:pt x="17616" y="42371"/>
                    </a:cubicBezTo>
                    <a:cubicBezTo>
                      <a:pt x="18987" y="42371"/>
                      <a:pt x="20116" y="42122"/>
                      <a:pt x="20859" y="40533"/>
                    </a:cubicBezTo>
                    <a:cubicBezTo>
                      <a:pt x="23256" y="35488"/>
                      <a:pt x="24866" y="30157"/>
                      <a:pt x="25689" y="24648"/>
                    </a:cubicBezTo>
                    <a:cubicBezTo>
                      <a:pt x="26154" y="21857"/>
                      <a:pt x="26333" y="19030"/>
                      <a:pt x="26262" y="16240"/>
                    </a:cubicBezTo>
                    <a:cubicBezTo>
                      <a:pt x="26154" y="13628"/>
                      <a:pt x="24974" y="10802"/>
                      <a:pt x="23936" y="8404"/>
                    </a:cubicBezTo>
                    <a:cubicBezTo>
                      <a:pt x="21899" y="3693"/>
                      <a:pt x="19266" y="1"/>
                      <a:pt x="14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4"/>
              <p:cNvSpPr/>
              <p:nvPr/>
            </p:nvSpPr>
            <p:spPr>
              <a:xfrm>
                <a:off x="6441935" y="3147082"/>
                <a:ext cx="374878" cy="484318"/>
              </a:xfrm>
              <a:custGeom>
                <a:avLst/>
                <a:gdLst/>
                <a:ahLst/>
                <a:cxnLst/>
                <a:rect l="l" t="t" r="r" b="b"/>
                <a:pathLst>
                  <a:path w="17997" h="23251" extrusionOk="0">
                    <a:moveTo>
                      <a:pt x="10072" y="1"/>
                    </a:moveTo>
                    <a:cubicBezTo>
                      <a:pt x="8845" y="1"/>
                      <a:pt x="7468" y="468"/>
                      <a:pt x="5939" y="1543"/>
                    </a:cubicBezTo>
                    <a:cubicBezTo>
                      <a:pt x="2827" y="3761"/>
                      <a:pt x="2362" y="7339"/>
                      <a:pt x="1825" y="10774"/>
                    </a:cubicBezTo>
                    <a:cubicBezTo>
                      <a:pt x="1288" y="14423"/>
                      <a:pt x="0" y="18037"/>
                      <a:pt x="2970" y="21078"/>
                    </a:cubicBezTo>
                    <a:cubicBezTo>
                      <a:pt x="4651" y="22831"/>
                      <a:pt x="7335" y="23117"/>
                      <a:pt x="9768" y="23224"/>
                    </a:cubicBezTo>
                    <a:cubicBezTo>
                      <a:pt x="10145" y="23239"/>
                      <a:pt x="10527" y="23250"/>
                      <a:pt x="10911" y="23250"/>
                    </a:cubicBezTo>
                    <a:cubicBezTo>
                      <a:pt x="12421" y="23250"/>
                      <a:pt x="13943" y="23071"/>
                      <a:pt x="15170" y="22187"/>
                    </a:cubicBezTo>
                    <a:cubicBezTo>
                      <a:pt x="16315" y="21364"/>
                      <a:pt x="16995" y="19969"/>
                      <a:pt x="17388" y="18645"/>
                    </a:cubicBezTo>
                    <a:cubicBezTo>
                      <a:pt x="17925" y="16856"/>
                      <a:pt x="17997" y="14029"/>
                      <a:pt x="17567" y="11096"/>
                    </a:cubicBezTo>
                    <a:cubicBezTo>
                      <a:pt x="16816" y="5700"/>
                      <a:pt x="14357" y="1"/>
                      <a:pt x="10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4"/>
              <p:cNvSpPr/>
              <p:nvPr/>
            </p:nvSpPr>
            <p:spPr>
              <a:xfrm>
                <a:off x="6242941" y="2337064"/>
                <a:ext cx="239253" cy="288433"/>
              </a:xfrm>
              <a:custGeom>
                <a:avLst/>
                <a:gdLst/>
                <a:ahLst/>
                <a:cxnLst/>
                <a:rect l="l" t="t" r="r" b="b"/>
                <a:pathLst>
                  <a:path w="11486" h="13847" extrusionOk="0">
                    <a:moveTo>
                      <a:pt x="2040" y="0"/>
                    </a:moveTo>
                    <a:lnTo>
                      <a:pt x="2040" y="0"/>
                    </a:lnTo>
                    <a:cubicBezTo>
                      <a:pt x="1" y="4687"/>
                      <a:pt x="967" y="10161"/>
                      <a:pt x="4544" y="13846"/>
                    </a:cubicBezTo>
                    <a:cubicBezTo>
                      <a:pt x="5153" y="13739"/>
                      <a:pt x="5725" y="13596"/>
                      <a:pt x="6333" y="13417"/>
                    </a:cubicBezTo>
                    <a:cubicBezTo>
                      <a:pt x="7800" y="12988"/>
                      <a:pt x="9160" y="12272"/>
                      <a:pt x="10376" y="11378"/>
                    </a:cubicBezTo>
                    <a:cubicBezTo>
                      <a:pt x="10770" y="11091"/>
                      <a:pt x="11128" y="10769"/>
                      <a:pt x="11485" y="10483"/>
                    </a:cubicBezTo>
                    <a:cubicBezTo>
                      <a:pt x="10949" y="5295"/>
                      <a:pt x="7120" y="1038"/>
                      <a:pt x="2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4"/>
              <p:cNvSpPr/>
              <p:nvPr/>
            </p:nvSpPr>
            <p:spPr>
              <a:xfrm>
                <a:off x="6312265" y="2431698"/>
                <a:ext cx="146831" cy="185595"/>
              </a:xfrm>
              <a:custGeom>
                <a:avLst/>
                <a:gdLst/>
                <a:ahLst/>
                <a:cxnLst/>
                <a:rect l="l" t="t" r="r" b="b"/>
                <a:pathLst>
                  <a:path w="7049" h="8910" extrusionOk="0">
                    <a:moveTo>
                      <a:pt x="823" y="1"/>
                    </a:moveTo>
                    <a:lnTo>
                      <a:pt x="823" y="1"/>
                    </a:lnTo>
                    <a:cubicBezTo>
                      <a:pt x="0" y="3006"/>
                      <a:pt x="716" y="6262"/>
                      <a:pt x="2719" y="8659"/>
                    </a:cubicBezTo>
                    <a:cubicBezTo>
                      <a:pt x="2791" y="8731"/>
                      <a:pt x="2898" y="8838"/>
                      <a:pt x="3005" y="8910"/>
                    </a:cubicBezTo>
                    <a:cubicBezTo>
                      <a:pt x="4472" y="8445"/>
                      <a:pt x="5832" y="7765"/>
                      <a:pt x="7048" y="6835"/>
                    </a:cubicBezTo>
                    <a:cubicBezTo>
                      <a:pt x="6118" y="3758"/>
                      <a:pt x="3828" y="1253"/>
                      <a:pt x="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4"/>
              <p:cNvSpPr/>
              <p:nvPr/>
            </p:nvSpPr>
            <p:spPr>
              <a:xfrm>
                <a:off x="6802636" y="2337064"/>
                <a:ext cx="239253" cy="288433"/>
              </a:xfrm>
              <a:custGeom>
                <a:avLst/>
                <a:gdLst/>
                <a:ahLst/>
                <a:cxnLst/>
                <a:rect l="l" t="t" r="r" b="b"/>
                <a:pathLst>
                  <a:path w="11486" h="13847" extrusionOk="0">
                    <a:moveTo>
                      <a:pt x="9446" y="0"/>
                    </a:moveTo>
                    <a:cubicBezTo>
                      <a:pt x="4330" y="1038"/>
                      <a:pt x="502" y="5295"/>
                      <a:pt x="1" y="10483"/>
                    </a:cubicBezTo>
                    <a:cubicBezTo>
                      <a:pt x="323" y="10769"/>
                      <a:pt x="681" y="11091"/>
                      <a:pt x="1074" y="11378"/>
                    </a:cubicBezTo>
                    <a:cubicBezTo>
                      <a:pt x="2291" y="12272"/>
                      <a:pt x="3686" y="12988"/>
                      <a:pt x="5153" y="13417"/>
                    </a:cubicBezTo>
                    <a:cubicBezTo>
                      <a:pt x="5725" y="13596"/>
                      <a:pt x="6333" y="13739"/>
                      <a:pt x="6942" y="13846"/>
                    </a:cubicBezTo>
                    <a:cubicBezTo>
                      <a:pt x="10484" y="10161"/>
                      <a:pt x="11485" y="4687"/>
                      <a:pt x="9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4"/>
              <p:cNvSpPr/>
              <p:nvPr/>
            </p:nvSpPr>
            <p:spPr>
              <a:xfrm>
                <a:off x="6825008" y="2431698"/>
                <a:ext cx="146831" cy="185595"/>
              </a:xfrm>
              <a:custGeom>
                <a:avLst/>
                <a:gdLst/>
                <a:ahLst/>
                <a:cxnLst/>
                <a:rect l="l" t="t" r="r" b="b"/>
                <a:pathLst>
                  <a:path w="7049" h="8910" extrusionOk="0">
                    <a:moveTo>
                      <a:pt x="6261" y="1"/>
                    </a:moveTo>
                    <a:lnTo>
                      <a:pt x="6261" y="1"/>
                    </a:lnTo>
                    <a:cubicBezTo>
                      <a:pt x="3256" y="1217"/>
                      <a:pt x="930" y="3722"/>
                      <a:pt x="0" y="6835"/>
                    </a:cubicBezTo>
                    <a:cubicBezTo>
                      <a:pt x="1217" y="7765"/>
                      <a:pt x="2576" y="8445"/>
                      <a:pt x="4043" y="8910"/>
                    </a:cubicBezTo>
                    <a:cubicBezTo>
                      <a:pt x="4150" y="8838"/>
                      <a:pt x="4222" y="8731"/>
                      <a:pt x="4329" y="8659"/>
                    </a:cubicBezTo>
                    <a:cubicBezTo>
                      <a:pt x="6333" y="6262"/>
                      <a:pt x="7048" y="3042"/>
                      <a:pt x="6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4"/>
              <p:cNvSpPr/>
              <p:nvPr/>
            </p:nvSpPr>
            <p:spPr>
              <a:xfrm>
                <a:off x="6184824" y="2460777"/>
                <a:ext cx="902501" cy="485568"/>
              </a:xfrm>
              <a:custGeom>
                <a:avLst/>
                <a:gdLst/>
                <a:ahLst/>
                <a:cxnLst/>
                <a:rect l="l" t="t" r="r" b="b"/>
                <a:pathLst>
                  <a:path w="43327" h="23311" extrusionOk="0">
                    <a:moveTo>
                      <a:pt x="21263" y="0"/>
                    </a:moveTo>
                    <a:cubicBezTo>
                      <a:pt x="11272" y="0"/>
                      <a:pt x="2785" y="8857"/>
                      <a:pt x="0" y="18426"/>
                    </a:cubicBezTo>
                    <a:cubicBezTo>
                      <a:pt x="6760" y="21682"/>
                      <a:pt x="14065" y="23311"/>
                      <a:pt x="21362" y="23311"/>
                    </a:cubicBezTo>
                    <a:cubicBezTo>
                      <a:pt x="28896" y="23311"/>
                      <a:pt x="36421" y="21575"/>
                      <a:pt x="43327" y="18104"/>
                    </a:cubicBezTo>
                    <a:cubicBezTo>
                      <a:pt x="40644" y="8480"/>
                      <a:pt x="31341" y="36"/>
                      <a:pt x="21324" y="0"/>
                    </a:cubicBezTo>
                    <a:cubicBezTo>
                      <a:pt x="21303" y="0"/>
                      <a:pt x="21283" y="0"/>
                      <a:pt x="21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4"/>
              <p:cNvSpPr/>
              <p:nvPr/>
            </p:nvSpPr>
            <p:spPr>
              <a:xfrm>
                <a:off x="6184824" y="2656480"/>
                <a:ext cx="902501" cy="289870"/>
              </a:xfrm>
              <a:custGeom>
                <a:avLst/>
                <a:gdLst/>
                <a:ahLst/>
                <a:cxnLst/>
                <a:rect l="l" t="t" r="r" b="b"/>
                <a:pathLst>
                  <a:path w="43327" h="13916" extrusionOk="0">
                    <a:moveTo>
                      <a:pt x="31168" y="0"/>
                    </a:moveTo>
                    <a:cubicBezTo>
                      <a:pt x="24459" y="0"/>
                      <a:pt x="23005" y="11714"/>
                      <a:pt x="23005" y="11714"/>
                    </a:cubicBezTo>
                    <a:lnTo>
                      <a:pt x="20751" y="12036"/>
                    </a:lnTo>
                    <a:cubicBezTo>
                      <a:pt x="18639" y="3943"/>
                      <a:pt x="15287" y="1380"/>
                      <a:pt x="11888" y="1380"/>
                    </a:cubicBezTo>
                    <a:cubicBezTo>
                      <a:pt x="6014" y="1380"/>
                      <a:pt x="0" y="9031"/>
                      <a:pt x="0" y="9031"/>
                    </a:cubicBezTo>
                    <a:cubicBezTo>
                      <a:pt x="6760" y="12287"/>
                      <a:pt x="14065" y="13916"/>
                      <a:pt x="21362" y="13916"/>
                    </a:cubicBezTo>
                    <a:cubicBezTo>
                      <a:pt x="28896" y="13916"/>
                      <a:pt x="36421" y="12180"/>
                      <a:pt x="43327" y="8709"/>
                    </a:cubicBezTo>
                    <a:cubicBezTo>
                      <a:pt x="38053" y="2247"/>
                      <a:pt x="34106" y="0"/>
                      <a:pt x="31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4"/>
              <p:cNvSpPr/>
              <p:nvPr/>
            </p:nvSpPr>
            <p:spPr>
              <a:xfrm>
                <a:off x="6560440" y="2893053"/>
                <a:ext cx="146831" cy="71551"/>
              </a:xfrm>
              <a:custGeom>
                <a:avLst/>
                <a:gdLst/>
                <a:ahLst/>
                <a:cxnLst/>
                <a:rect l="l" t="t" r="r" b="b"/>
                <a:pathLst>
                  <a:path w="7049" h="3435" extrusionOk="0">
                    <a:moveTo>
                      <a:pt x="4652" y="1"/>
                    </a:moveTo>
                    <a:cubicBezTo>
                      <a:pt x="4250" y="1"/>
                      <a:pt x="3894" y="24"/>
                      <a:pt x="3685" y="35"/>
                    </a:cubicBezTo>
                    <a:cubicBezTo>
                      <a:pt x="3005" y="71"/>
                      <a:pt x="1360" y="142"/>
                      <a:pt x="966" y="679"/>
                    </a:cubicBezTo>
                    <a:cubicBezTo>
                      <a:pt x="0" y="2003"/>
                      <a:pt x="2755" y="3434"/>
                      <a:pt x="3685" y="3434"/>
                    </a:cubicBezTo>
                    <a:cubicBezTo>
                      <a:pt x="4436" y="3398"/>
                      <a:pt x="5152" y="3112"/>
                      <a:pt x="5724" y="2611"/>
                    </a:cubicBezTo>
                    <a:cubicBezTo>
                      <a:pt x="6082" y="2325"/>
                      <a:pt x="7048" y="1395"/>
                      <a:pt x="6977" y="822"/>
                    </a:cubicBezTo>
                    <a:cubicBezTo>
                      <a:pt x="6941" y="751"/>
                      <a:pt x="6905" y="679"/>
                      <a:pt x="6869" y="608"/>
                    </a:cubicBezTo>
                    <a:cubicBezTo>
                      <a:pt x="6531" y="100"/>
                      <a:pt x="5490" y="1"/>
                      <a:pt x="4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4"/>
              <p:cNvSpPr/>
              <p:nvPr/>
            </p:nvSpPr>
            <p:spPr>
              <a:xfrm>
                <a:off x="6441935" y="2791671"/>
                <a:ext cx="42493" cy="36536"/>
              </a:xfrm>
              <a:custGeom>
                <a:avLst/>
                <a:gdLst/>
                <a:ahLst/>
                <a:cxnLst/>
                <a:rect l="l" t="t" r="r" b="b"/>
                <a:pathLst>
                  <a:path w="2040" h="1754" extrusionOk="0">
                    <a:moveTo>
                      <a:pt x="1109" y="1"/>
                    </a:moveTo>
                    <a:cubicBezTo>
                      <a:pt x="0" y="1"/>
                      <a:pt x="0" y="1754"/>
                      <a:pt x="1109" y="1754"/>
                    </a:cubicBezTo>
                    <a:cubicBezTo>
                      <a:pt x="2040" y="1539"/>
                      <a:pt x="2040" y="215"/>
                      <a:pt x="1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4"/>
              <p:cNvSpPr/>
              <p:nvPr/>
            </p:nvSpPr>
            <p:spPr>
              <a:xfrm>
                <a:off x="6783264" y="2791671"/>
                <a:ext cx="42493" cy="36536"/>
              </a:xfrm>
              <a:custGeom>
                <a:avLst/>
                <a:gdLst/>
                <a:ahLst/>
                <a:cxnLst/>
                <a:rect l="l" t="t" r="r" b="b"/>
                <a:pathLst>
                  <a:path w="2040" h="1754" extrusionOk="0">
                    <a:moveTo>
                      <a:pt x="931" y="1"/>
                    </a:moveTo>
                    <a:cubicBezTo>
                      <a:pt x="1" y="215"/>
                      <a:pt x="1" y="1539"/>
                      <a:pt x="931" y="1754"/>
                    </a:cubicBezTo>
                    <a:cubicBezTo>
                      <a:pt x="2040" y="1754"/>
                      <a:pt x="2040" y="1"/>
                      <a:pt x="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4"/>
              <p:cNvSpPr/>
              <p:nvPr/>
            </p:nvSpPr>
            <p:spPr>
              <a:xfrm>
                <a:off x="6816801" y="2853808"/>
                <a:ext cx="106587" cy="55345"/>
              </a:xfrm>
              <a:custGeom>
                <a:avLst/>
                <a:gdLst/>
                <a:ahLst/>
                <a:cxnLst/>
                <a:rect l="l" t="t" r="r" b="b"/>
                <a:pathLst>
                  <a:path w="5117" h="2657" extrusionOk="0">
                    <a:moveTo>
                      <a:pt x="2314" y="0"/>
                    </a:moveTo>
                    <a:cubicBezTo>
                      <a:pt x="1952" y="0"/>
                      <a:pt x="1594" y="45"/>
                      <a:pt x="1253" y="130"/>
                    </a:cubicBezTo>
                    <a:cubicBezTo>
                      <a:pt x="215" y="381"/>
                      <a:pt x="1" y="1704"/>
                      <a:pt x="859" y="2277"/>
                    </a:cubicBezTo>
                    <a:cubicBezTo>
                      <a:pt x="1216" y="2537"/>
                      <a:pt x="1757" y="2656"/>
                      <a:pt x="2315" y="2656"/>
                    </a:cubicBezTo>
                    <a:cubicBezTo>
                      <a:pt x="2988" y="2656"/>
                      <a:pt x="3685" y="2482"/>
                      <a:pt x="4115" y="2170"/>
                    </a:cubicBezTo>
                    <a:cubicBezTo>
                      <a:pt x="5117" y="1490"/>
                      <a:pt x="4544" y="452"/>
                      <a:pt x="3507" y="166"/>
                    </a:cubicBezTo>
                    <a:cubicBezTo>
                      <a:pt x="3114" y="54"/>
                      <a:pt x="2711" y="0"/>
                      <a:pt x="2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4"/>
              <p:cNvSpPr/>
              <p:nvPr/>
            </p:nvSpPr>
            <p:spPr>
              <a:xfrm>
                <a:off x="6320451" y="2853808"/>
                <a:ext cx="106587" cy="55345"/>
              </a:xfrm>
              <a:custGeom>
                <a:avLst/>
                <a:gdLst/>
                <a:ahLst/>
                <a:cxnLst/>
                <a:rect l="l" t="t" r="r" b="b"/>
                <a:pathLst>
                  <a:path w="5117" h="2657" extrusionOk="0">
                    <a:moveTo>
                      <a:pt x="2345" y="0"/>
                    </a:moveTo>
                    <a:cubicBezTo>
                      <a:pt x="1978" y="0"/>
                      <a:pt x="1611" y="45"/>
                      <a:pt x="1253" y="130"/>
                    </a:cubicBezTo>
                    <a:cubicBezTo>
                      <a:pt x="251" y="381"/>
                      <a:pt x="1" y="1704"/>
                      <a:pt x="895" y="2277"/>
                    </a:cubicBezTo>
                    <a:cubicBezTo>
                      <a:pt x="1236" y="2537"/>
                      <a:pt x="1775" y="2656"/>
                      <a:pt x="2333" y="2656"/>
                    </a:cubicBezTo>
                    <a:cubicBezTo>
                      <a:pt x="3005" y="2656"/>
                      <a:pt x="3704" y="2482"/>
                      <a:pt x="4115" y="2170"/>
                    </a:cubicBezTo>
                    <a:cubicBezTo>
                      <a:pt x="5117" y="1490"/>
                      <a:pt x="4580" y="452"/>
                      <a:pt x="3543" y="166"/>
                    </a:cubicBezTo>
                    <a:cubicBezTo>
                      <a:pt x="3150" y="54"/>
                      <a:pt x="2747" y="0"/>
                      <a:pt x="2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4"/>
              <p:cNvSpPr/>
              <p:nvPr/>
            </p:nvSpPr>
            <p:spPr>
              <a:xfrm>
                <a:off x="6336845" y="3153185"/>
                <a:ext cx="255647" cy="565618"/>
              </a:xfrm>
              <a:custGeom>
                <a:avLst/>
                <a:gdLst/>
                <a:ahLst/>
                <a:cxnLst/>
                <a:rect l="l" t="t" r="r" b="b"/>
                <a:pathLst>
                  <a:path w="12273" h="27154" extrusionOk="0">
                    <a:moveTo>
                      <a:pt x="5900" y="0"/>
                    </a:moveTo>
                    <a:cubicBezTo>
                      <a:pt x="5051" y="0"/>
                      <a:pt x="4213" y="324"/>
                      <a:pt x="3578" y="928"/>
                    </a:cubicBezTo>
                    <a:cubicBezTo>
                      <a:pt x="1" y="4112"/>
                      <a:pt x="2434" y="8441"/>
                      <a:pt x="3292" y="12126"/>
                    </a:cubicBezTo>
                    <a:cubicBezTo>
                      <a:pt x="4294" y="16169"/>
                      <a:pt x="5510" y="20105"/>
                      <a:pt x="6977" y="24005"/>
                    </a:cubicBezTo>
                    <a:cubicBezTo>
                      <a:pt x="7442" y="25436"/>
                      <a:pt x="8301" y="27117"/>
                      <a:pt x="9804" y="27153"/>
                    </a:cubicBezTo>
                    <a:cubicBezTo>
                      <a:pt x="10913" y="27153"/>
                      <a:pt x="11807" y="26116"/>
                      <a:pt x="12022" y="25042"/>
                    </a:cubicBezTo>
                    <a:cubicBezTo>
                      <a:pt x="12272" y="23969"/>
                      <a:pt x="12022" y="22860"/>
                      <a:pt x="11772" y="21786"/>
                    </a:cubicBezTo>
                    <a:cubicBezTo>
                      <a:pt x="10662" y="17028"/>
                      <a:pt x="10162" y="12341"/>
                      <a:pt x="9696" y="7475"/>
                    </a:cubicBezTo>
                    <a:cubicBezTo>
                      <a:pt x="9625" y="6831"/>
                      <a:pt x="9553" y="6152"/>
                      <a:pt x="9518" y="5508"/>
                    </a:cubicBezTo>
                    <a:cubicBezTo>
                      <a:pt x="9446" y="4363"/>
                      <a:pt x="9231" y="3254"/>
                      <a:pt x="8802" y="2180"/>
                    </a:cubicBezTo>
                    <a:cubicBezTo>
                      <a:pt x="8408" y="1107"/>
                      <a:pt x="7478" y="320"/>
                      <a:pt x="6369" y="34"/>
                    </a:cubicBezTo>
                    <a:cubicBezTo>
                      <a:pt x="6213" y="11"/>
                      <a:pt x="6056" y="0"/>
                      <a:pt x="59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4"/>
              <p:cNvSpPr/>
              <p:nvPr/>
            </p:nvSpPr>
            <p:spPr>
              <a:xfrm>
                <a:off x="6658801" y="3153185"/>
                <a:ext cx="255647" cy="565618"/>
              </a:xfrm>
              <a:custGeom>
                <a:avLst/>
                <a:gdLst/>
                <a:ahLst/>
                <a:cxnLst/>
                <a:rect l="l" t="t" r="r" b="b"/>
                <a:pathLst>
                  <a:path w="12273" h="27154" extrusionOk="0">
                    <a:moveTo>
                      <a:pt x="6385" y="0"/>
                    </a:moveTo>
                    <a:cubicBezTo>
                      <a:pt x="6226" y="0"/>
                      <a:pt x="6066" y="11"/>
                      <a:pt x="5904" y="34"/>
                    </a:cubicBezTo>
                    <a:cubicBezTo>
                      <a:pt x="4795" y="320"/>
                      <a:pt x="3900" y="1107"/>
                      <a:pt x="3471" y="2180"/>
                    </a:cubicBezTo>
                    <a:cubicBezTo>
                      <a:pt x="3078" y="3254"/>
                      <a:pt x="2827" y="4363"/>
                      <a:pt x="2791" y="5508"/>
                    </a:cubicBezTo>
                    <a:cubicBezTo>
                      <a:pt x="2720" y="6152"/>
                      <a:pt x="2648" y="6831"/>
                      <a:pt x="2612" y="7475"/>
                    </a:cubicBezTo>
                    <a:cubicBezTo>
                      <a:pt x="2112" y="12341"/>
                      <a:pt x="1611" y="17028"/>
                      <a:pt x="502" y="21786"/>
                    </a:cubicBezTo>
                    <a:cubicBezTo>
                      <a:pt x="251" y="22860"/>
                      <a:pt x="1" y="23969"/>
                      <a:pt x="251" y="25042"/>
                    </a:cubicBezTo>
                    <a:cubicBezTo>
                      <a:pt x="466" y="26116"/>
                      <a:pt x="1396" y="27153"/>
                      <a:pt x="2469" y="27153"/>
                    </a:cubicBezTo>
                    <a:cubicBezTo>
                      <a:pt x="3972" y="27117"/>
                      <a:pt x="4831" y="25436"/>
                      <a:pt x="5332" y="24005"/>
                    </a:cubicBezTo>
                    <a:cubicBezTo>
                      <a:pt x="6763" y="20105"/>
                      <a:pt x="7979" y="16169"/>
                      <a:pt x="9017" y="12126"/>
                    </a:cubicBezTo>
                    <a:cubicBezTo>
                      <a:pt x="9875" y="8441"/>
                      <a:pt x="12272" y="4112"/>
                      <a:pt x="8695" y="928"/>
                    </a:cubicBezTo>
                    <a:cubicBezTo>
                      <a:pt x="8060" y="324"/>
                      <a:pt x="7247"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74"/>
            <p:cNvSpPr/>
            <p:nvPr/>
          </p:nvSpPr>
          <p:spPr>
            <a:xfrm>
              <a:off x="6645386" y="3531718"/>
              <a:ext cx="140873" cy="189199"/>
            </a:xfrm>
            <a:custGeom>
              <a:avLst/>
              <a:gdLst/>
              <a:ahLst/>
              <a:cxnLst/>
              <a:rect l="l" t="t" r="r" b="b"/>
              <a:pathLst>
                <a:path w="6763" h="9083" extrusionOk="0">
                  <a:moveTo>
                    <a:pt x="2648" y="1"/>
                  </a:moveTo>
                  <a:cubicBezTo>
                    <a:pt x="1968" y="1718"/>
                    <a:pt x="1682" y="3507"/>
                    <a:pt x="1181" y="5296"/>
                  </a:cubicBezTo>
                  <a:cubicBezTo>
                    <a:pt x="1002" y="5868"/>
                    <a:pt x="1" y="7800"/>
                    <a:pt x="358" y="8301"/>
                  </a:cubicBezTo>
                  <a:cubicBezTo>
                    <a:pt x="430" y="8373"/>
                    <a:pt x="466" y="8409"/>
                    <a:pt x="502" y="8480"/>
                  </a:cubicBezTo>
                  <a:cubicBezTo>
                    <a:pt x="997" y="8888"/>
                    <a:pt x="1855" y="9083"/>
                    <a:pt x="2758" y="9083"/>
                  </a:cubicBezTo>
                  <a:cubicBezTo>
                    <a:pt x="4071" y="9083"/>
                    <a:pt x="5481" y="8671"/>
                    <a:pt x="6011" y="7908"/>
                  </a:cubicBezTo>
                  <a:cubicBezTo>
                    <a:pt x="6584" y="7085"/>
                    <a:pt x="6298" y="1"/>
                    <a:pt x="6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74"/>
          <p:cNvGrpSpPr/>
          <p:nvPr/>
        </p:nvGrpSpPr>
        <p:grpSpPr>
          <a:xfrm>
            <a:off x="4883753" y="2497666"/>
            <a:ext cx="863017" cy="1218218"/>
            <a:chOff x="4883753" y="2497666"/>
            <a:chExt cx="863017" cy="1218218"/>
          </a:xfrm>
        </p:grpSpPr>
        <p:sp>
          <p:nvSpPr>
            <p:cNvPr id="1983" name="Google Shape;1983;p74"/>
            <p:cNvSpPr/>
            <p:nvPr/>
          </p:nvSpPr>
          <p:spPr>
            <a:xfrm>
              <a:off x="4942620" y="3141330"/>
              <a:ext cx="719197" cy="574554"/>
            </a:xfrm>
            <a:custGeom>
              <a:avLst/>
              <a:gdLst/>
              <a:ahLst/>
              <a:cxnLst/>
              <a:rect l="l" t="t" r="r" b="b"/>
              <a:pathLst>
                <a:path w="34527" h="27583" extrusionOk="0">
                  <a:moveTo>
                    <a:pt x="25227" y="1"/>
                  </a:moveTo>
                  <a:cubicBezTo>
                    <a:pt x="20322" y="1"/>
                    <a:pt x="14250" y="3224"/>
                    <a:pt x="11235" y="5201"/>
                  </a:cubicBezTo>
                  <a:cubicBezTo>
                    <a:pt x="5153" y="9173"/>
                    <a:pt x="1" y="21337"/>
                    <a:pt x="6333" y="27169"/>
                  </a:cubicBezTo>
                  <a:lnTo>
                    <a:pt x="19857" y="27348"/>
                  </a:lnTo>
                  <a:cubicBezTo>
                    <a:pt x="21116" y="27364"/>
                    <a:pt x="23412" y="27582"/>
                    <a:pt x="25730" y="27582"/>
                  </a:cubicBezTo>
                  <a:cubicBezTo>
                    <a:pt x="28486" y="27582"/>
                    <a:pt x="31272" y="27274"/>
                    <a:pt x="32380" y="25953"/>
                  </a:cubicBezTo>
                  <a:cubicBezTo>
                    <a:pt x="34526" y="23412"/>
                    <a:pt x="34419" y="16829"/>
                    <a:pt x="34097" y="13824"/>
                  </a:cubicBezTo>
                  <a:cubicBezTo>
                    <a:pt x="33739" y="10282"/>
                    <a:pt x="33024" y="5201"/>
                    <a:pt x="30734" y="2339"/>
                  </a:cubicBezTo>
                  <a:cubicBezTo>
                    <a:pt x="29384" y="647"/>
                    <a:pt x="27422" y="1"/>
                    <a:pt x="25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4"/>
            <p:cNvSpPr/>
            <p:nvPr/>
          </p:nvSpPr>
          <p:spPr>
            <a:xfrm>
              <a:off x="4883753" y="3436895"/>
              <a:ext cx="270540" cy="224089"/>
            </a:xfrm>
            <a:custGeom>
              <a:avLst/>
              <a:gdLst/>
              <a:ahLst/>
              <a:cxnLst/>
              <a:rect l="l" t="t" r="r" b="b"/>
              <a:pathLst>
                <a:path w="12988" h="10758" extrusionOk="0">
                  <a:moveTo>
                    <a:pt x="6868" y="1"/>
                  </a:moveTo>
                  <a:cubicBezTo>
                    <a:pt x="4477" y="1"/>
                    <a:pt x="1609" y="1773"/>
                    <a:pt x="931" y="3678"/>
                  </a:cubicBezTo>
                  <a:cubicBezTo>
                    <a:pt x="0" y="6218"/>
                    <a:pt x="1503" y="9295"/>
                    <a:pt x="3972" y="10332"/>
                  </a:cubicBezTo>
                  <a:cubicBezTo>
                    <a:pt x="4659" y="10621"/>
                    <a:pt x="5396" y="10758"/>
                    <a:pt x="6138" y="10758"/>
                  </a:cubicBezTo>
                  <a:cubicBezTo>
                    <a:pt x="8060" y="10758"/>
                    <a:pt x="10011" y="9842"/>
                    <a:pt x="11199" y="8293"/>
                  </a:cubicBezTo>
                  <a:cubicBezTo>
                    <a:pt x="12988" y="5968"/>
                    <a:pt x="11127" y="2604"/>
                    <a:pt x="9195" y="816"/>
                  </a:cubicBezTo>
                  <a:cubicBezTo>
                    <a:pt x="8576" y="244"/>
                    <a:pt x="7755" y="1"/>
                    <a:pt x="6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4"/>
            <p:cNvSpPr/>
            <p:nvPr/>
          </p:nvSpPr>
          <p:spPr>
            <a:xfrm>
              <a:off x="5275762" y="2497666"/>
              <a:ext cx="182617" cy="474445"/>
            </a:xfrm>
            <a:custGeom>
              <a:avLst/>
              <a:gdLst/>
              <a:ahLst/>
              <a:cxnLst/>
              <a:rect l="l" t="t" r="r" b="b"/>
              <a:pathLst>
                <a:path w="8767" h="22777" extrusionOk="0">
                  <a:moveTo>
                    <a:pt x="2676" y="0"/>
                  </a:moveTo>
                  <a:cubicBezTo>
                    <a:pt x="2450" y="0"/>
                    <a:pt x="2225" y="46"/>
                    <a:pt x="2004" y="145"/>
                  </a:cubicBezTo>
                  <a:cubicBezTo>
                    <a:pt x="1253" y="467"/>
                    <a:pt x="644" y="1397"/>
                    <a:pt x="358" y="2435"/>
                  </a:cubicBezTo>
                  <a:cubicBezTo>
                    <a:pt x="108" y="3508"/>
                    <a:pt x="0" y="4617"/>
                    <a:pt x="36" y="5690"/>
                  </a:cubicBezTo>
                  <a:cubicBezTo>
                    <a:pt x="108" y="10735"/>
                    <a:pt x="1181" y="17604"/>
                    <a:pt x="4151" y="21111"/>
                  </a:cubicBezTo>
                  <a:cubicBezTo>
                    <a:pt x="5011" y="22123"/>
                    <a:pt x="5999" y="22777"/>
                    <a:pt x="6821" y="22777"/>
                  </a:cubicBezTo>
                  <a:cubicBezTo>
                    <a:pt x="7743" y="22777"/>
                    <a:pt x="8457" y="21955"/>
                    <a:pt x="8551" y="19894"/>
                  </a:cubicBezTo>
                  <a:cubicBezTo>
                    <a:pt x="8766" y="14957"/>
                    <a:pt x="7514" y="9912"/>
                    <a:pt x="6333" y="5297"/>
                  </a:cubicBezTo>
                  <a:cubicBezTo>
                    <a:pt x="5975" y="3937"/>
                    <a:pt x="5618" y="2542"/>
                    <a:pt x="4902" y="1469"/>
                  </a:cubicBezTo>
                  <a:cubicBezTo>
                    <a:pt x="4339" y="624"/>
                    <a:pt x="3509" y="0"/>
                    <a:pt x="26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4"/>
            <p:cNvSpPr/>
            <p:nvPr/>
          </p:nvSpPr>
          <p:spPr>
            <a:xfrm>
              <a:off x="5494878" y="2499186"/>
              <a:ext cx="204217" cy="477049"/>
            </a:xfrm>
            <a:custGeom>
              <a:avLst/>
              <a:gdLst/>
              <a:ahLst/>
              <a:cxnLst/>
              <a:rect l="l" t="t" r="r" b="b"/>
              <a:pathLst>
                <a:path w="9804" h="22902" extrusionOk="0">
                  <a:moveTo>
                    <a:pt x="7370" y="0"/>
                  </a:moveTo>
                  <a:cubicBezTo>
                    <a:pt x="6512" y="36"/>
                    <a:pt x="5617" y="680"/>
                    <a:pt x="4973" y="1503"/>
                  </a:cubicBezTo>
                  <a:cubicBezTo>
                    <a:pt x="4329" y="2397"/>
                    <a:pt x="3828" y="3399"/>
                    <a:pt x="3471" y="4437"/>
                  </a:cubicBezTo>
                  <a:cubicBezTo>
                    <a:pt x="1646" y="9124"/>
                    <a:pt x="0" y="15886"/>
                    <a:pt x="1431" y="20250"/>
                  </a:cubicBezTo>
                  <a:cubicBezTo>
                    <a:pt x="1943" y="21787"/>
                    <a:pt x="2831" y="22901"/>
                    <a:pt x="3798" y="22901"/>
                  </a:cubicBezTo>
                  <a:cubicBezTo>
                    <a:pt x="4520" y="22901"/>
                    <a:pt x="5287" y="22280"/>
                    <a:pt x="5975" y="20751"/>
                  </a:cubicBezTo>
                  <a:cubicBezTo>
                    <a:pt x="8050" y="16279"/>
                    <a:pt x="8801" y="11163"/>
                    <a:pt x="9445" y="6440"/>
                  </a:cubicBezTo>
                  <a:cubicBezTo>
                    <a:pt x="9624" y="5045"/>
                    <a:pt x="9803" y="3614"/>
                    <a:pt x="9553" y="2362"/>
                  </a:cubicBezTo>
                  <a:cubicBezTo>
                    <a:pt x="9302" y="1074"/>
                    <a:pt x="8479" y="0"/>
                    <a:pt x="7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4"/>
            <p:cNvSpPr/>
            <p:nvPr/>
          </p:nvSpPr>
          <p:spPr>
            <a:xfrm>
              <a:off x="5313028" y="2607318"/>
              <a:ext cx="98984" cy="271769"/>
            </a:xfrm>
            <a:custGeom>
              <a:avLst/>
              <a:gdLst/>
              <a:ahLst/>
              <a:cxnLst/>
              <a:rect l="l" t="t" r="r" b="b"/>
              <a:pathLst>
                <a:path w="4752" h="13047" extrusionOk="0">
                  <a:moveTo>
                    <a:pt x="620" y="1"/>
                  </a:moveTo>
                  <a:cubicBezTo>
                    <a:pt x="534" y="1"/>
                    <a:pt x="446" y="22"/>
                    <a:pt x="358" y="69"/>
                  </a:cubicBezTo>
                  <a:cubicBezTo>
                    <a:pt x="0" y="248"/>
                    <a:pt x="0" y="713"/>
                    <a:pt x="0" y="1106"/>
                  </a:cubicBezTo>
                  <a:cubicBezTo>
                    <a:pt x="143" y="3897"/>
                    <a:pt x="716" y="6652"/>
                    <a:pt x="1753" y="9263"/>
                  </a:cubicBezTo>
                  <a:cubicBezTo>
                    <a:pt x="2075" y="10051"/>
                    <a:pt x="2397" y="11517"/>
                    <a:pt x="2863" y="12126"/>
                  </a:cubicBezTo>
                  <a:cubicBezTo>
                    <a:pt x="3379" y="12786"/>
                    <a:pt x="3758" y="13047"/>
                    <a:pt x="4024" y="13047"/>
                  </a:cubicBezTo>
                  <a:cubicBezTo>
                    <a:pt x="4751" y="13047"/>
                    <a:pt x="4632" y="11089"/>
                    <a:pt x="4186" y="10015"/>
                  </a:cubicBezTo>
                  <a:cubicBezTo>
                    <a:pt x="3041" y="7188"/>
                    <a:pt x="2719" y="3968"/>
                    <a:pt x="1610" y="999"/>
                  </a:cubicBezTo>
                  <a:cubicBezTo>
                    <a:pt x="1461" y="550"/>
                    <a:pt x="1061" y="1"/>
                    <a:pt x="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4"/>
            <p:cNvSpPr/>
            <p:nvPr/>
          </p:nvSpPr>
          <p:spPr>
            <a:xfrm>
              <a:off x="5561203" y="2604985"/>
              <a:ext cx="83466" cy="277039"/>
            </a:xfrm>
            <a:custGeom>
              <a:avLst/>
              <a:gdLst/>
              <a:ahLst/>
              <a:cxnLst/>
              <a:rect l="l" t="t" r="r" b="b"/>
              <a:pathLst>
                <a:path w="4007" h="13300" extrusionOk="0">
                  <a:moveTo>
                    <a:pt x="3294" y="1"/>
                  </a:moveTo>
                  <a:cubicBezTo>
                    <a:pt x="3282" y="1"/>
                    <a:pt x="3269" y="1"/>
                    <a:pt x="3256" y="2"/>
                  </a:cubicBezTo>
                  <a:cubicBezTo>
                    <a:pt x="2863" y="2"/>
                    <a:pt x="2648" y="431"/>
                    <a:pt x="2469" y="789"/>
                  </a:cubicBezTo>
                  <a:cubicBezTo>
                    <a:pt x="1360" y="3329"/>
                    <a:pt x="644" y="6084"/>
                    <a:pt x="430" y="8875"/>
                  </a:cubicBezTo>
                  <a:cubicBezTo>
                    <a:pt x="358" y="9697"/>
                    <a:pt x="0" y="11164"/>
                    <a:pt x="143" y="11916"/>
                  </a:cubicBezTo>
                  <a:cubicBezTo>
                    <a:pt x="354" y="12921"/>
                    <a:pt x="640" y="13300"/>
                    <a:pt x="935" y="13300"/>
                  </a:cubicBezTo>
                  <a:cubicBezTo>
                    <a:pt x="1542" y="13300"/>
                    <a:pt x="2182" y="11688"/>
                    <a:pt x="2254" y="10628"/>
                  </a:cubicBezTo>
                  <a:cubicBezTo>
                    <a:pt x="2469" y="7587"/>
                    <a:pt x="3614" y="4545"/>
                    <a:pt x="3972" y="1397"/>
                  </a:cubicBezTo>
                  <a:cubicBezTo>
                    <a:pt x="4007" y="802"/>
                    <a:pt x="3870" y="1"/>
                    <a:pt x="3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4"/>
            <p:cNvSpPr/>
            <p:nvPr/>
          </p:nvSpPr>
          <p:spPr>
            <a:xfrm>
              <a:off x="5242975" y="2845161"/>
              <a:ext cx="503794" cy="463447"/>
            </a:xfrm>
            <a:custGeom>
              <a:avLst/>
              <a:gdLst/>
              <a:ahLst/>
              <a:cxnLst/>
              <a:rect l="l" t="t" r="r" b="b"/>
              <a:pathLst>
                <a:path w="24186" h="22249" extrusionOk="0">
                  <a:moveTo>
                    <a:pt x="12057" y="1"/>
                  </a:moveTo>
                  <a:cubicBezTo>
                    <a:pt x="10263" y="1"/>
                    <a:pt x="8462" y="382"/>
                    <a:pt x="6834" y="1137"/>
                  </a:cubicBezTo>
                  <a:cubicBezTo>
                    <a:pt x="3184" y="2819"/>
                    <a:pt x="394" y="6468"/>
                    <a:pt x="179" y="10475"/>
                  </a:cubicBezTo>
                  <a:cubicBezTo>
                    <a:pt x="0" y="13910"/>
                    <a:pt x="2469" y="19634"/>
                    <a:pt x="5582" y="21351"/>
                  </a:cubicBezTo>
                  <a:cubicBezTo>
                    <a:pt x="6718" y="21972"/>
                    <a:pt x="8033" y="22249"/>
                    <a:pt x="9420" y="22249"/>
                  </a:cubicBezTo>
                  <a:cubicBezTo>
                    <a:pt x="14673" y="22249"/>
                    <a:pt x="20970" y="18283"/>
                    <a:pt x="22612" y="13981"/>
                  </a:cubicBezTo>
                  <a:cubicBezTo>
                    <a:pt x="24186" y="9903"/>
                    <a:pt x="22576" y="4965"/>
                    <a:pt x="19141" y="2318"/>
                  </a:cubicBezTo>
                  <a:cubicBezTo>
                    <a:pt x="17128" y="766"/>
                    <a:pt x="14598" y="1"/>
                    <a:pt x="12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4"/>
            <p:cNvSpPr/>
            <p:nvPr/>
          </p:nvSpPr>
          <p:spPr>
            <a:xfrm>
              <a:off x="5363708" y="2991808"/>
              <a:ext cx="49950" cy="38765"/>
            </a:xfrm>
            <a:custGeom>
              <a:avLst/>
              <a:gdLst/>
              <a:ahLst/>
              <a:cxnLst/>
              <a:rect l="l" t="t" r="r" b="b"/>
              <a:pathLst>
                <a:path w="2398" h="1861" extrusionOk="0">
                  <a:moveTo>
                    <a:pt x="1217" y="0"/>
                  </a:moveTo>
                  <a:cubicBezTo>
                    <a:pt x="36" y="0"/>
                    <a:pt x="0" y="1861"/>
                    <a:pt x="1217" y="1861"/>
                  </a:cubicBezTo>
                  <a:cubicBezTo>
                    <a:pt x="2397" y="1861"/>
                    <a:pt x="2397" y="0"/>
                    <a:pt x="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5559703" y="2991808"/>
              <a:ext cx="49221" cy="38765"/>
            </a:xfrm>
            <a:custGeom>
              <a:avLst/>
              <a:gdLst/>
              <a:ahLst/>
              <a:cxnLst/>
              <a:rect l="l" t="t" r="r" b="b"/>
              <a:pathLst>
                <a:path w="2363" h="1861" extrusionOk="0">
                  <a:moveTo>
                    <a:pt x="1181" y="0"/>
                  </a:moveTo>
                  <a:cubicBezTo>
                    <a:pt x="1" y="0"/>
                    <a:pt x="1" y="1861"/>
                    <a:pt x="1181" y="1861"/>
                  </a:cubicBezTo>
                  <a:cubicBezTo>
                    <a:pt x="2362" y="1861"/>
                    <a:pt x="2362" y="0"/>
                    <a:pt x="1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4"/>
            <p:cNvSpPr/>
            <p:nvPr/>
          </p:nvSpPr>
          <p:spPr>
            <a:xfrm>
              <a:off x="5452384" y="3055154"/>
              <a:ext cx="80508" cy="105296"/>
            </a:xfrm>
            <a:custGeom>
              <a:avLst/>
              <a:gdLst/>
              <a:ahLst/>
              <a:cxnLst/>
              <a:rect l="l" t="t" r="r" b="b"/>
              <a:pathLst>
                <a:path w="3865" h="5055" extrusionOk="0">
                  <a:moveTo>
                    <a:pt x="752" y="0"/>
                  </a:moveTo>
                  <a:cubicBezTo>
                    <a:pt x="251" y="0"/>
                    <a:pt x="1" y="573"/>
                    <a:pt x="323" y="931"/>
                  </a:cubicBezTo>
                  <a:lnTo>
                    <a:pt x="1539" y="2290"/>
                  </a:lnTo>
                  <a:cubicBezTo>
                    <a:pt x="1539" y="2290"/>
                    <a:pt x="1575" y="2326"/>
                    <a:pt x="1611" y="2362"/>
                  </a:cubicBezTo>
                  <a:lnTo>
                    <a:pt x="1611" y="3077"/>
                  </a:lnTo>
                  <a:cubicBezTo>
                    <a:pt x="1611" y="3614"/>
                    <a:pt x="1611" y="4186"/>
                    <a:pt x="1575" y="4759"/>
                  </a:cubicBezTo>
                  <a:cubicBezTo>
                    <a:pt x="1593" y="4956"/>
                    <a:pt x="1754" y="5054"/>
                    <a:pt x="1915" y="5054"/>
                  </a:cubicBezTo>
                  <a:cubicBezTo>
                    <a:pt x="2076" y="5054"/>
                    <a:pt x="2237" y="4956"/>
                    <a:pt x="2255" y="4759"/>
                  </a:cubicBezTo>
                  <a:cubicBezTo>
                    <a:pt x="2255" y="4186"/>
                    <a:pt x="2255" y="3614"/>
                    <a:pt x="2219" y="3077"/>
                  </a:cubicBezTo>
                  <a:lnTo>
                    <a:pt x="2219" y="2362"/>
                  </a:lnTo>
                  <a:cubicBezTo>
                    <a:pt x="2291" y="2362"/>
                    <a:pt x="2326" y="2326"/>
                    <a:pt x="2362" y="2290"/>
                  </a:cubicBezTo>
                  <a:lnTo>
                    <a:pt x="3579" y="931"/>
                  </a:lnTo>
                  <a:cubicBezTo>
                    <a:pt x="3865" y="573"/>
                    <a:pt x="3614" y="0"/>
                    <a:pt x="3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4"/>
            <p:cNvSpPr/>
            <p:nvPr/>
          </p:nvSpPr>
          <p:spPr>
            <a:xfrm>
              <a:off x="5226935" y="3410461"/>
              <a:ext cx="162599" cy="292391"/>
            </a:xfrm>
            <a:custGeom>
              <a:avLst/>
              <a:gdLst/>
              <a:ahLst/>
              <a:cxnLst/>
              <a:rect l="l" t="t" r="r" b="b"/>
              <a:pathLst>
                <a:path w="7806" h="14037" extrusionOk="0">
                  <a:moveTo>
                    <a:pt x="444" y="1"/>
                  </a:moveTo>
                  <a:cubicBezTo>
                    <a:pt x="166" y="1"/>
                    <a:pt x="1" y="352"/>
                    <a:pt x="198" y="582"/>
                  </a:cubicBezTo>
                  <a:cubicBezTo>
                    <a:pt x="1486" y="1870"/>
                    <a:pt x="2738" y="2979"/>
                    <a:pt x="3167" y="4875"/>
                  </a:cubicBezTo>
                  <a:cubicBezTo>
                    <a:pt x="3632" y="6879"/>
                    <a:pt x="2988" y="9025"/>
                    <a:pt x="1486" y="10457"/>
                  </a:cubicBezTo>
                  <a:cubicBezTo>
                    <a:pt x="1021" y="10922"/>
                    <a:pt x="1343" y="11709"/>
                    <a:pt x="2022" y="11745"/>
                  </a:cubicBezTo>
                  <a:cubicBezTo>
                    <a:pt x="4062" y="11816"/>
                    <a:pt x="5135" y="12818"/>
                    <a:pt x="6745" y="13927"/>
                  </a:cubicBezTo>
                  <a:cubicBezTo>
                    <a:pt x="6850" y="14004"/>
                    <a:pt x="6956" y="14037"/>
                    <a:pt x="7057" y="14037"/>
                  </a:cubicBezTo>
                  <a:cubicBezTo>
                    <a:pt x="7474" y="14037"/>
                    <a:pt x="7805" y="13471"/>
                    <a:pt x="7604" y="13068"/>
                  </a:cubicBezTo>
                  <a:cubicBezTo>
                    <a:pt x="6817" y="11494"/>
                    <a:pt x="5028" y="10671"/>
                    <a:pt x="3310" y="10385"/>
                  </a:cubicBezTo>
                  <a:cubicBezTo>
                    <a:pt x="5207" y="6843"/>
                    <a:pt x="4992" y="1369"/>
                    <a:pt x="520" y="9"/>
                  </a:cubicBezTo>
                  <a:cubicBezTo>
                    <a:pt x="494" y="4"/>
                    <a:pt x="468" y="1"/>
                    <a:pt x="4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5397933" y="3395984"/>
              <a:ext cx="123480" cy="293953"/>
            </a:xfrm>
            <a:custGeom>
              <a:avLst/>
              <a:gdLst/>
              <a:ahLst/>
              <a:cxnLst/>
              <a:rect l="l" t="t" r="r" b="b"/>
              <a:pathLst>
                <a:path w="5928" h="14112" extrusionOk="0">
                  <a:moveTo>
                    <a:pt x="364" y="1"/>
                  </a:moveTo>
                  <a:cubicBezTo>
                    <a:pt x="176" y="1"/>
                    <a:pt x="1" y="118"/>
                    <a:pt x="39" y="347"/>
                  </a:cubicBezTo>
                  <a:cubicBezTo>
                    <a:pt x="575" y="5034"/>
                    <a:pt x="2436" y="9649"/>
                    <a:pt x="4618" y="13799"/>
                  </a:cubicBezTo>
                  <a:cubicBezTo>
                    <a:pt x="4729" y="14021"/>
                    <a:pt x="4909" y="14112"/>
                    <a:pt x="5092" y="14112"/>
                  </a:cubicBezTo>
                  <a:cubicBezTo>
                    <a:pt x="5501" y="14112"/>
                    <a:pt x="5927" y="13660"/>
                    <a:pt x="5656" y="13191"/>
                  </a:cubicBezTo>
                  <a:cubicBezTo>
                    <a:pt x="3295" y="9076"/>
                    <a:pt x="2007" y="4783"/>
                    <a:pt x="754" y="275"/>
                  </a:cubicBezTo>
                  <a:cubicBezTo>
                    <a:pt x="704" y="91"/>
                    <a:pt x="529" y="1"/>
                    <a:pt x="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5496045" y="3359780"/>
              <a:ext cx="96964" cy="286204"/>
            </a:xfrm>
            <a:custGeom>
              <a:avLst/>
              <a:gdLst/>
              <a:ahLst/>
              <a:cxnLst/>
              <a:rect l="l" t="t" r="r" b="b"/>
              <a:pathLst>
                <a:path w="4655" h="13740" extrusionOk="0">
                  <a:moveTo>
                    <a:pt x="3849" y="0"/>
                  </a:moveTo>
                  <a:cubicBezTo>
                    <a:pt x="3811" y="0"/>
                    <a:pt x="3774" y="3"/>
                    <a:pt x="3737" y="10"/>
                  </a:cubicBezTo>
                  <a:lnTo>
                    <a:pt x="3593" y="10"/>
                  </a:lnTo>
                  <a:cubicBezTo>
                    <a:pt x="3379" y="45"/>
                    <a:pt x="3200" y="224"/>
                    <a:pt x="3128" y="439"/>
                  </a:cubicBezTo>
                  <a:cubicBezTo>
                    <a:pt x="2914" y="1369"/>
                    <a:pt x="2699" y="2299"/>
                    <a:pt x="2484" y="3230"/>
                  </a:cubicBezTo>
                  <a:cubicBezTo>
                    <a:pt x="1983" y="2192"/>
                    <a:pt x="1339" y="1262"/>
                    <a:pt x="552" y="439"/>
                  </a:cubicBezTo>
                  <a:cubicBezTo>
                    <a:pt x="491" y="378"/>
                    <a:pt x="419" y="352"/>
                    <a:pt x="348" y="352"/>
                  </a:cubicBezTo>
                  <a:cubicBezTo>
                    <a:pt x="169" y="352"/>
                    <a:pt x="0" y="520"/>
                    <a:pt x="51" y="725"/>
                  </a:cubicBezTo>
                  <a:cubicBezTo>
                    <a:pt x="409" y="2335"/>
                    <a:pt x="1554" y="3730"/>
                    <a:pt x="2234" y="5233"/>
                  </a:cubicBezTo>
                  <a:cubicBezTo>
                    <a:pt x="2234" y="5269"/>
                    <a:pt x="2270" y="5305"/>
                    <a:pt x="2305" y="5376"/>
                  </a:cubicBezTo>
                  <a:cubicBezTo>
                    <a:pt x="2305" y="6843"/>
                    <a:pt x="2377" y="8346"/>
                    <a:pt x="2556" y="9848"/>
                  </a:cubicBezTo>
                  <a:cubicBezTo>
                    <a:pt x="2663" y="11101"/>
                    <a:pt x="2627" y="12389"/>
                    <a:pt x="3128" y="13534"/>
                  </a:cubicBezTo>
                  <a:cubicBezTo>
                    <a:pt x="3222" y="13674"/>
                    <a:pt x="3362" y="13739"/>
                    <a:pt x="3500" y="13739"/>
                  </a:cubicBezTo>
                  <a:cubicBezTo>
                    <a:pt x="3680" y="13739"/>
                    <a:pt x="3855" y="13628"/>
                    <a:pt x="3915" y="13426"/>
                  </a:cubicBezTo>
                  <a:cubicBezTo>
                    <a:pt x="4237" y="12102"/>
                    <a:pt x="3880" y="10600"/>
                    <a:pt x="3737" y="9240"/>
                  </a:cubicBezTo>
                  <a:cubicBezTo>
                    <a:pt x="3629" y="7916"/>
                    <a:pt x="3450" y="6664"/>
                    <a:pt x="3164" y="5376"/>
                  </a:cubicBezTo>
                  <a:cubicBezTo>
                    <a:pt x="3271" y="5305"/>
                    <a:pt x="3343" y="5197"/>
                    <a:pt x="3379" y="5090"/>
                  </a:cubicBezTo>
                  <a:cubicBezTo>
                    <a:pt x="3772" y="3730"/>
                    <a:pt x="4059" y="2407"/>
                    <a:pt x="4345" y="1047"/>
                  </a:cubicBezTo>
                  <a:cubicBezTo>
                    <a:pt x="4452" y="976"/>
                    <a:pt x="4488" y="868"/>
                    <a:pt x="4524" y="761"/>
                  </a:cubicBezTo>
                  <a:cubicBezTo>
                    <a:pt x="4654" y="336"/>
                    <a:pt x="4247" y="0"/>
                    <a:pt x="3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4"/>
            <p:cNvSpPr/>
            <p:nvPr/>
          </p:nvSpPr>
          <p:spPr>
            <a:xfrm>
              <a:off x="5089454" y="3347178"/>
              <a:ext cx="46222" cy="83507"/>
            </a:xfrm>
            <a:custGeom>
              <a:avLst/>
              <a:gdLst/>
              <a:ahLst/>
              <a:cxnLst/>
              <a:rect l="l" t="t" r="r" b="b"/>
              <a:pathLst>
                <a:path w="2219" h="4009" extrusionOk="0">
                  <a:moveTo>
                    <a:pt x="1845" y="1"/>
                  </a:moveTo>
                  <a:cubicBezTo>
                    <a:pt x="1826" y="1"/>
                    <a:pt x="1808" y="3"/>
                    <a:pt x="1789" y="6"/>
                  </a:cubicBezTo>
                  <a:cubicBezTo>
                    <a:pt x="1109" y="114"/>
                    <a:pt x="787" y="1008"/>
                    <a:pt x="537" y="1545"/>
                  </a:cubicBezTo>
                  <a:cubicBezTo>
                    <a:pt x="179" y="2225"/>
                    <a:pt x="0" y="2940"/>
                    <a:pt x="0" y="3691"/>
                  </a:cubicBezTo>
                  <a:cubicBezTo>
                    <a:pt x="22" y="3891"/>
                    <a:pt x="183" y="4009"/>
                    <a:pt x="335" y="4009"/>
                  </a:cubicBezTo>
                  <a:cubicBezTo>
                    <a:pt x="428" y="4009"/>
                    <a:pt x="518" y="3965"/>
                    <a:pt x="572" y="3870"/>
                  </a:cubicBezTo>
                  <a:cubicBezTo>
                    <a:pt x="930" y="3262"/>
                    <a:pt x="1109" y="2582"/>
                    <a:pt x="1431" y="1938"/>
                  </a:cubicBezTo>
                  <a:cubicBezTo>
                    <a:pt x="1682" y="1437"/>
                    <a:pt x="2218" y="901"/>
                    <a:pt x="2147" y="293"/>
                  </a:cubicBezTo>
                  <a:cubicBezTo>
                    <a:pt x="2147" y="132"/>
                    <a:pt x="2003" y="1"/>
                    <a:pt x="1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4"/>
            <p:cNvSpPr/>
            <p:nvPr/>
          </p:nvSpPr>
          <p:spPr>
            <a:xfrm>
              <a:off x="5150841" y="3251607"/>
              <a:ext cx="63719" cy="71718"/>
            </a:xfrm>
            <a:custGeom>
              <a:avLst/>
              <a:gdLst/>
              <a:ahLst/>
              <a:cxnLst/>
              <a:rect l="l" t="t" r="r" b="b"/>
              <a:pathLst>
                <a:path w="3059" h="3443" extrusionOk="0">
                  <a:moveTo>
                    <a:pt x="2790" y="1"/>
                  </a:moveTo>
                  <a:cubicBezTo>
                    <a:pt x="2763" y="1"/>
                    <a:pt x="2735" y="5"/>
                    <a:pt x="2706" y="15"/>
                  </a:cubicBezTo>
                  <a:cubicBezTo>
                    <a:pt x="2133" y="229"/>
                    <a:pt x="1740" y="909"/>
                    <a:pt x="1311" y="1410"/>
                  </a:cubicBezTo>
                  <a:cubicBezTo>
                    <a:pt x="845" y="1947"/>
                    <a:pt x="416" y="2519"/>
                    <a:pt x="58" y="3127"/>
                  </a:cubicBezTo>
                  <a:cubicBezTo>
                    <a:pt x="0" y="3273"/>
                    <a:pt x="108" y="3442"/>
                    <a:pt x="246" y="3442"/>
                  </a:cubicBezTo>
                  <a:cubicBezTo>
                    <a:pt x="278" y="3442"/>
                    <a:pt x="311" y="3434"/>
                    <a:pt x="345" y="3414"/>
                  </a:cubicBezTo>
                  <a:cubicBezTo>
                    <a:pt x="881" y="2949"/>
                    <a:pt x="1382" y="2448"/>
                    <a:pt x="1847" y="1911"/>
                  </a:cubicBezTo>
                  <a:cubicBezTo>
                    <a:pt x="2241" y="1446"/>
                    <a:pt x="2885" y="909"/>
                    <a:pt x="3028" y="301"/>
                  </a:cubicBezTo>
                  <a:cubicBezTo>
                    <a:pt x="3059" y="177"/>
                    <a:pt x="2956" y="1"/>
                    <a:pt x="27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4"/>
            <p:cNvSpPr/>
            <p:nvPr/>
          </p:nvSpPr>
          <p:spPr>
            <a:xfrm>
              <a:off x="5200126" y="3251232"/>
              <a:ext cx="60449" cy="67906"/>
            </a:xfrm>
            <a:custGeom>
              <a:avLst/>
              <a:gdLst/>
              <a:ahLst/>
              <a:cxnLst/>
              <a:rect l="l" t="t" r="r" b="b"/>
              <a:pathLst>
                <a:path w="2902" h="3260" extrusionOk="0">
                  <a:moveTo>
                    <a:pt x="2617" y="1"/>
                  </a:moveTo>
                  <a:cubicBezTo>
                    <a:pt x="2575" y="1"/>
                    <a:pt x="2531" y="11"/>
                    <a:pt x="2487" y="33"/>
                  </a:cubicBezTo>
                  <a:cubicBezTo>
                    <a:pt x="1986" y="355"/>
                    <a:pt x="1592" y="784"/>
                    <a:pt x="1270" y="1285"/>
                  </a:cubicBezTo>
                  <a:cubicBezTo>
                    <a:pt x="877" y="1750"/>
                    <a:pt x="519" y="2251"/>
                    <a:pt x="161" y="2716"/>
                  </a:cubicBezTo>
                  <a:cubicBezTo>
                    <a:pt x="0" y="2958"/>
                    <a:pt x="262" y="3259"/>
                    <a:pt x="508" y="3259"/>
                  </a:cubicBezTo>
                  <a:cubicBezTo>
                    <a:pt x="590" y="3259"/>
                    <a:pt x="671" y="3226"/>
                    <a:pt x="733" y="3145"/>
                  </a:cubicBezTo>
                  <a:cubicBezTo>
                    <a:pt x="1163" y="2680"/>
                    <a:pt x="1556" y="2215"/>
                    <a:pt x="1950" y="1714"/>
                  </a:cubicBezTo>
                  <a:cubicBezTo>
                    <a:pt x="2343" y="1321"/>
                    <a:pt x="2665" y="856"/>
                    <a:pt x="2844" y="319"/>
                  </a:cubicBezTo>
                  <a:cubicBezTo>
                    <a:pt x="2901" y="149"/>
                    <a:pt x="2778" y="1"/>
                    <a:pt x="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4"/>
            <p:cNvSpPr/>
            <p:nvPr/>
          </p:nvSpPr>
          <p:spPr>
            <a:xfrm>
              <a:off x="5165839" y="3375424"/>
              <a:ext cx="20372" cy="18435"/>
            </a:xfrm>
            <a:custGeom>
              <a:avLst/>
              <a:gdLst/>
              <a:ahLst/>
              <a:cxnLst/>
              <a:rect l="l" t="t" r="r" b="b"/>
              <a:pathLst>
                <a:path w="978" h="885" extrusionOk="0">
                  <a:moveTo>
                    <a:pt x="878" y="1"/>
                  </a:moveTo>
                  <a:cubicBezTo>
                    <a:pt x="866" y="1"/>
                    <a:pt x="854" y="4"/>
                    <a:pt x="841" y="10"/>
                  </a:cubicBezTo>
                  <a:cubicBezTo>
                    <a:pt x="555" y="81"/>
                    <a:pt x="340" y="403"/>
                    <a:pt x="161" y="582"/>
                  </a:cubicBezTo>
                  <a:cubicBezTo>
                    <a:pt x="0" y="743"/>
                    <a:pt x="121" y="884"/>
                    <a:pt x="252" y="884"/>
                  </a:cubicBezTo>
                  <a:cubicBezTo>
                    <a:pt x="295" y="884"/>
                    <a:pt x="340" y="869"/>
                    <a:pt x="376" y="833"/>
                  </a:cubicBezTo>
                  <a:cubicBezTo>
                    <a:pt x="519" y="690"/>
                    <a:pt x="877" y="403"/>
                    <a:pt x="948" y="153"/>
                  </a:cubicBezTo>
                  <a:cubicBezTo>
                    <a:pt x="978" y="65"/>
                    <a:pt x="935" y="1"/>
                    <a:pt x="878" y="1"/>
                  </a:cubicBezTo>
                  <a:close/>
                </a:path>
              </a:pathLst>
            </a:custGeom>
            <a:solidFill>
              <a:srgbClr val="E3D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4"/>
            <p:cNvSpPr/>
            <p:nvPr/>
          </p:nvSpPr>
          <p:spPr>
            <a:xfrm>
              <a:off x="5272033" y="3062132"/>
              <a:ext cx="106587" cy="55429"/>
            </a:xfrm>
            <a:custGeom>
              <a:avLst/>
              <a:gdLst/>
              <a:ahLst/>
              <a:cxnLst/>
              <a:rect l="l" t="t" r="r" b="b"/>
              <a:pathLst>
                <a:path w="5117" h="2661" extrusionOk="0">
                  <a:moveTo>
                    <a:pt x="2345" y="1"/>
                  </a:moveTo>
                  <a:cubicBezTo>
                    <a:pt x="1978" y="1"/>
                    <a:pt x="1611" y="45"/>
                    <a:pt x="1253" y="131"/>
                  </a:cubicBezTo>
                  <a:cubicBezTo>
                    <a:pt x="251" y="381"/>
                    <a:pt x="1" y="1705"/>
                    <a:pt x="859" y="2277"/>
                  </a:cubicBezTo>
                  <a:cubicBezTo>
                    <a:pt x="1221" y="2541"/>
                    <a:pt x="1780" y="2660"/>
                    <a:pt x="2352" y="2660"/>
                  </a:cubicBezTo>
                  <a:cubicBezTo>
                    <a:pt x="3022" y="2660"/>
                    <a:pt x="3709" y="2495"/>
                    <a:pt x="4115" y="2206"/>
                  </a:cubicBezTo>
                  <a:cubicBezTo>
                    <a:pt x="5117" y="1490"/>
                    <a:pt x="4580" y="453"/>
                    <a:pt x="3543" y="166"/>
                  </a:cubicBezTo>
                  <a:cubicBezTo>
                    <a:pt x="3150" y="54"/>
                    <a:pt x="274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4"/>
            <p:cNvSpPr/>
            <p:nvPr/>
          </p:nvSpPr>
          <p:spPr>
            <a:xfrm>
              <a:off x="5604426" y="3062132"/>
              <a:ext cx="106587" cy="55429"/>
            </a:xfrm>
            <a:custGeom>
              <a:avLst/>
              <a:gdLst/>
              <a:ahLst/>
              <a:cxnLst/>
              <a:rect l="l" t="t" r="r" b="b"/>
              <a:pathLst>
                <a:path w="5117" h="2661" extrusionOk="0">
                  <a:moveTo>
                    <a:pt x="2341" y="1"/>
                  </a:moveTo>
                  <a:cubicBezTo>
                    <a:pt x="1978" y="1"/>
                    <a:pt x="1611" y="45"/>
                    <a:pt x="1253" y="131"/>
                  </a:cubicBezTo>
                  <a:cubicBezTo>
                    <a:pt x="251" y="381"/>
                    <a:pt x="0" y="1705"/>
                    <a:pt x="859" y="2277"/>
                  </a:cubicBezTo>
                  <a:cubicBezTo>
                    <a:pt x="1221" y="2541"/>
                    <a:pt x="1780" y="2660"/>
                    <a:pt x="2351" y="2660"/>
                  </a:cubicBezTo>
                  <a:cubicBezTo>
                    <a:pt x="3022" y="2660"/>
                    <a:pt x="3709" y="2495"/>
                    <a:pt x="4115" y="2206"/>
                  </a:cubicBezTo>
                  <a:cubicBezTo>
                    <a:pt x="5117" y="1490"/>
                    <a:pt x="4580" y="453"/>
                    <a:pt x="3507" y="166"/>
                  </a:cubicBezTo>
                  <a:cubicBezTo>
                    <a:pt x="3133" y="54"/>
                    <a:pt x="2739" y="1"/>
                    <a:pt x="2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74"/>
          <p:cNvGrpSpPr/>
          <p:nvPr/>
        </p:nvGrpSpPr>
        <p:grpSpPr>
          <a:xfrm>
            <a:off x="2759870" y="1945844"/>
            <a:ext cx="1029981" cy="1722391"/>
            <a:chOff x="2759870" y="1945844"/>
            <a:chExt cx="1029981" cy="1722391"/>
          </a:xfrm>
        </p:grpSpPr>
        <p:sp>
          <p:nvSpPr>
            <p:cNvPr id="2003" name="Google Shape;2003;p74"/>
            <p:cNvSpPr/>
            <p:nvPr/>
          </p:nvSpPr>
          <p:spPr>
            <a:xfrm>
              <a:off x="2911162" y="2695203"/>
              <a:ext cx="857800" cy="973032"/>
            </a:xfrm>
            <a:custGeom>
              <a:avLst/>
              <a:gdLst/>
              <a:ahLst/>
              <a:cxnLst/>
              <a:rect l="l" t="t" r="r" b="b"/>
              <a:pathLst>
                <a:path w="41181" h="46713" extrusionOk="0">
                  <a:moveTo>
                    <a:pt x="6507" y="1"/>
                  </a:moveTo>
                  <a:cubicBezTo>
                    <a:pt x="6057" y="1"/>
                    <a:pt x="5516" y="227"/>
                    <a:pt x="4866" y="768"/>
                  </a:cubicBezTo>
                  <a:cubicBezTo>
                    <a:pt x="4115" y="1484"/>
                    <a:pt x="3543" y="2414"/>
                    <a:pt x="3256" y="3452"/>
                  </a:cubicBezTo>
                  <a:cubicBezTo>
                    <a:pt x="1" y="12539"/>
                    <a:pt x="2505" y="23773"/>
                    <a:pt x="9339" y="30607"/>
                  </a:cubicBezTo>
                  <a:cubicBezTo>
                    <a:pt x="9410" y="30750"/>
                    <a:pt x="9303" y="31501"/>
                    <a:pt x="9303" y="31644"/>
                  </a:cubicBezTo>
                  <a:cubicBezTo>
                    <a:pt x="9303" y="32038"/>
                    <a:pt x="9303" y="32431"/>
                    <a:pt x="9339" y="32825"/>
                  </a:cubicBezTo>
                  <a:cubicBezTo>
                    <a:pt x="9374" y="33576"/>
                    <a:pt x="9410" y="34363"/>
                    <a:pt x="9482" y="35115"/>
                  </a:cubicBezTo>
                  <a:cubicBezTo>
                    <a:pt x="9589" y="36617"/>
                    <a:pt x="9768" y="38156"/>
                    <a:pt x="9983" y="39659"/>
                  </a:cubicBezTo>
                  <a:cubicBezTo>
                    <a:pt x="10197" y="41161"/>
                    <a:pt x="10519" y="42664"/>
                    <a:pt x="10877" y="44167"/>
                  </a:cubicBezTo>
                  <a:cubicBezTo>
                    <a:pt x="10984" y="44703"/>
                    <a:pt x="11128" y="46313"/>
                    <a:pt x="11664" y="46599"/>
                  </a:cubicBezTo>
                  <a:cubicBezTo>
                    <a:pt x="11815" y="46678"/>
                    <a:pt x="11949" y="46713"/>
                    <a:pt x="12068" y="46713"/>
                  </a:cubicBezTo>
                  <a:cubicBezTo>
                    <a:pt x="12649" y="46713"/>
                    <a:pt x="12857" y="45876"/>
                    <a:pt x="12916" y="45311"/>
                  </a:cubicBezTo>
                  <a:cubicBezTo>
                    <a:pt x="13346" y="40446"/>
                    <a:pt x="13596" y="35616"/>
                    <a:pt x="13596" y="30750"/>
                  </a:cubicBezTo>
                  <a:cubicBezTo>
                    <a:pt x="14956" y="31036"/>
                    <a:pt x="16244" y="31644"/>
                    <a:pt x="17567" y="31859"/>
                  </a:cubicBezTo>
                  <a:cubicBezTo>
                    <a:pt x="18645" y="32013"/>
                    <a:pt x="19737" y="32086"/>
                    <a:pt x="20825" y="32086"/>
                  </a:cubicBezTo>
                  <a:cubicBezTo>
                    <a:pt x="21507" y="32086"/>
                    <a:pt x="22187" y="32057"/>
                    <a:pt x="22863" y="32002"/>
                  </a:cubicBezTo>
                  <a:cubicBezTo>
                    <a:pt x="26369" y="31859"/>
                    <a:pt x="29839" y="31179"/>
                    <a:pt x="33131" y="29999"/>
                  </a:cubicBezTo>
                  <a:lnTo>
                    <a:pt x="33131" y="29999"/>
                  </a:lnTo>
                  <a:cubicBezTo>
                    <a:pt x="33099" y="30023"/>
                    <a:pt x="35314" y="43168"/>
                    <a:pt x="36136" y="46564"/>
                  </a:cubicBezTo>
                  <a:cubicBezTo>
                    <a:pt x="36321" y="46572"/>
                    <a:pt x="36508" y="46576"/>
                    <a:pt x="36696" y="46576"/>
                  </a:cubicBezTo>
                  <a:cubicBezTo>
                    <a:pt x="37343" y="46576"/>
                    <a:pt x="38003" y="46523"/>
                    <a:pt x="38641" y="46385"/>
                  </a:cubicBezTo>
                  <a:cubicBezTo>
                    <a:pt x="38354" y="42914"/>
                    <a:pt x="37460" y="39659"/>
                    <a:pt x="38140" y="36117"/>
                  </a:cubicBezTo>
                  <a:cubicBezTo>
                    <a:pt x="38891" y="32288"/>
                    <a:pt x="41181" y="28925"/>
                    <a:pt x="40895" y="24990"/>
                  </a:cubicBezTo>
                  <a:cubicBezTo>
                    <a:pt x="40680" y="21662"/>
                    <a:pt x="41145" y="18049"/>
                    <a:pt x="38104" y="15759"/>
                  </a:cubicBezTo>
                  <a:cubicBezTo>
                    <a:pt x="36364" y="14467"/>
                    <a:pt x="34429" y="14023"/>
                    <a:pt x="32401" y="14023"/>
                  </a:cubicBezTo>
                  <a:cubicBezTo>
                    <a:pt x="27929" y="14023"/>
                    <a:pt x="23003" y="16182"/>
                    <a:pt x="18702" y="16182"/>
                  </a:cubicBezTo>
                  <a:cubicBezTo>
                    <a:pt x="18417" y="16182"/>
                    <a:pt x="18134" y="16173"/>
                    <a:pt x="17854" y="16153"/>
                  </a:cubicBezTo>
                  <a:cubicBezTo>
                    <a:pt x="11843" y="15723"/>
                    <a:pt x="9124" y="10607"/>
                    <a:pt x="8766" y="4990"/>
                  </a:cubicBezTo>
                  <a:cubicBezTo>
                    <a:pt x="8695" y="3988"/>
                    <a:pt x="8552" y="2951"/>
                    <a:pt x="8265" y="1949"/>
                  </a:cubicBezTo>
                  <a:cubicBezTo>
                    <a:pt x="7933" y="880"/>
                    <a:pt x="7396" y="1"/>
                    <a:pt x="6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4"/>
            <p:cNvSpPr/>
            <p:nvPr/>
          </p:nvSpPr>
          <p:spPr>
            <a:xfrm>
              <a:off x="2773202" y="1956280"/>
              <a:ext cx="232609" cy="356776"/>
            </a:xfrm>
            <a:custGeom>
              <a:avLst/>
              <a:gdLst/>
              <a:ahLst/>
              <a:cxnLst/>
              <a:rect l="l" t="t" r="r" b="b"/>
              <a:pathLst>
                <a:path w="11167" h="17128" extrusionOk="0">
                  <a:moveTo>
                    <a:pt x="5543" y="0"/>
                  </a:moveTo>
                  <a:cubicBezTo>
                    <a:pt x="5101" y="0"/>
                    <a:pt x="4699" y="299"/>
                    <a:pt x="4549" y="750"/>
                  </a:cubicBezTo>
                  <a:cubicBezTo>
                    <a:pt x="4370" y="1179"/>
                    <a:pt x="4227" y="1573"/>
                    <a:pt x="4119" y="2038"/>
                  </a:cubicBezTo>
                  <a:cubicBezTo>
                    <a:pt x="3869" y="1537"/>
                    <a:pt x="3547" y="1108"/>
                    <a:pt x="3225" y="714"/>
                  </a:cubicBezTo>
                  <a:cubicBezTo>
                    <a:pt x="3002" y="461"/>
                    <a:pt x="2734" y="354"/>
                    <a:pt x="2469" y="354"/>
                  </a:cubicBezTo>
                  <a:cubicBezTo>
                    <a:pt x="1798" y="354"/>
                    <a:pt x="1149" y="1043"/>
                    <a:pt x="1329" y="1787"/>
                  </a:cubicBezTo>
                  <a:cubicBezTo>
                    <a:pt x="1651" y="3183"/>
                    <a:pt x="2581" y="4578"/>
                    <a:pt x="3261" y="5866"/>
                  </a:cubicBezTo>
                  <a:cubicBezTo>
                    <a:pt x="2903" y="5723"/>
                    <a:pt x="2509" y="5580"/>
                    <a:pt x="2151" y="5472"/>
                  </a:cubicBezTo>
                  <a:cubicBezTo>
                    <a:pt x="2012" y="5432"/>
                    <a:pt x="1880" y="5414"/>
                    <a:pt x="1755" y="5414"/>
                  </a:cubicBezTo>
                  <a:cubicBezTo>
                    <a:pt x="441" y="5414"/>
                    <a:pt x="1" y="7480"/>
                    <a:pt x="1472" y="7905"/>
                  </a:cubicBezTo>
                  <a:cubicBezTo>
                    <a:pt x="2473" y="8299"/>
                    <a:pt x="3511" y="8513"/>
                    <a:pt x="4549" y="8549"/>
                  </a:cubicBezTo>
                  <a:lnTo>
                    <a:pt x="4620" y="8549"/>
                  </a:lnTo>
                  <a:cubicBezTo>
                    <a:pt x="4978" y="9265"/>
                    <a:pt x="5336" y="9980"/>
                    <a:pt x="5658" y="10732"/>
                  </a:cubicBezTo>
                  <a:cubicBezTo>
                    <a:pt x="6767" y="12986"/>
                    <a:pt x="7590" y="16277"/>
                    <a:pt x="10273" y="17100"/>
                  </a:cubicBezTo>
                  <a:cubicBezTo>
                    <a:pt x="10336" y="17119"/>
                    <a:pt x="10396" y="17127"/>
                    <a:pt x="10452" y="17127"/>
                  </a:cubicBezTo>
                  <a:cubicBezTo>
                    <a:pt x="10941" y="17127"/>
                    <a:pt x="11166" y="16487"/>
                    <a:pt x="10845" y="16134"/>
                  </a:cubicBezTo>
                  <a:cubicBezTo>
                    <a:pt x="9057" y="14023"/>
                    <a:pt x="8269" y="11233"/>
                    <a:pt x="7196" y="8764"/>
                  </a:cubicBezTo>
                  <a:cubicBezTo>
                    <a:pt x="6588" y="7369"/>
                    <a:pt x="5980" y="5973"/>
                    <a:pt x="5300" y="4578"/>
                  </a:cubicBezTo>
                  <a:cubicBezTo>
                    <a:pt x="5407" y="4542"/>
                    <a:pt x="5479" y="4435"/>
                    <a:pt x="5550" y="4327"/>
                  </a:cubicBezTo>
                  <a:cubicBezTo>
                    <a:pt x="5765" y="3898"/>
                    <a:pt x="5908" y="3397"/>
                    <a:pt x="5944" y="2932"/>
                  </a:cubicBezTo>
                  <a:cubicBezTo>
                    <a:pt x="6087" y="2360"/>
                    <a:pt x="6266" y="1823"/>
                    <a:pt x="6481" y="1322"/>
                  </a:cubicBezTo>
                  <a:cubicBezTo>
                    <a:pt x="6659" y="750"/>
                    <a:pt x="6337" y="213"/>
                    <a:pt x="5801" y="34"/>
                  </a:cubicBezTo>
                  <a:cubicBezTo>
                    <a:pt x="5714" y="11"/>
                    <a:pt x="5628" y="0"/>
                    <a:pt x="5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4"/>
            <p:cNvSpPr/>
            <p:nvPr/>
          </p:nvSpPr>
          <p:spPr>
            <a:xfrm>
              <a:off x="3120613" y="1945844"/>
              <a:ext cx="223568" cy="356776"/>
            </a:xfrm>
            <a:custGeom>
              <a:avLst/>
              <a:gdLst/>
              <a:ahLst/>
              <a:cxnLst/>
              <a:rect l="l" t="t" r="r" b="b"/>
              <a:pathLst>
                <a:path w="10733" h="17128" extrusionOk="0">
                  <a:moveTo>
                    <a:pt x="5623" y="0"/>
                  </a:moveTo>
                  <a:cubicBezTo>
                    <a:pt x="5538" y="0"/>
                    <a:pt x="5452" y="11"/>
                    <a:pt x="5366" y="34"/>
                  </a:cubicBezTo>
                  <a:cubicBezTo>
                    <a:pt x="4829" y="177"/>
                    <a:pt x="4507" y="750"/>
                    <a:pt x="4650" y="1287"/>
                  </a:cubicBezTo>
                  <a:cubicBezTo>
                    <a:pt x="4865" y="1823"/>
                    <a:pt x="5044" y="2360"/>
                    <a:pt x="5187" y="2897"/>
                  </a:cubicBezTo>
                  <a:cubicBezTo>
                    <a:pt x="5259" y="3397"/>
                    <a:pt x="5366" y="3863"/>
                    <a:pt x="5581" y="4328"/>
                  </a:cubicBezTo>
                  <a:cubicBezTo>
                    <a:pt x="5652" y="4435"/>
                    <a:pt x="5724" y="4507"/>
                    <a:pt x="5831" y="4578"/>
                  </a:cubicBezTo>
                  <a:cubicBezTo>
                    <a:pt x="5187" y="5938"/>
                    <a:pt x="4543" y="7333"/>
                    <a:pt x="3935" y="8764"/>
                  </a:cubicBezTo>
                  <a:cubicBezTo>
                    <a:pt x="2897" y="11233"/>
                    <a:pt x="2110" y="14023"/>
                    <a:pt x="321" y="16098"/>
                  </a:cubicBezTo>
                  <a:cubicBezTo>
                    <a:pt x="0" y="16483"/>
                    <a:pt x="255" y="17127"/>
                    <a:pt x="724" y="17127"/>
                  </a:cubicBezTo>
                  <a:cubicBezTo>
                    <a:pt x="778" y="17127"/>
                    <a:pt x="834" y="17119"/>
                    <a:pt x="894" y="17100"/>
                  </a:cubicBezTo>
                  <a:cubicBezTo>
                    <a:pt x="3577" y="16277"/>
                    <a:pt x="4436" y="12950"/>
                    <a:pt x="5509" y="10732"/>
                  </a:cubicBezTo>
                  <a:cubicBezTo>
                    <a:pt x="5831" y="9980"/>
                    <a:pt x="6189" y="9265"/>
                    <a:pt x="6547" y="8549"/>
                  </a:cubicBezTo>
                  <a:lnTo>
                    <a:pt x="6618" y="8549"/>
                  </a:lnTo>
                  <a:cubicBezTo>
                    <a:pt x="7656" y="8514"/>
                    <a:pt x="8693" y="8299"/>
                    <a:pt x="9659" y="7905"/>
                  </a:cubicBezTo>
                  <a:cubicBezTo>
                    <a:pt x="10339" y="7691"/>
                    <a:pt x="10732" y="7011"/>
                    <a:pt x="10554" y="6331"/>
                  </a:cubicBezTo>
                  <a:cubicBezTo>
                    <a:pt x="10404" y="5762"/>
                    <a:pt x="9903" y="5394"/>
                    <a:pt x="9345" y="5394"/>
                  </a:cubicBezTo>
                  <a:cubicBezTo>
                    <a:pt x="9237" y="5394"/>
                    <a:pt x="9126" y="5408"/>
                    <a:pt x="9015" y="5437"/>
                  </a:cubicBezTo>
                  <a:cubicBezTo>
                    <a:pt x="8657" y="5544"/>
                    <a:pt x="8264" y="5687"/>
                    <a:pt x="7906" y="5830"/>
                  </a:cubicBezTo>
                  <a:cubicBezTo>
                    <a:pt x="8586" y="4542"/>
                    <a:pt x="9516" y="3219"/>
                    <a:pt x="9802" y="1787"/>
                  </a:cubicBezTo>
                  <a:cubicBezTo>
                    <a:pt x="9983" y="1038"/>
                    <a:pt x="9342" y="325"/>
                    <a:pt x="8676" y="325"/>
                  </a:cubicBezTo>
                  <a:cubicBezTo>
                    <a:pt x="8420" y="325"/>
                    <a:pt x="8160" y="430"/>
                    <a:pt x="7942" y="678"/>
                  </a:cubicBezTo>
                  <a:cubicBezTo>
                    <a:pt x="7584" y="1072"/>
                    <a:pt x="7298" y="1537"/>
                    <a:pt x="7047" y="2002"/>
                  </a:cubicBezTo>
                  <a:cubicBezTo>
                    <a:pt x="6904" y="1573"/>
                    <a:pt x="6761" y="1143"/>
                    <a:pt x="6582" y="750"/>
                  </a:cubicBezTo>
                  <a:cubicBezTo>
                    <a:pt x="6462" y="299"/>
                    <a:pt x="6065" y="0"/>
                    <a:pt x="5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4"/>
            <p:cNvSpPr/>
            <p:nvPr/>
          </p:nvSpPr>
          <p:spPr>
            <a:xfrm>
              <a:off x="2759870" y="2230952"/>
              <a:ext cx="247440" cy="137665"/>
            </a:xfrm>
            <a:custGeom>
              <a:avLst/>
              <a:gdLst/>
              <a:ahLst/>
              <a:cxnLst/>
              <a:rect l="l" t="t" r="r" b="b"/>
              <a:pathLst>
                <a:path w="11879" h="6609" extrusionOk="0">
                  <a:moveTo>
                    <a:pt x="11879" y="2447"/>
                  </a:moveTo>
                  <a:cubicBezTo>
                    <a:pt x="11879" y="2448"/>
                    <a:pt x="11879" y="2448"/>
                    <a:pt x="11879" y="2448"/>
                  </a:cubicBezTo>
                  <a:lnTo>
                    <a:pt x="11879" y="2448"/>
                  </a:lnTo>
                  <a:cubicBezTo>
                    <a:pt x="11879" y="2448"/>
                    <a:pt x="11879" y="2448"/>
                    <a:pt x="11879" y="2447"/>
                  </a:cubicBezTo>
                  <a:close/>
                  <a:moveTo>
                    <a:pt x="535" y="0"/>
                  </a:moveTo>
                  <a:cubicBezTo>
                    <a:pt x="465" y="0"/>
                    <a:pt x="405" y="15"/>
                    <a:pt x="359" y="50"/>
                  </a:cubicBezTo>
                  <a:cubicBezTo>
                    <a:pt x="37" y="265"/>
                    <a:pt x="1" y="1052"/>
                    <a:pt x="1" y="1374"/>
                  </a:cubicBezTo>
                  <a:cubicBezTo>
                    <a:pt x="37" y="2018"/>
                    <a:pt x="180" y="2662"/>
                    <a:pt x="502" y="3270"/>
                  </a:cubicBezTo>
                  <a:cubicBezTo>
                    <a:pt x="1624" y="5311"/>
                    <a:pt x="3781" y="6608"/>
                    <a:pt x="6112" y="6608"/>
                  </a:cubicBezTo>
                  <a:cubicBezTo>
                    <a:pt x="6233" y="6608"/>
                    <a:pt x="6355" y="6605"/>
                    <a:pt x="6477" y="6597"/>
                  </a:cubicBezTo>
                  <a:cubicBezTo>
                    <a:pt x="6977" y="6562"/>
                    <a:pt x="7478" y="6454"/>
                    <a:pt x="7943" y="6275"/>
                  </a:cubicBezTo>
                  <a:cubicBezTo>
                    <a:pt x="9768" y="5667"/>
                    <a:pt x="11234" y="4237"/>
                    <a:pt x="11879" y="2448"/>
                  </a:cubicBezTo>
                  <a:lnTo>
                    <a:pt x="11879" y="2448"/>
                  </a:lnTo>
                  <a:cubicBezTo>
                    <a:pt x="11861" y="2493"/>
                    <a:pt x="11714" y="2511"/>
                    <a:pt x="11490" y="2511"/>
                  </a:cubicBezTo>
                  <a:cubicBezTo>
                    <a:pt x="10651" y="2511"/>
                    <a:pt x="8726" y="2261"/>
                    <a:pt x="8444" y="2233"/>
                  </a:cubicBezTo>
                  <a:cubicBezTo>
                    <a:pt x="7335" y="2089"/>
                    <a:pt x="6190" y="1875"/>
                    <a:pt x="5117" y="1589"/>
                  </a:cubicBezTo>
                  <a:cubicBezTo>
                    <a:pt x="3972" y="1302"/>
                    <a:pt x="2863" y="945"/>
                    <a:pt x="1790" y="515"/>
                  </a:cubicBezTo>
                  <a:cubicBezTo>
                    <a:pt x="1490" y="395"/>
                    <a:pt x="890" y="0"/>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4"/>
            <p:cNvSpPr/>
            <p:nvPr/>
          </p:nvSpPr>
          <p:spPr>
            <a:xfrm>
              <a:off x="2763599" y="2266156"/>
              <a:ext cx="165474" cy="102463"/>
            </a:xfrm>
            <a:custGeom>
              <a:avLst/>
              <a:gdLst/>
              <a:ahLst/>
              <a:cxnLst/>
              <a:rect l="l" t="t" r="r" b="b"/>
              <a:pathLst>
                <a:path w="7944" h="4919" extrusionOk="0">
                  <a:moveTo>
                    <a:pt x="261" y="1"/>
                  </a:moveTo>
                  <a:cubicBezTo>
                    <a:pt x="136" y="1"/>
                    <a:pt x="39" y="96"/>
                    <a:pt x="1" y="364"/>
                  </a:cubicBezTo>
                  <a:cubicBezTo>
                    <a:pt x="1" y="757"/>
                    <a:pt x="108" y="1187"/>
                    <a:pt x="323" y="1580"/>
                  </a:cubicBezTo>
                  <a:cubicBezTo>
                    <a:pt x="1445" y="3621"/>
                    <a:pt x="3602" y="4918"/>
                    <a:pt x="5933" y="4918"/>
                  </a:cubicBezTo>
                  <a:cubicBezTo>
                    <a:pt x="6054" y="4918"/>
                    <a:pt x="6176" y="4915"/>
                    <a:pt x="6298" y="4907"/>
                  </a:cubicBezTo>
                  <a:cubicBezTo>
                    <a:pt x="6798" y="4872"/>
                    <a:pt x="7299" y="4764"/>
                    <a:pt x="7764" y="4585"/>
                  </a:cubicBezTo>
                  <a:cubicBezTo>
                    <a:pt x="7872" y="4407"/>
                    <a:pt x="7943" y="4228"/>
                    <a:pt x="7943" y="4013"/>
                  </a:cubicBezTo>
                  <a:cubicBezTo>
                    <a:pt x="7836" y="3154"/>
                    <a:pt x="7085" y="2975"/>
                    <a:pt x="6405" y="2868"/>
                  </a:cubicBezTo>
                  <a:cubicBezTo>
                    <a:pt x="5475" y="2761"/>
                    <a:pt x="4580" y="2510"/>
                    <a:pt x="3722" y="2188"/>
                  </a:cubicBezTo>
                  <a:cubicBezTo>
                    <a:pt x="2720" y="1759"/>
                    <a:pt x="1790" y="1187"/>
                    <a:pt x="1002" y="471"/>
                  </a:cubicBezTo>
                  <a:cubicBezTo>
                    <a:pt x="795" y="310"/>
                    <a:pt x="484" y="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4"/>
            <p:cNvSpPr/>
            <p:nvPr/>
          </p:nvSpPr>
          <p:spPr>
            <a:xfrm>
              <a:off x="3109406" y="2230952"/>
              <a:ext cx="247440" cy="137665"/>
            </a:xfrm>
            <a:custGeom>
              <a:avLst/>
              <a:gdLst/>
              <a:ahLst/>
              <a:cxnLst/>
              <a:rect l="l" t="t" r="r" b="b"/>
              <a:pathLst>
                <a:path w="11879" h="6609" extrusionOk="0">
                  <a:moveTo>
                    <a:pt x="1" y="2447"/>
                  </a:moveTo>
                  <a:cubicBezTo>
                    <a:pt x="1" y="2448"/>
                    <a:pt x="1" y="2448"/>
                    <a:pt x="1" y="2448"/>
                  </a:cubicBezTo>
                  <a:lnTo>
                    <a:pt x="1" y="2448"/>
                  </a:lnTo>
                  <a:cubicBezTo>
                    <a:pt x="1" y="2448"/>
                    <a:pt x="1" y="2448"/>
                    <a:pt x="1" y="2447"/>
                  </a:cubicBezTo>
                  <a:close/>
                  <a:moveTo>
                    <a:pt x="11345" y="0"/>
                  </a:moveTo>
                  <a:cubicBezTo>
                    <a:pt x="10989" y="0"/>
                    <a:pt x="10389" y="395"/>
                    <a:pt x="10090" y="515"/>
                  </a:cubicBezTo>
                  <a:cubicBezTo>
                    <a:pt x="9016" y="945"/>
                    <a:pt x="7907" y="1302"/>
                    <a:pt x="6763" y="1589"/>
                  </a:cubicBezTo>
                  <a:cubicBezTo>
                    <a:pt x="5653" y="1875"/>
                    <a:pt x="4544" y="2089"/>
                    <a:pt x="3399" y="2233"/>
                  </a:cubicBezTo>
                  <a:cubicBezTo>
                    <a:pt x="3146" y="2261"/>
                    <a:pt x="1227" y="2511"/>
                    <a:pt x="389" y="2511"/>
                  </a:cubicBezTo>
                  <a:cubicBezTo>
                    <a:pt x="165" y="2511"/>
                    <a:pt x="18" y="2493"/>
                    <a:pt x="1" y="2448"/>
                  </a:cubicBezTo>
                  <a:lnTo>
                    <a:pt x="1" y="2448"/>
                  </a:lnTo>
                  <a:cubicBezTo>
                    <a:pt x="645" y="4237"/>
                    <a:pt x="2076" y="5667"/>
                    <a:pt x="3936" y="6275"/>
                  </a:cubicBezTo>
                  <a:cubicBezTo>
                    <a:pt x="4401" y="6454"/>
                    <a:pt x="4902" y="6562"/>
                    <a:pt x="5403" y="6597"/>
                  </a:cubicBezTo>
                  <a:cubicBezTo>
                    <a:pt x="5525" y="6605"/>
                    <a:pt x="5646" y="6608"/>
                    <a:pt x="5767" y="6608"/>
                  </a:cubicBezTo>
                  <a:cubicBezTo>
                    <a:pt x="8098" y="6608"/>
                    <a:pt x="10255" y="5311"/>
                    <a:pt x="11378" y="3270"/>
                  </a:cubicBezTo>
                  <a:cubicBezTo>
                    <a:pt x="11664" y="2662"/>
                    <a:pt x="11843" y="2018"/>
                    <a:pt x="11879" y="1374"/>
                  </a:cubicBezTo>
                  <a:cubicBezTo>
                    <a:pt x="11879" y="1052"/>
                    <a:pt x="11843" y="265"/>
                    <a:pt x="11521" y="50"/>
                  </a:cubicBezTo>
                  <a:cubicBezTo>
                    <a:pt x="11474" y="15"/>
                    <a:pt x="11414" y="0"/>
                    <a:pt x="113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4"/>
            <p:cNvSpPr/>
            <p:nvPr/>
          </p:nvSpPr>
          <p:spPr>
            <a:xfrm>
              <a:off x="3187667" y="2266156"/>
              <a:ext cx="165453" cy="102463"/>
            </a:xfrm>
            <a:custGeom>
              <a:avLst/>
              <a:gdLst/>
              <a:ahLst/>
              <a:cxnLst/>
              <a:rect l="l" t="t" r="r" b="b"/>
              <a:pathLst>
                <a:path w="7943" h="4919" extrusionOk="0">
                  <a:moveTo>
                    <a:pt x="7683" y="1"/>
                  </a:moveTo>
                  <a:cubicBezTo>
                    <a:pt x="7459" y="1"/>
                    <a:pt x="7148" y="310"/>
                    <a:pt x="6941" y="471"/>
                  </a:cubicBezTo>
                  <a:cubicBezTo>
                    <a:pt x="6118" y="1187"/>
                    <a:pt x="5224" y="1759"/>
                    <a:pt x="4258" y="2188"/>
                  </a:cubicBezTo>
                  <a:cubicBezTo>
                    <a:pt x="3363" y="2510"/>
                    <a:pt x="2469" y="2761"/>
                    <a:pt x="1574" y="2868"/>
                  </a:cubicBezTo>
                  <a:cubicBezTo>
                    <a:pt x="895" y="2975"/>
                    <a:pt x="108" y="3154"/>
                    <a:pt x="36" y="4013"/>
                  </a:cubicBezTo>
                  <a:cubicBezTo>
                    <a:pt x="0" y="4228"/>
                    <a:pt x="36" y="4407"/>
                    <a:pt x="179" y="4585"/>
                  </a:cubicBezTo>
                  <a:cubicBezTo>
                    <a:pt x="644" y="4764"/>
                    <a:pt x="1145" y="4872"/>
                    <a:pt x="1646" y="4907"/>
                  </a:cubicBezTo>
                  <a:cubicBezTo>
                    <a:pt x="1768" y="4915"/>
                    <a:pt x="1889" y="4918"/>
                    <a:pt x="2010" y="4918"/>
                  </a:cubicBezTo>
                  <a:cubicBezTo>
                    <a:pt x="4341" y="4918"/>
                    <a:pt x="6498" y="3621"/>
                    <a:pt x="7621" y="1580"/>
                  </a:cubicBezTo>
                  <a:cubicBezTo>
                    <a:pt x="7835" y="1187"/>
                    <a:pt x="7943" y="793"/>
                    <a:pt x="7943" y="364"/>
                  </a:cubicBezTo>
                  <a:cubicBezTo>
                    <a:pt x="7905" y="96"/>
                    <a:pt x="7807" y="1"/>
                    <a:pt x="7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4"/>
            <p:cNvSpPr/>
            <p:nvPr/>
          </p:nvSpPr>
          <p:spPr>
            <a:xfrm>
              <a:off x="2831423" y="2258927"/>
              <a:ext cx="424807" cy="603133"/>
            </a:xfrm>
            <a:custGeom>
              <a:avLst/>
              <a:gdLst/>
              <a:ahLst/>
              <a:cxnLst/>
              <a:rect l="l" t="t" r="r" b="b"/>
              <a:pathLst>
                <a:path w="20394" h="28955" extrusionOk="0">
                  <a:moveTo>
                    <a:pt x="11144" y="1"/>
                  </a:moveTo>
                  <a:cubicBezTo>
                    <a:pt x="8560" y="1"/>
                    <a:pt x="5988" y="1335"/>
                    <a:pt x="4401" y="3430"/>
                  </a:cubicBezTo>
                  <a:cubicBezTo>
                    <a:pt x="1789" y="6829"/>
                    <a:pt x="1789" y="11659"/>
                    <a:pt x="1610" y="15773"/>
                  </a:cubicBezTo>
                  <a:cubicBezTo>
                    <a:pt x="1467" y="19673"/>
                    <a:pt x="0" y="24217"/>
                    <a:pt x="3399" y="27115"/>
                  </a:cubicBezTo>
                  <a:cubicBezTo>
                    <a:pt x="5313" y="28741"/>
                    <a:pt x="7966" y="28946"/>
                    <a:pt x="10521" y="28946"/>
                  </a:cubicBezTo>
                  <a:cubicBezTo>
                    <a:pt x="10833" y="28946"/>
                    <a:pt x="11142" y="28943"/>
                    <a:pt x="11449" y="28939"/>
                  </a:cubicBezTo>
                  <a:cubicBezTo>
                    <a:pt x="11679" y="28950"/>
                    <a:pt x="11909" y="28955"/>
                    <a:pt x="12139" y="28955"/>
                  </a:cubicBezTo>
                  <a:cubicBezTo>
                    <a:pt x="13519" y="28955"/>
                    <a:pt x="14894" y="28771"/>
                    <a:pt x="16244" y="28403"/>
                  </a:cubicBezTo>
                  <a:cubicBezTo>
                    <a:pt x="17782" y="27938"/>
                    <a:pt x="19213" y="26900"/>
                    <a:pt x="19857" y="25433"/>
                  </a:cubicBezTo>
                  <a:cubicBezTo>
                    <a:pt x="20394" y="24109"/>
                    <a:pt x="20251" y="22642"/>
                    <a:pt x="20108" y="21211"/>
                  </a:cubicBezTo>
                  <a:cubicBezTo>
                    <a:pt x="19857" y="19172"/>
                    <a:pt x="19893" y="16274"/>
                    <a:pt x="19678" y="13233"/>
                  </a:cubicBezTo>
                  <a:cubicBezTo>
                    <a:pt x="19285" y="7258"/>
                    <a:pt x="17997" y="925"/>
                    <a:pt x="12129" y="67"/>
                  </a:cubicBezTo>
                  <a:cubicBezTo>
                    <a:pt x="11802" y="22"/>
                    <a:pt x="11473" y="1"/>
                    <a:pt x="111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4"/>
            <p:cNvSpPr/>
            <p:nvPr/>
          </p:nvSpPr>
          <p:spPr>
            <a:xfrm>
              <a:off x="2908933" y="2675185"/>
              <a:ext cx="289849" cy="194302"/>
            </a:xfrm>
            <a:custGeom>
              <a:avLst/>
              <a:gdLst/>
              <a:ahLst/>
              <a:cxnLst/>
              <a:rect l="l" t="t" r="r" b="b"/>
              <a:pathLst>
                <a:path w="13915" h="9328" extrusionOk="0">
                  <a:moveTo>
                    <a:pt x="7717" y="1"/>
                  </a:moveTo>
                  <a:cubicBezTo>
                    <a:pt x="6136" y="1"/>
                    <a:pt x="4497" y="352"/>
                    <a:pt x="3149" y="1014"/>
                  </a:cubicBezTo>
                  <a:cubicBezTo>
                    <a:pt x="1288" y="1908"/>
                    <a:pt x="0" y="3339"/>
                    <a:pt x="72" y="5235"/>
                  </a:cubicBezTo>
                  <a:cubicBezTo>
                    <a:pt x="185" y="8043"/>
                    <a:pt x="3075" y="9327"/>
                    <a:pt x="6169" y="9327"/>
                  </a:cubicBezTo>
                  <a:cubicBezTo>
                    <a:pt x="9894" y="9327"/>
                    <a:pt x="13915" y="7465"/>
                    <a:pt x="13739" y="4162"/>
                  </a:cubicBezTo>
                  <a:cubicBezTo>
                    <a:pt x="13574" y="1293"/>
                    <a:pt x="10751"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4"/>
            <p:cNvSpPr/>
            <p:nvPr/>
          </p:nvSpPr>
          <p:spPr>
            <a:xfrm>
              <a:off x="3164566" y="3161287"/>
              <a:ext cx="469133" cy="201905"/>
            </a:xfrm>
            <a:custGeom>
              <a:avLst/>
              <a:gdLst/>
              <a:ahLst/>
              <a:cxnLst/>
              <a:rect l="l" t="t" r="r" b="b"/>
              <a:pathLst>
                <a:path w="22522" h="9693" extrusionOk="0">
                  <a:moveTo>
                    <a:pt x="14202" y="0"/>
                  </a:moveTo>
                  <a:cubicBezTo>
                    <a:pt x="13028" y="0"/>
                    <a:pt x="11697" y="104"/>
                    <a:pt x="10197" y="325"/>
                  </a:cubicBezTo>
                  <a:cubicBezTo>
                    <a:pt x="0" y="1828"/>
                    <a:pt x="2397" y="8983"/>
                    <a:pt x="2397" y="8983"/>
                  </a:cubicBezTo>
                  <a:cubicBezTo>
                    <a:pt x="4569" y="9462"/>
                    <a:pt x="6835" y="9692"/>
                    <a:pt x="9118" y="9692"/>
                  </a:cubicBezTo>
                  <a:cubicBezTo>
                    <a:pt x="13152" y="9692"/>
                    <a:pt x="17241" y="8972"/>
                    <a:pt x="20966" y="7624"/>
                  </a:cubicBezTo>
                  <a:cubicBezTo>
                    <a:pt x="22522" y="3474"/>
                    <a:pt x="21007" y="0"/>
                    <a:pt x="14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4"/>
            <p:cNvSpPr/>
            <p:nvPr/>
          </p:nvSpPr>
          <p:spPr>
            <a:xfrm>
              <a:off x="3614692" y="2897217"/>
              <a:ext cx="175159" cy="286163"/>
            </a:xfrm>
            <a:custGeom>
              <a:avLst/>
              <a:gdLst/>
              <a:ahLst/>
              <a:cxnLst/>
              <a:rect l="l" t="t" r="r" b="b"/>
              <a:pathLst>
                <a:path w="8409" h="13738" extrusionOk="0">
                  <a:moveTo>
                    <a:pt x="6337" y="1"/>
                  </a:moveTo>
                  <a:cubicBezTo>
                    <a:pt x="5729" y="1"/>
                    <a:pt x="5196" y="497"/>
                    <a:pt x="4902" y="1052"/>
                  </a:cubicBezTo>
                  <a:cubicBezTo>
                    <a:pt x="4616" y="1625"/>
                    <a:pt x="4473" y="2304"/>
                    <a:pt x="4223" y="2948"/>
                  </a:cubicBezTo>
                  <a:cubicBezTo>
                    <a:pt x="3507" y="4630"/>
                    <a:pt x="1718" y="5703"/>
                    <a:pt x="824" y="7313"/>
                  </a:cubicBezTo>
                  <a:cubicBezTo>
                    <a:pt x="1" y="8709"/>
                    <a:pt x="1" y="10462"/>
                    <a:pt x="788" y="11893"/>
                  </a:cubicBezTo>
                  <a:cubicBezTo>
                    <a:pt x="1499" y="13048"/>
                    <a:pt x="2774" y="13737"/>
                    <a:pt x="4105" y="13737"/>
                  </a:cubicBezTo>
                  <a:cubicBezTo>
                    <a:pt x="4382" y="13737"/>
                    <a:pt x="4661" y="13708"/>
                    <a:pt x="4938" y="13646"/>
                  </a:cubicBezTo>
                  <a:cubicBezTo>
                    <a:pt x="6226" y="13252"/>
                    <a:pt x="7264" y="12251"/>
                    <a:pt x="7729" y="10998"/>
                  </a:cubicBezTo>
                  <a:cubicBezTo>
                    <a:pt x="8194" y="9746"/>
                    <a:pt x="8409" y="8387"/>
                    <a:pt x="8373" y="7063"/>
                  </a:cubicBezTo>
                  <a:cubicBezTo>
                    <a:pt x="8373" y="5417"/>
                    <a:pt x="8265" y="3807"/>
                    <a:pt x="8015" y="2197"/>
                  </a:cubicBezTo>
                  <a:cubicBezTo>
                    <a:pt x="7872" y="1267"/>
                    <a:pt x="7443" y="122"/>
                    <a:pt x="6512" y="15"/>
                  </a:cubicBezTo>
                  <a:cubicBezTo>
                    <a:pt x="6453" y="5"/>
                    <a:pt x="6395" y="1"/>
                    <a:pt x="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4"/>
            <p:cNvSpPr/>
            <p:nvPr/>
          </p:nvSpPr>
          <p:spPr>
            <a:xfrm>
              <a:off x="2935763" y="2536640"/>
              <a:ext cx="38015" cy="35244"/>
            </a:xfrm>
            <a:custGeom>
              <a:avLst/>
              <a:gdLst/>
              <a:ahLst/>
              <a:cxnLst/>
              <a:rect l="l" t="t" r="r" b="b"/>
              <a:pathLst>
                <a:path w="1825" h="1692" extrusionOk="0">
                  <a:moveTo>
                    <a:pt x="825" y="1"/>
                  </a:moveTo>
                  <a:cubicBezTo>
                    <a:pt x="388" y="1"/>
                    <a:pt x="0" y="345"/>
                    <a:pt x="0" y="831"/>
                  </a:cubicBezTo>
                  <a:cubicBezTo>
                    <a:pt x="0" y="1325"/>
                    <a:pt x="399" y="1692"/>
                    <a:pt x="843" y="1692"/>
                  </a:cubicBezTo>
                  <a:cubicBezTo>
                    <a:pt x="979" y="1692"/>
                    <a:pt x="1119" y="1658"/>
                    <a:pt x="1253" y="1582"/>
                  </a:cubicBezTo>
                  <a:lnTo>
                    <a:pt x="1288" y="1547"/>
                  </a:lnTo>
                  <a:cubicBezTo>
                    <a:pt x="1825" y="1225"/>
                    <a:pt x="1825" y="473"/>
                    <a:pt x="1288" y="151"/>
                  </a:cubicBezTo>
                  <a:lnTo>
                    <a:pt x="1253" y="116"/>
                  </a:lnTo>
                  <a:cubicBezTo>
                    <a:pt x="1113" y="37"/>
                    <a:pt x="966" y="1"/>
                    <a:pt x="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4"/>
            <p:cNvSpPr/>
            <p:nvPr/>
          </p:nvSpPr>
          <p:spPr>
            <a:xfrm>
              <a:off x="3139965" y="2536640"/>
              <a:ext cx="38036" cy="35244"/>
            </a:xfrm>
            <a:custGeom>
              <a:avLst/>
              <a:gdLst/>
              <a:ahLst/>
              <a:cxnLst/>
              <a:rect l="l" t="t" r="r" b="b"/>
              <a:pathLst>
                <a:path w="1826" h="1692" extrusionOk="0">
                  <a:moveTo>
                    <a:pt x="840" y="1"/>
                  </a:moveTo>
                  <a:cubicBezTo>
                    <a:pt x="409" y="1"/>
                    <a:pt x="0" y="345"/>
                    <a:pt x="0" y="831"/>
                  </a:cubicBezTo>
                  <a:cubicBezTo>
                    <a:pt x="0" y="1325"/>
                    <a:pt x="420" y="1692"/>
                    <a:pt x="858" y="1692"/>
                  </a:cubicBezTo>
                  <a:cubicBezTo>
                    <a:pt x="992" y="1692"/>
                    <a:pt x="1127" y="1658"/>
                    <a:pt x="1253" y="1582"/>
                  </a:cubicBezTo>
                  <a:lnTo>
                    <a:pt x="1324" y="1547"/>
                  </a:lnTo>
                  <a:cubicBezTo>
                    <a:pt x="1825" y="1225"/>
                    <a:pt x="1825" y="473"/>
                    <a:pt x="1324" y="151"/>
                  </a:cubicBezTo>
                  <a:lnTo>
                    <a:pt x="1253" y="116"/>
                  </a:lnTo>
                  <a:cubicBezTo>
                    <a:pt x="1121" y="37"/>
                    <a:pt x="980" y="1"/>
                    <a:pt x="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4"/>
            <p:cNvSpPr/>
            <p:nvPr/>
          </p:nvSpPr>
          <p:spPr>
            <a:xfrm>
              <a:off x="3356081" y="3041282"/>
              <a:ext cx="109920" cy="31537"/>
            </a:xfrm>
            <a:custGeom>
              <a:avLst/>
              <a:gdLst/>
              <a:ahLst/>
              <a:cxnLst/>
              <a:rect l="l" t="t" r="r" b="b"/>
              <a:pathLst>
                <a:path w="5277" h="1514" extrusionOk="0">
                  <a:moveTo>
                    <a:pt x="4532" y="1"/>
                  </a:moveTo>
                  <a:cubicBezTo>
                    <a:pt x="4513" y="1"/>
                    <a:pt x="4493" y="2"/>
                    <a:pt x="4473" y="4"/>
                  </a:cubicBezTo>
                  <a:cubicBezTo>
                    <a:pt x="3114" y="75"/>
                    <a:pt x="1754" y="326"/>
                    <a:pt x="466" y="719"/>
                  </a:cubicBezTo>
                  <a:cubicBezTo>
                    <a:pt x="1" y="827"/>
                    <a:pt x="108" y="1506"/>
                    <a:pt x="573" y="1506"/>
                  </a:cubicBezTo>
                  <a:cubicBezTo>
                    <a:pt x="746" y="1511"/>
                    <a:pt x="919" y="1513"/>
                    <a:pt x="1091" y="1513"/>
                  </a:cubicBezTo>
                  <a:cubicBezTo>
                    <a:pt x="2278" y="1513"/>
                    <a:pt x="3461" y="1408"/>
                    <a:pt x="4616" y="1220"/>
                  </a:cubicBezTo>
                  <a:cubicBezTo>
                    <a:pt x="5276" y="1116"/>
                    <a:pt x="5161" y="1"/>
                    <a:pt x="4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4"/>
            <p:cNvSpPr/>
            <p:nvPr/>
          </p:nvSpPr>
          <p:spPr>
            <a:xfrm>
              <a:off x="3500520" y="3006765"/>
              <a:ext cx="111211" cy="31912"/>
            </a:xfrm>
            <a:custGeom>
              <a:avLst/>
              <a:gdLst/>
              <a:ahLst/>
              <a:cxnLst/>
              <a:rect l="l" t="t" r="r" b="b"/>
              <a:pathLst>
                <a:path w="5339" h="1532" extrusionOk="0">
                  <a:moveTo>
                    <a:pt x="3201" y="1"/>
                  </a:moveTo>
                  <a:cubicBezTo>
                    <a:pt x="2188" y="1"/>
                    <a:pt x="1174" y="295"/>
                    <a:pt x="294" y="874"/>
                  </a:cubicBezTo>
                  <a:cubicBezTo>
                    <a:pt x="1" y="1069"/>
                    <a:pt x="153" y="1532"/>
                    <a:pt x="479" y="1532"/>
                  </a:cubicBezTo>
                  <a:cubicBezTo>
                    <a:pt x="511" y="1532"/>
                    <a:pt x="545" y="1527"/>
                    <a:pt x="580" y="1518"/>
                  </a:cubicBezTo>
                  <a:cubicBezTo>
                    <a:pt x="1283" y="1283"/>
                    <a:pt x="2007" y="1166"/>
                    <a:pt x="2729" y="1166"/>
                  </a:cubicBezTo>
                  <a:cubicBezTo>
                    <a:pt x="3330" y="1166"/>
                    <a:pt x="3930" y="1248"/>
                    <a:pt x="4516" y="1410"/>
                  </a:cubicBezTo>
                  <a:cubicBezTo>
                    <a:pt x="4560" y="1423"/>
                    <a:pt x="4606" y="1429"/>
                    <a:pt x="4651" y="1429"/>
                  </a:cubicBezTo>
                  <a:cubicBezTo>
                    <a:pt x="4863" y="1429"/>
                    <a:pt x="5078" y="1301"/>
                    <a:pt x="5196" y="1124"/>
                  </a:cubicBezTo>
                  <a:cubicBezTo>
                    <a:pt x="5196" y="1088"/>
                    <a:pt x="5231" y="1053"/>
                    <a:pt x="5231" y="981"/>
                  </a:cubicBezTo>
                  <a:cubicBezTo>
                    <a:pt x="5339" y="695"/>
                    <a:pt x="5160" y="373"/>
                    <a:pt x="4838" y="265"/>
                  </a:cubicBezTo>
                  <a:cubicBezTo>
                    <a:pt x="4307" y="89"/>
                    <a:pt x="3754" y="1"/>
                    <a:pt x="3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4"/>
            <p:cNvSpPr/>
            <p:nvPr/>
          </p:nvSpPr>
          <p:spPr>
            <a:xfrm>
              <a:off x="3550326" y="3056884"/>
              <a:ext cx="111336" cy="30828"/>
            </a:xfrm>
            <a:custGeom>
              <a:avLst/>
              <a:gdLst/>
              <a:ahLst/>
              <a:cxnLst/>
              <a:rect l="l" t="t" r="r" b="b"/>
              <a:pathLst>
                <a:path w="5345" h="1480" extrusionOk="0">
                  <a:moveTo>
                    <a:pt x="551" y="1"/>
                  </a:moveTo>
                  <a:cubicBezTo>
                    <a:pt x="140" y="1"/>
                    <a:pt x="1" y="584"/>
                    <a:pt x="407" y="686"/>
                  </a:cubicBezTo>
                  <a:cubicBezTo>
                    <a:pt x="1266" y="865"/>
                    <a:pt x="2125" y="1044"/>
                    <a:pt x="2983" y="1223"/>
                  </a:cubicBezTo>
                  <a:cubicBezTo>
                    <a:pt x="3544" y="1378"/>
                    <a:pt x="4159" y="1480"/>
                    <a:pt x="4781" y="1480"/>
                  </a:cubicBezTo>
                  <a:cubicBezTo>
                    <a:pt x="4874" y="1480"/>
                    <a:pt x="4966" y="1478"/>
                    <a:pt x="5059" y="1473"/>
                  </a:cubicBezTo>
                  <a:cubicBezTo>
                    <a:pt x="5309" y="1437"/>
                    <a:pt x="5345" y="1044"/>
                    <a:pt x="5130" y="901"/>
                  </a:cubicBezTo>
                  <a:cubicBezTo>
                    <a:pt x="4450" y="614"/>
                    <a:pt x="3735" y="435"/>
                    <a:pt x="3019" y="400"/>
                  </a:cubicBezTo>
                  <a:cubicBezTo>
                    <a:pt x="2196" y="257"/>
                    <a:pt x="1409" y="113"/>
                    <a:pt x="622" y="6"/>
                  </a:cubicBezTo>
                  <a:cubicBezTo>
                    <a:pt x="598" y="2"/>
                    <a:pt x="574" y="1"/>
                    <a:pt x="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4"/>
            <p:cNvSpPr/>
            <p:nvPr/>
          </p:nvSpPr>
          <p:spPr>
            <a:xfrm>
              <a:off x="3659415" y="3047635"/>
              <a:ext cx="39515" cy="22601"/>
            </a:xfrm>
            <a:custGeom>
              <a:avLst/>
              <a:gdLst/>
              <a:ahLst/>
              <a:cxnLst/>
              <a:rect l="l" t="t" r="r" b="b"/>
              <a:pathLst>
                <a:path w="1897" h="1085" extrusionOk="0">
                  <a:moveTo>
                    <a:pt x="453" y="0"/>
                  </a:moveTo>
                  <a:cubicBezTo>
                    <a:pt x="113" y="0"/>
                    <a:pt x="0" y="536"/>
                    <a:pt x="322" y="665"/>
                  </a:cubicBezTo>
                  <a:cubicBezTo>
                    <a:pt x="607" y="807"/>
                    <a:pt x="1027" y="1085"/>
                    <a:pt x="1421" y="1085"/>
                  </a:cubicBezTo>
                  <a:cubicBezTo>
                    <a:pt x="1523" y="1085"/>
                    <a:pt x="1623" y="1066"/>
                    <a:pt x="1718" y="1023"/>
                  </a:cubicBezTo>
                  <a:cubicBezTo>
                    <a:pt x="1861" y="987"/>
                    <a:pt x="1897" y="844"/>
                    <a:pt x="1861" y="736"/>
                  </a:cubicBezTo>
                  <a:cubicBezTo>
                    <a:pt x="1646" y="307"/>
                    <a:pt x="1038" y="164"/>
                    <a:pt x="573" y="21"/>
                  </a:cubicBezTo>
                  <a:cubicBezTo>
                    <a:pt x="530" y="7"/>
                    <a:pt x="490"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4"/>
            <p:cNvSpPr/>
            <p:nvPr/>
          </p:nvSpPr>
          <p:spPr>
            <a:xfrm>
              <a:off x="3228640" y="3051030"/>
              <a:ext cx="93922" cy="23038"/>
            </a:xfrm>
            <a:custGeom>
              <a:avLst/>
              <a:gdLst/>
              <a:ahLst/>
              <a:cxnLst/>
              <a:rect l="l" t="t" r="r" b="b"/>
              <a:pathLst>
                <a:path w="4509" h="1106" extrusionOk="0">
                  <a:moveTo>
                    <a:pt x="430" y="1"/>
                  </a:moveTo>
                  <a:cubicBezTo>
                    <a:pt x="1" y="1"/>
                    <a:pt x="1" y="609"/>
                    <a:pt x="359" y="716"/>
                  </a:cubicBezTo>
                  <a:cubicBezTo>
                    <a:pt x="1003" y="931"/>
                    <a:pt x="1718" y="1074"/>
                    <a:pt x="2434" y="1074"/>
                  </a:cubicBezTo>
                  <a:cubicBezTo>
                    <a:pt x="2656" y="1087"/>
                    <a:pt x="2892" y="1105"/>
                    <a:pt x="3128" y="1105"/>
                  </a:cubicBezTo>
                  <a:cubicBezTo>
                    <a:pt x="3540" y="1105"/>
                    <a:pt x="3953" y="1051"/>
                    <a:pt x="4294" y="824"/>
                  </a:cubicBezTo>
                  <a:cubicBezTo>
                    <a:pt x="4509" y="681"/>
                    <a:pt x="4473" y="359"/>
                    <a:pt x="4223" y="287"/>
                  </a:cubicBezTo>
                  <a:cubicBezTo>
                    <a:pt x="3978" y="189"/>
                    <a:pt x="3711" y="166"/>
                    <a:pt x="3435" y="166"/>
                  </a:cubicBezTo>
                  <a:cubicBezTo>
                    <a:pt x="3180" y="166"/>
                    <a:pt x="2918" y="186"/>
                    <a:pt x="2659" y="186"/>
                  </a:cubicBezTo>
                  <a:cubicBezTo>
                    <a:pt x="2583" y="186"/>
                    <a:pt x="2508" y="184"/>
                    <a:pt x="2434" y="180"/>
                  </a:cubicBezTo>
                  <a:cubicBezTo>
                    <a:pt x="1826" y="180"/>
                    <a:pt x="1074" y="72"/>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4"/>
            <p:cNvSpPr/>
            <p:nvPr/>
          </p:nvSpPr>
          <p:spPr>
            <a:xfrm>
              <a:off x="2829194" y="2609360"/>
              <a:ext cx="108066" cy="56095"/>
            </a:xfrm>
            <a:custGeom>
              <a:avLst/>
              <a:gdLst/>
              <a:ahLst/>
              <a:cxnLst/>
              <a:rect l="l" t="t" r="r" b="b"/>
              <a:pathLst>
                <a:path w="5188" h="2693" extrusionOk="0">
                  <a:moveTo>
                    <a:pt x="2361" y="1"/>
                  </a:moveTo>
                  <a:cubicBezTo>
                    <a:pt x="1986" y="1"/>
                    <a:pt x="1611" y="45"/>
                    <a:pt x="1252" y="131"/>
                  </a:cubicBezTo>
                  <a:cubicBezTo>
                    <a:pt x="251" y="381"/>
                    <a:pt x="0" y="1741"/>
                    <a:pt x="895" y="2313"/>
                  </a:cubicBezTo>
                  <a:cubicBezTo>
                    <a:pt x="1235" y="2573"/>
                    <a:pt x="1782" y="2693"/>
                    <a:pt x="2348" y="2693"/>
                  </a:cubicBezTo>
                  <a:cubicBezTo>
                    <a:pt x="3030" y="2693"/>
                    <a:pt x="3740" y="2519"/>
                    <a:pt x="4150" y="2206"/>
                  </a:cubicBezTo>
                  <a:cubicBezTo>
                    <a:pt x="5188" y="1526"/>
                    <a:pt x="4615" y="453"/>
                    <a:pt x="3578" y="167"/>
                  </a:cubicBezTo>
                  <a:cubicBezTo>
                    <a:pt x="3185" y="54"/>
                    <a:pt x="2773" y="1"/>
                    <a:pt x="2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4"/>
            <p:cNvSpPr/>
            <p:nvPr/>
          </p:nvSpPr>
          <p:spPr>
            <a:xfrm>
              <a:off x="3148151" y="2609360"/>
              <a:ext cx="107337" cy="56095"/>
            </a:xfrm>
            <a:custGeom>
              <a:avLst/>
              <a:gdLst/>
              <a:ahLst/>
              <a:cxnLst/>
              <a:rect l="l" t="t" r="r" b="b"/>
              <a:pathLst>
                <a:path w="5153" h="2693" extrusionOk="0">
                  <a:moveTo>
                    <a:pt x="2346" y="1"/>
                  </a:moveTo>
                  <a:cubicBezTo>
                    <a:pt x="1978" y="1"/>
                    <a:pt x="1612" y="45"/>
                    <a:pt x="1253" y="131"/>
                  </a:cubicBezTo>
                  <a:cubicBezTo>
                    <a:pt x="216" y="381"/>
                    <a:pt x="1" y="1741"/>
                    <a:pt x="860" y="2313"/>
                  </a:cubicBezTo>
                  <a:cubicBezTo>
                    <a:pt x="1217" y="2573"/>
                    <a:pt x="1765" y="2693"/>
                    <a:pt x="2331" y="2693"/>
                  </a:cubicBezTo>
                  <a:cubicBezTo>
                    <a:pt x="3013" y="2693"/>
                    <a:pt x="3721" y="2519"/>
                    <a:pt x="4151" y="2206"/>
                  </a:cubicBezTo>
                  <a:cubicBezTo>
                    <a:pt x="5153" y="1526"/>
                    <a:pt x="4616" y="453"/>
                    <a:pt x="3543" y="167"/>
                  </a:cubicBezTo>
                  <a:cubicBezTo>
                    <a:pt x="3150" y="54"/>
                    <a:pt x="2748" y="1"/>
                    <a:pt x="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74"/>
          <p:cNvGrpSpPr/>
          <p:nvPr/>
        </p:nvGrpSpPr>
        <p:grpSpPr>
          <a:xfrm>
            <a:off x="7257080" y="2458920"/>
            <a:ext cx="1095514" cy="1211587"/>
            <a:chOff x="7257080" y="2458920"/>
            <a:chExt cx="1095514" cy="1211587"/>
          </a:xfrm>
        </p:grpSpPr>
        <p:sp>
          <p:nvSpPr>
            <p:cNvPr id="2024" name="Google Shape;2024;p74"/>
            <p:cNvSpPr/>
            <p:nvPr/>
          </p:nvSpPr>
          <p:spPr>
            <a:xfrm>
              <a:off x="7351136" y="2948177"/>
              <a:ext cx="203324" cy="203324"/>
            </a:xfrm>
            <a:custGeom>
              <a:avLst/>
              <a:gdLst/>
              <a:ahLst/>
              <a:cxnLst/>
              <a:rect l="l" t="t" r="r" b="b"/>
              <a:pathLst>
                <a:path w="2229" h="2229" extrusionOk="0">
                  <a:moveTo>
                    <a:pt x="1114" y="0"/>
                  </a:moveTo>
                  <a:lnTo>
                    <a:pt x="0" y="1114"/>
                  </a:lnTo>
                  <a:lnTo>
                    <a:pt x="1114" y="2228"/>
                  </a:lnTo>
                  <a:lnTo>
                    <a:pt x="2228" y="1114"/>
                  </a:lnTo>
                  <a:lnTo>
                    <a:pt x="11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4"/>
            <p:cNvSpPr/>
            <p:nvPr/>
          </p:nvSpPr>
          <p:spPr>
            <a:xfrm>
              <a:off x="7372752" y="2458920"/>
              <a:ext cx="842907" cy="1104094"/>
            </a:xfrm>
            <a:custGeom>
              <a:avLst/>
              <a:gdLst/>
              <a:ahLst/>
              <a:cxnLst/>
              <a:rect l="l" t="t" r="r" b="b"/>
              <a:pathLst>
                <a:path w="40466" h="53005" extrusionOk="0">
                  <a:moveTo>
                    <a:pt x="21131" y="1"/>
                  </a:moveTo>
                  <a:cubicBezTo>
                    <a:pt x="16156" y="1"/>
                    <a:pt x="11335" y="1748"/>
                    <a:pt x="8730" y="5534"/>
                  </a:cubicBezTo>
                  <a:cubicBezTo>
                    <a:pt x="4008" y="12403"/>
                    <a:pt x="2111" y="19630"/>
                    <a:pt x="1038" y="27823"/>
                  </a:cubicBezTo>
                  <a:cubicBezTo>
                    <a:pt x="0" y="35802"/>
                    <a:pt x="251" y="44639"/>
                    <a:pt x="7621" y="49612"/>
                  </a:cubicBezTo>
                  <a:cubicBezTo>
                    <a:pt x="11043" y="51922"/>
                    <a:pt x="15193" y="53004"/>
                    <a:pt x="19326" y="53004"/>
                  </a:cubicBezTo>
                  <a:cubicBezTo>
                    <a:pt x="20379" y="53004"/>
                    <a:pt x="21431" y="52934"/>
                    <a:pt x="22469" y="52796"/>
                  </a:cubicBezTo>
                  <a:cubicBezTo>
                    <a:pt x="27764" y="52081"/>
                    <a:pt x="35599" y="48896"/>
                    <a:pt x="38712" y="43780"/>
                  </a:cubicBezTo>
                  <a:cubicBezTo>
                    <a:pt x="39463" y="42600"/>
                    <a:pt x="39893" y="41240"/>
                    <a:pt x="40000" y="39809"/>
                  </a:cubicBezTo>
                  <a:cubicBezTo>
                    <a:pt x="40465" y="32546"/>
                    <a:pt x="39571" y="25283"/>
                    <a:pt x="38426" y="18128"/>
                  </a:cubicBezTo>
                  <a:cubicBezTo>
                    <a:pt x="37961" y="15373"/>
                    <a:pt x="38068" y="11580"/>
                    <a:pt x="37102" y="9004"/>
                  </a:cubicBezTo>
                  <a:cubicBezTo>
                    <a:pt x="34976" y="3247"/>
                    <a:pt x="27911" y="1"/>
                    <a:pt x="2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4"/>
            <p:cNvSpPr/>
            <p:nvPr/>
          </p:nvSpPr>
          <p:spPr>
            <a:xfrm>
              <a:off x="7350401" y="2585819"/>
              <a:ext cx="800414" cy="992924"/>
            </a:xfrm>
            <a:custGeom>
              <a:avLst/>
              <a:gdLst/>
              <a:ahLst/>
              <a:cxnLst/>
              <a:rect l="l" t="t" r="r" b="b"/>
              <a:pathLst>
                <a:path w="38426" h="47668" extrusionOk="0">
                  <a:moveTo>
                    <a:pt x="30899" y="1"/>
                  </a:moveTo>
                  <a:cubicBezTo>
                    <a:pt x="29665" y="1"/>
                    <a:pt x="28411" y="457"/>
                    <a:pt x="27370" y="1159"/>
                  </a:cubicBezTo>
                  <a:cubicBezTo>
                    <a:pt x="25867" y="2197"/>
                    <a:pt x="24365" y="5631"/>
                    <a:pt x="23613" y="8458"/>
                  </a:cubicBezTo>
                  <a:cubicBezTo>
                    <a:pt x="22111" y="5596"/>
                    <a:pt x="20215" y="3306"/>
                    <a:pt x="18461" y="2483"/>
                  </a:cubicBezTo>
                  <a:cubicBezTo>
                    <a:pt x="17393" y="1982"/>
                    <a:pt x="16206" y="1666"/>
                    <a:pt x="15036" y="1666"/>
                  </a:cubicBezTo>
                  <a:cubicBezTo>
                    <a:pt x="14286" y="1666"/>
                    <a:pt x="13543" y="1796"/>
                    <a:pt x="12844" y="2089"/>
                  </a:cubicBezTo>
                  <a:cubicBezTo>
                    <a:pt x="10376" y="3091"/>
                    <a:pt x="9088" y="5703"/>
                    <a:pt x="8193" y="8172"/>
                  </a:cubicBezTo>
                  <a:cubicBezTo>
                    <a:pt x="4615" y="17939"/>
                    <a:pt x="0" y="34754"/>
                    <a:pt x="8694" y="43234"/>
                  </a:cubicBezTo>
                  <a:cubicBezTo>
                    <a:pt x="11845" y="46291"/>
                    <a:pt x="16414" y="47668"/>
                    <a:pt x="21019" y="47668"/>
                  </a:cubicBezTo>
                  <a:cubicBezTo>
                    <a:pt x="25252" y="47668"/>
                    <a:pt x="29515" y="46505"/>
                    <a:pt x="32737" y="44414"/>
                  </a:cubicBezTo>
                  <a:cubicBezTo>
                    <a:pt x="36207" y="42160"/>
                    <a:pt x="37173" y="37617"/>
                    <a:pt x="37567" y="33538"/>
                  </a:cubicBezTo>
                  <a:cubicBezTo>
                    <a:pt x="38425" y="24522"/>
                    <a:pt x="37996" y="15434"/>
                    <a:pt x="36243" y="6526"/>
                  </a:cubicBezTo>
                  <a:cubicBezTo>
                    <a:pt x="35778" y="4093"/>
                    <a:pt x="34919" y="1338"/>
                    <a:pt x="32629" y="336"/>
                  </a:cubicBezTo>
                  <a:cubicBezTo>
                    <a:pt x="32074" y="105"/>
                    <a:pt x="31489" y="1"/>
                    <a:pt x="30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4"/>
            <p:cNvSpPr/>
            <p:nvPr/>
          </p:nvSpPr>
          <p:spPr>
            <a:xfrm>
              <a:off x="7555331" y="3474576"/>
              <a:ext cx="262354" cy="128188"/>
            </a:xfrm>
            <a:custGeom>
              <a:avLst/>
              <a:gdLst/>
              <a:ahLst/>
              <a:cxnLst/>
              <a:rect l="l" t="t" r="r" b="b"/>
              <a:pathLst>
                <a:path w="12595" h="6154" extrusionOk="0">
                  <a:moveTo>
                    <a:pt x="4237" y="0"/>
                  </a:moveTo>
                  <a:cubicBezTo>
                    <a:pt x="2761" y="0"/>
                    <a:pt x="1289" y="368"/>
                    <a:pt x="1" y="1104"/>
                  </a:cubicBezTo>
                  <a:cubicBezTo>
                    <a:pt x="1575" y="2822"/>
                    <a:pt x="3221" y="4611"/>
                    <a:pt x="5368" y="5541"/>
                  </a:cubicBezTo>
                  <a:cubicBezTo>
                    <a:pt x="6249" y="5938"/>
                    <a:pt x="7233" y="6153"/>
                    <a:pt x="8199" y="6153"/>
                  </a:cubicBezTo>
                  <a:cubicBezTo>
                    <a:pt x="9584" y="6153"/>
                    <a:pt x="10930" y="5709"/>
                    <a:pt x="11879" y="4718"/>
                  </a:cubicBezTo>
                  <a:cubicBezTo>
                    <a:pt x="12309" y="4289"/>
                    <a:pt x="12595" y="3716"/>
                    <a:pt x="12595" y="3108"/>
                  </a:cubicBezTo>
                  <a:cubicBezTo>
                    <a:pt x="12487" y="1927"/>
                    <a:pt x="11164" y="1391"/>
                    <a:pt x="10055" y="1069"/>
                  </a:cubicBezTo>
                  <a:cubicBezTo>
                    <a:pt x="8409" y="532"/>
                    <a:pt x="6727" y="174"/>
                    <a:pt x="4974" y="31"/>
                  </a:cubicBezTo>
                  <a:cubicBezTo>
                    <a:pt x="4729" y="11"/>
                    <a:pt x="4483" y="0"/>
                    <a:pt x="4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4"/>
            <p:cNvSpPr/>
            <p:nvPr/>
          </p:nvSpPr>
          <p:spPr>
            <a:xfrm>
              <a:off x="7796070" y="3474576"/>
              <a:ext cx="262333" cy="128188"/>
            </a:xfrm>
            <a:custGeom>
              <a:avLst/>
              <a:gdLst/>
              <a:ahLst/>
              <a:cxnLst/>
              <a:rect l="l" t="t" r="r" b="b"/>
              <a:pathLst>
                <a:path w="12594" h="6154" extrusionOk="0">
                  <a:moveTo>
                    <a:pt x="8334" y="0"/>
                  </a:moveTo>
                  <a:cubicBezTo>
                    <a:pt x="8085" y="0"/>
                    <a:pt x="7836" y="11"/>
                    <a:pt x="7585" y="31"/>
                  </a:cubicBezTo>
                  <a:cubicBezTo>
                    <a:pt x="5868" y="174"/>
                    <a:pt x="4186" y="532"/>
                    <a:pt x="2540" y="1069"/>
                  </a:cubicBezTo>
                  <a:cubicBezTo>
                    <a:pt x="1431" y="1391"/>
                    <a:pt x="108" y="1927"/>
                    <a:pt x="0" y="3108"/>
                  </a:cubicBezTo>
                  <a:cubicBezTo>
                    <a:pt x="0" y="3716"/>
                    <a:pt x="251" y="4289"/>
                    <a:pt x="716" y="4718"/>
                  </a:cubicBezTo>
                  <a:cubicBezTo>
                    <a:pt x="1665" y="5709"/>
                    <a:pt x="3011" y="6153"/>
                    <a:pt x="4396" y="6153"/>
                  </a:cubicBezTo>
                  <a:cubicBezTo>
                    <a:pt x="5362" y="6153"/>
                    <a:pt x="6346" y="5938"/>
                    <a:pt x="7227" y="5541"/>
                  </a:cubicBezTo>
                  <a:cubicBezTo>
                    <a:pt x="9374" y="4611"/>
                    <a:pt x="11020" y="2822"/>
                    <a:pt x="12594" y="1104"/>
                  </a:cubicBezTo>
                  <a:cubicBezTo>
                    <a:pt x="11275" y="368"/>
                    <a:pt x="9825" y="0"/>
                    <a:pt x="83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4"/>
            <p:cNvSpPr/>
            <p:nvPr/>
          </p:nvSpPr>
          <p:spPr>
            <a:xfrm>
              <a:off x="7731974" y="2775107"/>
              <a:ext cx="204217" cy="103275"/>
            </a:xfrm>
            <a:custGeom>
              <a:avLst/>
              <a:gdLst/>
              <a:ahLst/>
              <a:cxnLst/>
              <a:rect l="l" t="t" r="r" b="b"/>
              <a:pathLst>
                <a:path w="9804" h="4958" extrusionOk="0">
                  <a:moveTo>
                    <a:pt x="5031" y="1"/>
                  </a:moveTo>
                  <a:cubicBezTo>
                    <a:pt x="3604" y="1"/>
                    <a:pt x="2175" y="207"/>
                    <a:pt x="787" y="623"/>
                  </a:cubicBezTo>
                  <a:cubicBezTo>
                    <a:pt x="537" y="659"/>
                    <a:pt x="322" y="802"/>
                    <a:pt x="179" y="981"/>
                  </a:cubicBezTo>
                  <a:cubicBezTo>
                    <a:pt x="0" y="1339"/>
                    <a:pt x="322" y="1768"/>
                    <a:pt x="609" y="2054"/>
                  </a:cubicBezTo>
                  <a:cubicBezTo>
                    <a:pt x="1730" y="3176"/>
                    <a:pt x="3138" y="4957"/>
                    <a:pt x="4911" y="4957"/>
                  </a:cubicBezTo>
                  <a:cubicBezTo>
                    <a:pt x="5118" y="4957"/>
                    <a:pt x="5329" y="4933"/>
                    <a:pt x="5546" y="4881"/>
                  </a:cubicBezTo>
                  <a:cubicBezTo>
                    <a:pt x="6190" y="4666"/>
                    <a:pt x="6762" y="4308"/>
                    <a:pt x="7227" y="3807"/>
                  </a:cubicBezTo>
                  <a:cubicBezTo>
                    <a:pt x="7442" y="3593"/>
                    <a:pt x="9803" y="802"/>
                    <a:pt x="9625" y="730"/>
                  </a:cubicBezTo>
                  <a:lnTo>
                    <a:pt x="9517" y="695"/>
                  </a:lnTo>
                  <a:cubicBezTo>
                    <a:pt x="8061" y="234"/>
                    <a:pt x="6547" y="1"/>
                    <a:pt x="5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4"/>
            <p:cNvSpPr/>
            <p:nvPr/>
          </p:nvSpPr>
          <p:spPr>
            <a:xfrm>
              <a:off x="7546395" y="3592415"/>
              <a:ext cx="232546" cy="68218"/>
            </a:xfrm>
            <a:custGeom>
              <a:avLst/>
              <a:gdLst/>
              <a:ahLst/>
              <a:cxnLst/>
              <a:rect l="l" t="t" r="r" b="b"/>
              <a:pathLst>
                <a:path w="11164" h="3275" extrusionOk="0">
                  <a:moveTo>
                    <a:pt x="7639" y="0"/>
                  </a:moveTo>
                  <a:cubicBezTo>
                    <a:pt x="7147" y="0"/>
                    <a:pt x="6655" y="9"/>
                    <a:pt x="6154" y="27"/>
                  </a:cubicBezTo>
                  <a:cubicBezTo>
                    <a:pt x="4222" y="99"/>
                    <a:pt x="2147" y="242"/>
                    <a:pt x="573" y="1351"/>
                  </a:cubicBezTo>
                  <a:cubicBezTo>
                    <a:pt x="287" y="1530"/>
                    <a:pt x="1" y="1887"/>
                    <a:pt x="108" y="2209"/>
                  </a:cubicBezTo>
                  <a:cubicBezTo>
                    <a:pt x="191" y="2457"/>
                    <a:pt x="485" y="2557"/>
                    <a:pt x="763" y="2557"/>
                  </a:cubicBezTo>
                  <a:cubicBezTo>
                    <a:pt x="847" y="2557"/>
                    <a:pt x="928" y="2548"/>
                    <a:pt x="1002" y="2531"/>
                  </a:cubicBezTo>
                  <a:cubicBezTo>
                    <a:pt x="1324" y="2424"/>
                    <a:pt x="1682" y="2388"/>
                    <a:pt x="2040" y="2388"/>
                  </a:cubicBezTo>
                  <a:cubicBezTo>
                    <a:pt x="2469" y="2496"/>
                    <a:pt x="2720" y="2925"/>
                    <a:pt x="3113" y="3068"/>
                  </a:cubicBezTo>
                  <a:cubicBezTo>
                    <a:pt x="3226" y="3105"/>
                    <a:pt x="3339" y="3121"/>
                    <a:pt x="3453" y="3121"/>
                  </a:cubicBezTo>
                  <a:cubicBezTo>
                    <a:pt x="3994" y="3121"/>
                    <a:pt x="4556" y="2769"/>
                    <a:pt x="5117" y="2710"/>
                  </a:cubicBezTo>
                  <a:cubicBezTo>
                    <a:pt x="5618" y="2746"/>
                    <a:pt x="6154" y="2889"/>
                    <a:pt x="6620" y="3068"/>
                  </a:cubicBezTo>
                  <a:cubicBezTo>
                    <a:pt x="7046" y="3206"/>
                    <a:pt x="7483" y="3274"/>
                    <a:pt x="7919" y="3274"/>
                  </a:cubicBezTo>
                  <a:cubicBezTo>
                    <a:pt x="8616" y="3274"/>
                    <a:pt x="9308" y="3098"/>
                    <a:pt x="9947" y="2746"/>
                  </a:cubicBezTo>
                  <a:cubicBezTo>
                    <a:pt x="10555" y="2388"/>
                    <a:pt x="11163" y="1709"/>
                    <a:pt x="10949" y="1029"/>
                  </a:cubicBezTo>
                  <a:cubicBezTo>
                    <a:pt x="10734" y="349"/>
                    <a:pt x="9875" y="99"/>
                    <a:pt x="9124" y="27"/>
                  </a:cubicBezTo>
                  <a:cubicBezTo>
                    <a:pt x="8623" y="9"/>
                    <a:pt x="8131" y="0"/>
                    <a:pt x="7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4"/>
            <p:cNvSpPr/>
            <p:nvPr/>
          </p:nvSpPr>
          <p:spPr>
            <a:xfrm>
              <a:off x="7839293" y="3602101"/>
              <a:ext cx="232525" cy="68406"/>
            </a:xfrm>
            <a:custGeom>
              <a:avLst/>
              <a:gdLst/>
              <a:ahLst/>
              <a:cxnLst/>
              <a:rect l="l" t="t" r="r" b="b"/>
              <a:pathLst>
                <a:path w="11163" h="3284" extrusionOk="0">
                  <a:moveTo>
                    <a:pt x="3538" y="0"/>
                  </a:moveTo>
                  <a:cubicBezTo>
                    <a:pt x="3041" y="0"/>
                    <a:pt x="2541" y="9"/>
                    <a:pt x="2040" y="27"/>
                  </a:cubicBezTo>
                  <a:cubicBezTo>
                    <a:pt x="1324" y="99"/>
                    <a:pt x="430" y="349"/>
                    <a:pt x="215" y="1029"/>
                  </a:cubicBezTo>
                  <a:cubicBezTo>
                    <a:pt x="0" y="1709"/>
                    <a:pt x="609" y="2424"/>
                    <a:pt x="1253" y="2746"/>
                  </a:cubicBezTo>
                  <a:cubicBezTo>
                    <a:pt x="1884" y="3107"/>
                    <a:pt x="2587" y="3283"/>
                    <a:pt x="3299" y="3283"/>
                  </a:cubicBezTo>
                  <a:cubicBezTo>
                    <a:pt x="3715" y="3283"/>
                    <a:pt x="4134" y="3223"/>
                    <a:pt x="4544" y="3104"/>
                  </a:cubicBezTo>
                  <a:cubicBezTo>
                    <a:pt x="5009" y="2889"/>
                    <a:pt x="5510" y="2746"/>
                    <a:pt x="6047" y="2710"/>
                  </a:cubicBezTo>
                  <a:cubicBezTo>
                    <a:pt x="6599" y="2769"/>
                    <a:pt x="7129" y="3134"/>
                    <a:pt x="7653" y="3134"/>
                  </a:cubicBezTo>
                  <a:cubicBezTo>
                    <a:pt x="7774" y="3134"/>
                    <a:pt x="7894" y="3115"/>
                    <a:pt x="8015" y="3068"/>
                  </a:cubicBezTo>
                  <a:cubicBezTo>
                    <a:pt x="8444" y="2925"/>
                    <a:pt x="8694" y="2496"/>
                    <a:pt x="9124" y="2424"/>
                  </a:cubicBezTo>
                  <a:cubicBezTo>
                    <a:pt x="9204" y="2415"/>
                    <a:pt x="9287" y="2411"/>
                    <a:pt x="9371" y="2411"/>
                  </a:cubicBezTo>
                  <a:cubicBezTo>
                    <a:pt x="9625" y="2411"/>
                    <a:pt x="9893" y="2451"/>
                    <a:pt x="10161" y="2532"/>
                  </a:cubicBezTo>
                  <a:cubicBezTo>
                    <a:pt x="10235" y="2548"/>
                    <a:pt x="10315" y="2557"/>
                    <a:pt x="10396" y="2557"/>
                  </a:cubicBezTo>
                  <a:cubicBezTo>
                    <a:pt x="10666" y="2557"/>
                    <a:pt x="10945" y="2457"/>
                    <a:pt x="11056" y="2210"/>
                  </a:cubicBezTo>
                  <a:cubicBezTo>
                    <a:pt x="11163" y="1888"/>
                    <a:pt x="10877" y="1566"/>
                    <a:pt x="10590" y="1351"/>
                  </a:cubicBezTo>
                  <a:cubicBezTo>
                    <a:pt x="9016" y="242"/>
                    <a:pt x="6977" y="134"/>
                    <a:pt x="5009" y="27"/>
                  </a:cubicBezTo>
                  <a:cubicBezTo>
                    <a:pt x="4526" y="9"/>
                    <a:pt x="4034" y="0"/>
                    <a:pt x="3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4"/>
            <p:cNvSpPr/>
            <p:nvPr/>
          </p:nvSpPr>
          <p:spPr>
            <a:xfrm>
              <a:off x="7257080" y="2907318"/>
              <a:ext cx="185075" cy="375502"/>
            </a:xfrm>
            <a:custGeom>
              <a:avLst/>
              <a:gdLst/>
              <a:ahLst/>
              <a:cxnLst/>
              <a:rect l="l" t="t" r="r" b="b"/>
              <a:pathLst>
                <a:path w="8885" h="18027" extrusionOk="0">
                  <a:moveTo>
                    <a:pt x="8630" y="0"/>
                  </a:moveTo>
                  <a:lnTo>
                    <a:pt x="8630" y="0"/>
                  </a:lnTo>
                  <a:cubicBezTo>
                    <a:pt x="8635" y="56"/>
                    <a:pt x="8639" y="111"/>
                    <a:pt x="8643" y="167"/>
                  </a:cubicBezTo>
                  <a:lnTo>
                    <a:pt x="8643" y="167"/>
                  </a:lnTo>
                  <a:cubicBezTo>
                    <a:pt x="8686" y="158"/>
                    <a:pt x="8730" y="150"/>
                    <a:pt x="8773" y="144"/>
                  </a:cubicBezTo>
                  <a:lnTo>
                    <a:pt x="8630" y="0"/>
                  </a:lnTo>
                  <a:close/>
                  <a:moveTo>
                    <a:pt x="8643" y="167"/>
                  </a:moveTo>
                  <a:lnTo>
                    <a:pt x="8643" y="167"/>
                  </a:lnTo>
                  <a:cubicBezTo>
                    <a:pt x="6211" y="687"/>
                    <a:pt x="4571" y="5904"/>
                    <a:pt x="3621" y="7907"/>
                  </a:cubicBezTo>
                  <a:cubicBezTo>
                    <a:pt x="2405" y="10483"/>
                    <a:pt x="1833" y="13167"/>
                    <a:pt x="723" y="15778"/>
                  </a:cubicBezTo>
                  <a:cubicBezTo>
                    <a:pt x="0" y="17465"/>
                    <a:pt x="528" y="18026"/>
                    <a:pt x="1430" y="18026"/>
                  </a:cubicBezTo>
                  <a:cubicBezTo>
                    <a:pt x="2402" y="18026"/>
                    <a:pt x="3809" y="17374"/>
                    <a:pt x="4552" y="16780"/>
                  </a:cubicBezTo>
                  <a:cubicBezTo>
                    <a:pt x="6913" y="14991"/>
                    <a:pt x="7593" y="12666"/>
                    <a:pt x="7736" y="9911"/>
                  </a:cubicBezTo>
                  <a:cubicBezTo>
                    <a:pt x="7912" y="6637"/>
                    <a:pt x="8884" y="3537"/>
                    <a:pt x="8643" y="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4"/>
            <p:cNvSpPr/>
            <p:nvPr/>
          </p:nvSpPr>
          <p:spPr>
            <a:xfrm>
              <a:off x="8167874" y="2907318"/>
              <a:ext cx="184720" cy="375502"/>
            </a:xfrm>
            <a:custGeom>
              <a:avLst/>
              <a:gdLst/>
              <a:ahLst/>
              <a:cxnLst/>
              <a:rect l="l" t="t" r="r" b="b"/>
              <a:pathLst>
                <a:path w="8868" h="18027" extrusionOk="0">
                  <a:moveTo>
                    <a:pt x="219" y="0"/>
                  </a:moveTo>
                  <a:lnTo>
                    <a:pt x="76" y="144"/>
                  </a:lnTo>
                  <a:cubicBezTo>
                    <a:pt x="120" y="150"/>
                    <a:pt x="164" y="158"/>
                    <a:pt x="208" y="167"/>
                  </a:cubicBezTo>
                  <a:lnTo>
                    <a:pt x="208" y="167"/>
                  </a:lnTo>
                  <a:cubicBezTo>
                    <a:pt x="211" y="112"/>
                    <a:pt x="215" y="56"/>
                    <a:pt x="219" y="0"/>
                  </a:cubicBezTo>
                  <a:close/>
                  <a:moveTo>
                    <a:pt x="208" y="167"/>
                  </a:moveTo>
                  <a:cubicBezTo>
                    <a:pt x="1" y="3537"/>
                    <a:pt x="973" y="6637"/>
                    <a:pt x="1113" y="9911"/>
                  </a:cubicBezTo>
                  <a:cubicBezTo>
                    <a:pt x="1256" y="12666"/>
                    <a:pt x="1972" y="14991"/>
                    <a:pt x="4298" y="16780"/>
                  </a:cubicBezTo>
                  <a:cubicBezTo>
                    <a:pt x="5059" y="17374"/>
                    <a:pt x="6465" y="18026"/>
                    <a:pt x="7437" y="18026"/>
                  </a:cubicBezTo>
                  <a:cubicBezTo>
                    <a:pt x="8339" y="18026"/>
                    <a:pt x="8867" y="17465"/>
                    <a:pt x="8162" y="15778"/>
                  </a:cubicBezTo>
                  <a:cubicBezTo>
                    <a:pt x="7017" y="13167"/>
                    <a:pt x="6444" y="10483"/>
                    <a:pt x="5228" y="7907"/>
                  </a:cubicBezTo>
                  <a:cubicBezTo>
                    <a:pt x="4314" y="5904"/>
                    <a:pt x="2641" y="690"/>
                    <a:pt x="208" y="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4"/>
            <p:cNvSpPr/>
            <p:nvPr/>
          </p:nvSpPr>
          <p:spPr>
            <a:xfrm>
              <a:off x="7637320" y="2724697"/>
              <a:ext cx="44743" cy="37307"/>
            </a:xfrm>
            <a:custGeom>
              <a:avLst/>
              <a:gdLst/>
              <a:ahLst/>
              <a:cxnLst/>
              <a:rect l="l" t="t" r="r" b="b"/>
              <a:pathLst>
                <a:path w="2148" h="1791" extrusionOk="0">
                  <a:moveTo>
                    <a:pt x="1105" y="0"/>
                  </a:moveTo>
                  <a:cubicBezTo>
                    <a:pt x="816" y="0"/>
                    <a:pt x="531" y="144"/>
                    <a:pt x="358" y="431"/>
                  </a:cubicBezTo>
                  <a:cubicBezTo>
                    <a:pt x="251" y="574"/>
                    <a:pt x="179" y="717"/>
                    <a:pt x="108" y="896"/>
                  </a:cubicBezTo>
                  <a:cubicBezTo>
                    <a:pt x="1" y="1326"/>
                    <a:pt x="323" y="1791"/>
                    <a:pt x="788" y="1791"/>
                  </a:cubicBezTo>
                  <a:cubicBezTo>
                    <a:pt x="967" y="1791"/>
                    <a:pt x="1145" y="1755"/>
                    <a:pt x="1324" y="1719"/>
                  </a:cubicBezTo>
                  <a:cubicBezTo>
                    <a:pt x="1968" y="1612"/>
                    <a:pt x="2147" y="789"/>
                    <a:pt x="1789" y="324"/>
                  </a:cubicBezTo>
                  <a:cubicBezTo>
                    <a:pt x="1607" y="108"/>
                    <a:pt x="1355"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4"/>
            <p:cNvSpPr/>
            <p:nvPr/>
          </p:nvSpPr>
          <p:spPr>
            <a:xfrm>
              <a:off x="7978649" y="2724697"/>
              <a:ext cx="44743" cy="38056"/>
            </a:xfrm>
            <a:custGeom>
              <a:avLst/>
              <a:gdLst/>
              <a:ahLst/>
              <a:cxnLst/>
              <a:rect l="l" t="t" r="r" b="b"/>
              <a:pathLst>
                <a:path w="2148" h="1827" extrusionOk="0">
                  <a:moveTo>
                    <a:pt x="1105" y="0"/>
                  </a:moveTo>
                  <a:cubicBezTo>
                    <a:pt x="816" y="0"/>
                    <a:pt x="531" y="144"/>
                    <a:pt x="359" y="431"/>
                  </a:cubicBezTo>
                  <a:cubicBezTo>
                    <a:pt x="251" y="574"/>
                    <a:pt x="180" y="753"/>
                    <a:pt x="108" y="932"/>
                  </a:cubicBezTo>
                  <a:cubicBezTo>
                    <a:pt x="1" y="1361"/>
                    <a:pt x="323" y="1791"/>
                    <a:pt x="788" y="1827"/>
                  </a:cubicBezTo>
                  <a:cubicBezTo>
                    <a:pt x="967" y="1791"/>
                    <a:pt x="1181" y="1755"/>
                    <a:pt x="1360" y="1719"/>
                  </a:cubicBezTo>
                  <a:cubicBezTo>
                    <a:pt x="1969" y="1612"/>
                    <a:pt x="2147" y="789"/>
                    <a:pt x="1790" y="324"/>
                  </a:cubicBezTo>
                  <a:cubicBezTo>
                    <a:pt x="1607" y="108"/>
                    <a:pt x="1355"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4"/>
            <p:cNvSpPr/>
            <p:nvPr/>
          </p:nvSpPr>
          <p:spPr>
            <a:xfrm>
              <a:off x="7537459" y="2777627"/>
              <a:ext cx="107337" cy="56012"/>
            </a:xfrm>
            <a:custGeom>
              <a:avLst/>
              <a:gdLst/>
              <a:ahLst/>
              <a:cxnLst/>
              <a:rect l="l" t="t" r="r" b="b"/>
              <a:pathLst>
                <a:path w="5153" h="2689" extrusionOk="0">
                  <a:moveTo>
                    <a:pt x="2302" y="0"/>
                  </a:moveTo>
                  <a:cubicBezTo>
                    <a:pt x="1949" y="0"/>
                    <a:pt x="1597" y="46"/>
                    <a:pt x="1253" y="144"/>
                  </a:cubicBezTo>
                  <a:cubicBezTo>
                    <a:pt x="215" y="359"/>
                    <a:pt x="0" y="1718"/>
                    <a:pt x="859" y="2291"/>
                  </a:cubicBezTo>
                  <a:cubicBezTo>
                    <a:pt x="1216" y="2567"/>
                    <a:pt x="1765" y="2688"/>
                    <a:pt x="2331" y="2688"/>
                  </a:cubicBezTo>
                  <a:cubicBezTo>
                    <a:pt x="3013" y="2688"/>
                    <a:pt x="3721" y="2513"/>
                    <a:pt x="4151" y="2219"/>
                  </a:cubicBezTo>
                  <a:cubicBezTo>
                    <a:pt x="5152" y="1504"/>
                    <a:pt x="4616" y="466"/>
                    <a:pt x="3542" y="180"/>
                  </a:cubicBezTo>
                  <a:cubicBezTo>
                    <a:pt x="3136" y="64"/>
                    <a:pt x="2718" y="0"/>
                    <a:pt x="2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4"/>
            <p:cNvSpPr/>
            <p:nvPr/>
          </p:nvSpPr>
          <p:spPr>
            <a:xfrm>
              <a:off x="7972692" y="2782377"/>
              <a:ext cx="107337" cy="56095"/>
            </a:xfrm>
            <a:custGeom>
              <a:avLst/>
              <a:gdLst/>
              <a:ahLst/>
              <a:cxnLst/>
              <a:rect l="l" t="t" r="r" b="b"/>
              <a:pathLst>
                <a:path w="5153" h="2693" extrusionOk="0">
                  <a:moveTo>
                    <a:pt x="2345" y="1"/>
                  </a:moveTo>
                  <a:cubicBezTo>
                    <a:pt x="1978" y="1"/>
                    <a:pt x="1611" y="46"/>
                    <a:pt x="1253" y="131"/>
                  </a:cubicBezTo>
                  <a:cubicBezTo>
                    <a:pt x="215" y="381"/>
                    <a:pt x="1" y="1741"/>
                    <a:pt x="859" y="2313"/>
                  </a:cubicBezTo>
                  <a:cubicBezTo>
                    <a:pt x="1216" y="2573"/>
                    <a:pt x="1764" y="2693"/>
                    <a:pt x="2331" y="2693"/>
                  </a:cubicBezTo>
                  <a:cubicBezTo>
                    <a:pt x="3013" y="2693"/>
                    <a:pt x="3721" y="2519"/>
                    <a:pt x="4151" y="2206"/>
                  </a:cubicBezTo>
                  <a:cubicBezTo>
                    <a:pt x="5152" y="1526"/>
                    <a:pt x="4616" y="453"/>
                    <a:pt x="3542" y="167"/>
                  </a:cubicBezTo>
                  <a:cubicBezTo>
                    <a:pt x="3150" y="54"/>
                    <a:pt x="2747" y="1"/>
                    <a:pt x="23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4"/>
          <p:cNvGrpSpPr/>
          <p:nvPr/>
        </p:nvGrpSpPr>
        <p:grpSpPr>
          <a:xfrm>
            <a:off x="3628857" y="1892143"/>
            <a:ext cx="895829" cy="759064"/>
            <a:chOff x="3628857" y="1892143"/>
            <a:chExt cx="895829" cy="759064"/>
          </a:xfrm>
        </p:grpSpPr>
        <p:sp>
          <p:nvSpPr>
            <p:cNvPr id="2039" name="Google Shape;2039;p74"/>
            <p:cNvSpPr/>
            <p:nvPr/>
          </p:nvSpPr>
          <p:spPr>
            <a:xfrm>
              <a:off x="4210174" y="2012127"/>
              <a:ext cx="314512" cy="323115"/>
            </a:xfrm>
            <a:custGeom>
              <a:avLst/>
              <a:gdLst/>
              <a:ahLst/>
              <a:cxnLst/>
              <a:rect l="l" t="t" r="r" b="b"/>
              <a:pathLst>
                <a:path w="15099" h="15512" extrusionOk="0">
                  <a:moveTo>
                    <a:pt x="12093" y="1"/>
                  </a:moveTo>
                  <a:cubicBezTo>
                    <a:pt x="9374" y="3364"/>
                    <a:pt x="5975" y="6190"/>
                    <a:pt x="2147" y="8230"/>
                  </a:cubicBezTo>
                  <a:cubicBezTo>
                    <a:pt x="322" y="9196"/>
                    <a:pt x="0" y="11485"/>
                    <a:pt x="394" y="13560"/>
                  </a:cubicBezTo>
                  <a:cubicBezTo>
                    <a:pt x="1914" y="14843"/>
                    <a:pt x="3829" y="15511"/>
                    <a:pt x="5772" y="15511"/>
                  </a:cubicBezTo>
                  <a:cubicBezTo>
                    <a:pt x="6755" y="15511"/>
                    <a:pt x="7745" y="15340"/>
                    <a:pt x="8694" y="14992"/>
                  </a:cubicBezTo>
                  <a:cubicBezTo>
                    <a:pt x="11485" y="13918"/>
                    <a:pt x="13596" y="11557"/>
                    <a:pt x="14347" y="8659"/>
                  </a:cubicBezTo>
                  <a:cubicBezTo>
                    <a:pt x="15098" y="5797"/>
                    <a:pt x="13703" y="2469"/>
                    <a:pt x="120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4"/>
            <p:cNvSpPr/>
            <p:nvPr/>
          </p:nvSpPr>
          <p:spPr>
            <a:xfrm>
              <a:off x="4321617" y="2097803"/>
              <a:ext cx="186991" cy="133083"/>
            </a:xfrm>
            <a:custGeom>
              <a:avLst/>
              <a:gdLst/>
              <a:ahLst/>
              <a:cxnLst/>
              <a:rect l="l" t="t" r="r" b="b"/>
              <a:pathLst>
                <a:path w="8977" h="6389" extrusionOk="0">
                  <a:moveTo>
                    <a:pt x="8714" y="0"/>
                  </a:moveTo>
                  <a:cubicBezTo>
                    <a:pt x="8662" y="0"/>
                    <a:pt x="8609" y="22"/>
                    <a:pt x="8568" y="74"/>
                  </a:cubicBezTo>
                  <a:cubicBezTo>
                    <a:pt x="8196" y="645"/>
                    <a:pt x="7689" y="1603"/>
                    <a:pt x="6989" y="1603"/>
                  </a:cubicBezTo>
                  <a:cubicBezTo>
                    <a:pt x="6812" y="1603"/>
                    <a:pt x="6623" y="1542"/>
                    <a:pt x="6421" y="1397"/>
                  </a:cubicBezTo>
                  <a:cubicBezTo>
                    <a:pt x="6382" y="1382"/>
                    <a:pt x="6343" y="1375"/>
                    <a:pt x="6306" y="1375"/>
                  </a:cubicBezTo>
                  <a:cubicBezTo>
                    <a:pt x="6174" y="1375"/>
                    <a:pt x="6071" y="1465"/>
                    <a:pt x="6099" y="1576"/>
                  </a:cubicBezTo>
                  <a:cubicBezTo>
                    <a:pt x="6179" y="2585"/>
                    <a:pt x="5353" y="3338"/>
                    <a:pt x="4468" y="3338"/>
                  </a:cubicBezTo>
                  <a:cubicBezTo>
                    <a:pt x="4160" y="3338"/>
                    <a:pt x="3845" y="3246"/>
                    <a:pt x="3559" y="3043"/>
                  </a:cubicBezTo>
                  <a:cubicBezTo>
                    <a:pt x="3529" y="3023"/>
                    <a:pt x="3493" y="3014"/>
                    <a:pt x="3458" y="3014"/>
                  </a:cubicBezTo>
                  <a:cubicBezTo>
                    <a:pt x="3366" y="3014"/>
                    <a:pt x="3273" y="3073"/>
                    <a:pt x="3273" y="3151"/>
                  </a:cubicBezTo>
                  <a:cubicBezTo>
                    <a:pt x="3086" y="4488"/>
                    <a:pt x="2332" y="6015"/>
                    <a:pt x="939" y="6015"/>
                  </a:cubicBezTo>
                  <a:cubicBezTo>
                    <a:pt x="729" y="6015"/>
                    <a:pt x="506" y="5980"/>
                    <a:pt x="267" y="5905"/>
                  </a:cubicBezTo>
                  <a:cubicBezTo>
                    <a:pt x="248" y="5898"/>
                    <a:pt x="229" y="5894"/>
                    <a:pt x="211" y="5894"/>
                  </a:cubicBezTo>
                  <a:cubicBezTo>
                    <a:pt x="68" y="5894"/>
                    <a:pt x="1" y="6128"/>
                    <a:pt x="160" y="6192"/>
                  </a:cubicBezTo>
                  <a:cubicBezTo>
                    <a:pt x="439" y="6325"/>
                    <a:pt x="739" y="6389"/>
                    <a:pt x="1036" y="6389"/>
                  </a:cubicBezTo>
                  <a:cubicBezTo>
                    <a:pt x="1537" y="6389"/>
                    <a:pt x="2032" y="6207"/>
                    <a:pt x="2414" y="5870"/>
                  </a:cubicBezTo>
                  <a:cubicBezTo>
                    <a:pt x="3094" y="5261"/>
                    <a:pt x="3523" y="4439"/>
                    <a:pt x="3630" y="3544"/>
                  </a:cubicBezTo>
                  <a:cubicBezTo>
                    <a:pt x="3916" y="3683"/>
                    <a:pt x="4213" y="3747"/>
                    <a:pt x="4503" y="3747"/>
                  </a:cubicBezTo>
                  <a:cubicBezTo>
                    <a:pt x="5483" y="3747"/>
                    <a:pt x="6382" y="3011"/>
                    <a:pt x="6493" y="1934"/>
                  </a:cubicBezTo>
                  <a:cubicBezTo>
                    <a:pt x="6659" y="2006"/>
                    <a:pt x="6823" y="2039"/>
                    <a:pt x="6983" y="2039"/>
                  </a:cubicBezTo>
                  <a:cubicBezTo>
                    <a:pt x="7852" y="2039"/>
                    <a:pt x="8593" y="1074"/>
                    <a:pt x="8925" y="288"/>
                  </a:cubicBezTo>
                  <a:cubicBezTo>
                    <a:pt x="8976" y="135"/>
                    <a:pt x="8846" y="0"/>
                    <a:pt x="87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4"/>
            <p:cNvSpPr/>
            <p:nvPr/>
          </p:nvSpPr>
          <p:spPr>
            <a:xfrm>
              <a:off x="4374881" y="2189187"/>
              <a:ext cx="140123" cy="94339"/>
            </a:xfrm>
            <a:custGeom>
              <a:avLst/>
              <a:gdLst/>
              <a:ahLst/>
              <a:cxnLst/>
              <a:rect l="l" t="t" r="r" b="b"/>
              <a:pathLst>
                <a:path w="6727" h="4529" extrusionOk="0">
                  <a:moveTo>
                    <a:pt x="6395" y="1"/>
                  </a:moveTo>
                  <a:cubicBezTo>
                    <a:pt x="6375" y="1"/>
                    <a:pt x="6354" y="5"/>
                    <a:pt x="6333" y="16"/>
                  </a:cubicBezTo>
                  <a:cubicBezTo>
                    <a:pt x="5939" y="445"/>
                    <a:pt x="5832" y="1089"/>
                    <a:pt x="5438" y="1554"/>
                  </a:cubicBezTo>
                  <a:cubicBezTo>
                    <a:pt x="5119" y="1965"/>
                    <a:pt x="4567" y="2346"/>
                    <a:pt x="4051" y="2346"/>
                  </a:cubicBezTo>
                  <a:cubicBezTo>
                    <a:pt x="3758" y="2346"/>
                    <a:pt x="3476" y="2223"/>
                    <a:pt x="3256" y="1912"/>
                  </a:cubicBezTo>
                  <a:cubicBezTo>
                    <a:pt x="3205" y="1861"/>
                    <a:pt x="3123" y="1827"/>
                    <a:pt x="3046" y="1827"/>
                  </a:cubicBezTo>
                  <a:cubicBezTo>
                    <a:pt x="2960" y="1827"/>
                    <a:pt x="2881" y="1870"/>
                    <a:pt x="2862" y="1984"/>
                  </a:cubicBezTo>
                  <a:cubicBezTo>
                    <a:pt x="2652" y="3248"/>
                    <a:pt x="1580" y="4167"/>
                    <a:pt x="288" y="4167"/>
                  </a:cubicBezTo>
                  <a:cubicBezTo>
                    <a:pt x="264" y="4167"/>
                    <a:pt x="239" y="4167"/>
                    <a:pt x="215" y="4166"/>
                  </a:cubicBezTo>
                  <a:cubicBezTo>
                    <a:pt x="0" y="4166"/>
                    <a:pt x="0" y="4488"/>
                    <a:pt x="215" y="4524"/>
                  </a:cubicBezTo>
                  <a:cubicBezTo>
                    <a:pt x="270" y="4527"/>
                    <a:pt x="324" y="4528"/>
                    <a:pt x="379" y="4528"/>
                  </a:cubicBezTo>
                  <a:cubicBezTo>
                    <a:pt x="1671" y="4528"/>
                    <a:pt x="2807" y="3720"/>
                    <a:pt x="3184" y="2484"/>
                  </a:cubicBezTo>
                  <a:cubicBezTo>
                    <a:pt x="3482" y="2677"/>
                    <a:pt x="3822" y="2775"/>
                    <a:pt x="4163" y="2775"/>
                  </a:cubicBezTo>
                  <a:cubicBezTo>
                    <a:pt x="4520" y="2775"/>
                    <a:pt x="4877" y="2668"/>
                    <a:pt x="5188" y="2449"/>
                  </a:cubicBezTo>
                  <a:cubicBezTo>
                    <a:pt x="5796" y="2019"/>
                    <a:pt x="6726" y="874"/>
                    <a:pt x="6512" y="52"/>
                  </a:cubicBezTo>
                  <a:cubicBezTo>
                    <a:pt x="6486" y="26"/>
                    <a:pt x="6443"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4"/>
            <p:cNvSpPr/>
            <p:nvPr/>
          </p:nvSpPr>
          <p:spPr>
            <a:xfrm>
              <a:off x="3628857" y="2305234"/>
              <a:ext cx="369670" cy="209466"/>
            </a:xfrm>
            <a:custGeom>
              <a:avLst/>
              <a:gdLst/>
              <a:ahLst/>
              <a:cxnLst/>
              <a:rect l="l" t="t" r="r" b="b"/>
              <a:pathLst>
                <a:path w="17747" h="10056" extrusionOk="0">
                  <a:moveTo>
                    <a:pt x="13665" y="0"/>
                  </a:moveTo>
                  <a:cubicBezTo>
                    <a:pt x="13408" y="0"/>
                    <a:pt x="13146" y="31"/>
                    <a:pt x="12881" y="98"/>
                  </a:cubicBezTo>
                  <a:cubicBezTo>
                    <a:pt x="10418" y="682"/>
                    <a:pt x="7894" y="974"/>
                    <a:pt x="5374" y="974"/>
                  </a:cubicBezTo>
                  <a:cubicBezTo>
                    <a:pt x="3573" y="974"/>
                    <a:pt x="1775" y="825"/>
                    <a:pt x="1" y="527"/>
                  </a:cubicBezTo>
                  <a:lnTo>
                    <a:pt x="1" y="527"/>
                  </a:lnTo>
                  <a:cubicBezTo>
                    <a:pt x="430" y="3461"/>
                    <a:pt x="1575" y="6895"/>
                    <a:pt x="4043" y="8505"/>
                  </a:cubicBezTo>
                  <a:cubicBezTo>
                    <a:pt x="5603" y="9530"/>
                    <a:pt x="7412" y="10056"/>
                    <a:pt x="9230" y="10056"/>
                  </a:cubicBezTo>
                  <a:cubicBezTo>
                    <a:pt x="10330" y="10056"/>
                    <a:pt x="11434" y="9863"/>
                    <a:pt x="12487" y="9471"/>
                  </a:cubicBezTo>
                  <a:cubicBezTo>
                    <a:pt x="15313" y="8398"/>
                    <a:pt x="17281" y="5858"/>
                    <a:pt x="17746" y="2888"/>
                  </a:cubicBezTo>
                  <a:cubicBezTo>
                    <a:pt x="16815" y="1337"/>
                    <a:pt x="15346" y="0"/>
                    <a:pt x="136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4"/>
            <p:cNvSpPr/>
            <p:nvPr/>
          </p:nvSpPr>
          <p:spPr>
            <a:xfrm>
              <a:off x="3646000" y="2389618"/>
              <a:ext cx="273519" cy="51763"/>
            </a:xfrm>
            <a:custGeom>
              <a:avLst/>
              <a:gdLst/>
              <a:ahLst/>
              <a:cxnLst/>
              <a:rect l="l" t="t" r="r" b="b"/>
              <a:pathLst>
                <a:path w="13131" h="2485" extrusionOk="0">
                  <a:moveTo>
                    <a:pt x="144" y="0"/>
                  </a:moveTo>
                  <a:cubicBezTo>
                    <a:pt x="72" y="0"/>
                    <a:pt x="0" y="54"/>
                    <a:pt x="0" y="161"/>
                  </a:cubicBezTo>
                  <a:cubicBezTo>
                    <a:pt x="36" y="1234"/>
                    <a:pt x="788" y="2129"/>
                    <a:pt x="1861" y="2379"/>
                  </a:cubicBezTo>
                  <a:cubicBezTo>
                    <a:pt x="2092" y="2452"/>
                    <a:pt x="2326" y="2484"/>
                    <a:pt x="2559" y="2484"/>
                  </a:cubicBezTo>
                  <a:cubicBezTo>
                    <a:pt x="3481" y="2484"/>
                    <a:pt x="4388" y="1970"/>
                    <a:pt x="5045" y="1342"/>
                  </a:cubicBezTo>
                  <a:cubicBezTo>
                    <a:pt x="5586" y="1990"/>
                    <a:pt x="6353" y="2312"/>
                    <a:pt x="7123" y="2312"/>
                  </a:cubicBezTo>
                  <a:cubicBezTo>
                    <a:pt x="7882" y="2312"/>
                    <a:pt x="8645" y="1999"/>
                    <a:pt x="9195" y="1378"/>
                  </a:cubicBezTo>
                  <a:cubicBezTo>
                    <a:pt x="9674" y="1801"/>
                    <a:pt x="10314" y="2016"/>
                    <a:pt x="10941" y="2016"/>
                  </a:cubicBezTo>
                  <a:cubicBezTo>
                    <a:pt x="11954" y="2016"/>
                    <a:pt x="12932" y="1454"/>
                    <a:pt x="13131" y="304"/>
                  </a:cubicBezTo>
                  <a:cubicBezTo>
                    <a:pt x="13131" y="173"/>
                    <a:pt x="13038" y="96"/>
                    <a:pt x="12940" y="96"/>
                  </a:cubicBezTo>
                  <a:cubicBezTo>
                    <a:pt x="12878" y="96"/>
                    <a:pt x="12815" y="127"/>
                    <a:pt x="12773" y="197"/>
                  </a:cubicBezTo>
                  <a:cubicBezTo>
                    <a:pt x="12523" y="877"/>
                    <a:pt x="11950" y="1378"/>
                    <a:pt x="11235" y="1592"/>
                  </a:cubicBezTo>
                  <a:cubicBezTo>
                    <a:pt x="11111" y="1617"/>
                    <a:pt x="10987" y="1629"/>
                    <a:pt x="10865" y="1629"/>
                  </a:cubicBezTo>
                  <a:cubicBezTo>
                    <a:pt x="10279" y="1629"/>
                    <a:pt x="9723" y="1356"/>
                    <a:pt x="9338" y="912"/>
                  </a:cubicBezTo>
                  <a:cubicBezTo>
                    <a:pt x="9285" y="877"/>
                    <a:pt x="9222" y="859"/>
                    <a:pt x="9164" y="859"/>
                  </a:cubicBezTo>
                  <a:cubicBezTo>
                    <a:pt x="9106" y="859"/>
                    <a:pt x="9052" y="877"/>
                    <a:pt x="9016" y="912"/>
                  </a:cubicBezTo>
                  <a:cubicBezTo>
                    <a:pt x="8551" y="1556"/>
                    <a:pt x="7845" y="1878"/>
                    <a:pt x="7138" y="1878"/>
                  </a:cubicBezTo>
                  <a:cubicBezTo>
                    <a:pt x="6432" y="1878"/>
                    <a:pt x="5725" y="1556"/>
                    <a:pt x="5260" y="912"/>
                  </a:cubicBezTo>
                  <a:cubicBezTo>
                    <a:pt x="5218" y="850"/>
                    <a:pt x="5140" y="812"/>
                    <a:pt x="5061" y="812"/>
                  </a:cubicBezTo>
                  <a:cubicBezTo>
                    <a:pt x="5004" y="812"/>
                    <a:pt x="4947" y="832"/>
                    <a:pt x="4902" y="877"/>
                  </a:cubicBezTo>
                  <a:cubicBezTo>
                    <a:pt x="4294" y="1592"/>
                    <a:pt x="3364" y="2022"/>
                    <a:pt x="2398" y="2057"/>
                  </a:cubicBezTo>
                  <a:cubicBezTo>
                    <a:pt x="1324" y="2022"/>
                    <a:pt x="466" y="1199"/>
                    <a:pt x="287" y="161"/>
                  </a:cubicBezTo>
                  <a:cubicBezTo>
                    <a:pt x="287" y="54"/>
                    <a:pt x="215"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4"/>
            <p:cNvSpPr/>
            <p:nvPr/>
          </p:nvSpPr>
          <p:spPr>
            <a:xfrm>
              <a:off x="3728968" y="2448756"/>
              <a:ext cx="171931" cy="59157"/>
            </a:xfrm>
            <a:custGeom>
              <a:avLst/>
              <a:gdLst/>
              <a:ahLst/>
              <a:cxnLst/>
              <a:rect l="l" t="t" r="r" b="b"/>
              <a:pathLst>
                <a:path w="8254" h="2840" extrusionOk="0">
                  <a:moveTo>
                    <a:pt x="8043" y="1"/>
                  </a:moveTo>
                  <a:cubicBezTo>
                    <a:pt x="7989" y="1"/>
                    <a:pt x="7935" y="24"/>
                    <a:pt x="7896" y="77"/>
                  </a:cubicBezTo>
                  <a:cubicBezTo>
                    <a:pt x="7574" y="721"/>
                    <a:pt x="7001" y="1258"/>
                    <a:pt x="6321" y="1508"/>
                  </a:cubicBezTo>
                  <a:cubicBezTo>
                    <a:pt x="6119" y="1582"/>
                    <a:pt x="5930" y="1611"/>
                    <a:pt x="5749" y="1611"/>
                  </a:cubicBezTo>
                  <a:cubicBezTo>
                    <a:pt x="5227" y="1611"/>
                    <a:pt x="4768" y="1373"/>
                    <a:pt x="4211" y="1293"/>
                  </a:cubicBezTo>
                  <a:cubicBezTo>
                    <a:pt x="4196" y="1292"/>
                    <a:pt x="4182" y="1292"/>
                    <a:pt x="4167" y="1292"/>
                  </a:cubicBezTo>
                  <a:cubicBezTo>
                    <a:pt x="3649" y="1292"/>
                    <a:pt x="3196" y="1908"/>
                    <a:pt x="2744" y="2152"/>
                  </a:cubicBezTo>
                  <a:cubicBezTo>
                    <a:pt x="2326" y="2351"/>
                    <a:pt x="1865" y="2450"/>
                    <a:pt x="1396" y="2450"/>
                  </a:cubicBezTo>
                  <a:cubicBezTo>
                    <a:pt x="1021" y="2450"/>
                    <a:pt x="641" y="2387"/>
                    <a:pt x="275" y="2259"/>
                  </a:cubicBezTo>
                  <a:cubicBezTo>
                    <a:pt x="263" y="2257"/>
                    <a:pt x="252" y="2256"/>
                    <a:pt x="241" y="2256"/>
                  </a:cubicBezTo>
                  <a:cubicBezTo>
                    <a:pt x="83" y="2256"/>
                    <a:pt x="1" y="2479"/>
                    <a:pt x="168" y="2546"/>
                  </a:cubicBezTo>
                  <a:cubicBezTo>
                    <a:pt x="592" y="2737"/>
                    <a:pt x="1041" y="2839"/>
                    <a:pt x="1493" y="2839"/>
                  </a:cubicBezTo>
                  <a:cubicBezTo>
                    <a:pt x="1804" y="2839"/>
                    <a:pt x="2116" y="2791"/>
                    <a:pt x="2422" y="2689"/>
                  </a:cubicBezTo>
                  <a:cubicBezTo>
                    <a:pt x="2779" y="2581"/>
                    <a:pt x="3101" y="2403"/>
                    <a:pt x="3423" y="2188"/>
                  </a:cubicBezTo>
                  <a:cubicBezTo>
                    <a:pt x="3650" y="2026"/>
                    <a:pt x="3817" y="1748"/>
                    <a:pt x="4164" y="1748"/>
                  </a:cubicBezTo>
                  <a:cubicBezTo>
                    <a:pt x="4201" y="1748"/>
                    <a:pt x="4240" y="1752"/>
                    <a:pt x="4282" y="1759"/>
                  </a:cubicBezTo>
                  <a:cubicBezTo>
                    <a:pt x="4497" y="1794"/>
                    <a:pt x="4711" y="1866"/>
                    <a:pt x="4890" y="1973"/>
                  </a:cubicBezTo>
                  <a:cubicBezTo>
                    <a:pt x="5097" y="2040"/>
                    <a:pt x="5324" y="2072"/>
                    <a:pt x="5560" y="2072"/>
                  </a:cubicBezTo>
                  <a:cubicBezTo>
                    <a:pt x="6713" y="2072"/>
                    <a:pt x="8075" y="1313"/>
                    <a:pt x="8253" y="184"/>
                  </a:cubicBezTo>
                  <a:cubicBezTo>
                    <a:pt x="8231" y="71"/>
                    <a:pt x="8136" y="1"/>
                    <a:pt x="8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4"/>
            <p:cNvSpPr/>
            <p:nvPr/>
          </p:nvSpPr>
          <p:spPr>
            <a:xfrm>
              <a:off x="3771942" y="1892143"/>
              <a:ext cx="654354" cy="727259"/>
            </a:xfrm>
            <a:custGeom>
              <a:avLst/>
              <a:gdLst/>
              <a:ahLst/>
              <a:cxnLst/>
              <a:rect l="l" t="t" r="r" b="b"/>
              <a:pathLst>
                <a:path w="31414" h="34914" extrusionOk="0">
                  <a:moveTo>
                    <a:pt x="21110" y="1"/>
                  </a:moveTo>
                  <a:cubicBezTo>
                    <a:pt x="20824" y="2255"/>
                    <a:pt x="19142" y="4222"/>
                    <a:pt x="17174" y="5510"/>
                  </a:cubicBezTo>
                  <a:cubicBezTo>
                    <a:pt x="15171" y="6763"/>
                    <a:pt x="12845" y="7406"/>
                    <a:pt x="10555" y="8050"/>
                  </a:cubicBezTo>
                  <a:cubicBezTo>
                    <a:pt x="10000" y="8216"/>
                    <a:pt x="9098" y="8350"/>
                    <a:pt x="8055" y="8350"/>
                  </a:cubicBezTo>
                  <a:cubicBezTo>
                    <a:pt x="5938" y="8350"/>
                    <a:pt x="3240" y="7798"/>
                    <a:pt x="1682" y="5832"/>
                  </a:cubicBezTo>
                  <a:lnTo>
                    <a:pt x="1682" y="5832"/>
                  </a:lnTo>
                  <a:cubicBezTo>
                    <a:pt x="1" y="8909"/>
                    <a:pt x="2291" y="24973"/>
                    <a:pt x="6799" y="30734"/>
                  </a:cubicBezTo>
                  <a:cubicBezTo>
                    <a:pt x="8087" y="32522"/>
                    <a:pt x="9911" y="33810"/>
                    <a:pt x="12022" y="34454"/>
                  </a:cubicBezTo>
                  <a:cubicBezTo>
                    <a:pt x="12201" y="34490"/>
                    <a:pt x="12380" y="34562"/>
                    <a:pt x="12559" y="34598"/>
                  </a:cubicBezTo>
                  <a:cubicBezTo>
                    <a:pt x="13426" y="34808"/>
                    <a:pt x="14347" y="34914"/>
                    <a:pt x="15321" y="34914"/>
                  </a:cubicBezTo>
                  <a:cubicBezTo>
                    <a:pt x="18487" y="34914"/>
                    <a:pt x="22217" y="33800"/>
                    <a:pt x="26512" y="31556"/>
                  </a:cubicBezTo>
                  <a:cubicBezTo>
                    <a:pt x="27442" y="31091"/>
                    <a:pt x="28265" y="30447"/>
                    <a:pt x="28909" y="29660"/>
                  </a:cubicBezTo>
                  <a:cubicBezTo>
                    <a:pt x="29983" y="28408"/>
                    <a:pt x="30734" y="26870"/>
                    <a:pt x="31092" y="25260"/>
                  </a:cubicBezTo>
                  <a:cubicBezTo>
                    <a:pt x="31342" y="24007"/>
                    <a:pt x="31414" y="22755"/>
                    <a:pt x="31271" y="21503"/>
                  </a:cubicBezTo>
                  <a:cubicBezTo>
                    <a:pt x="30197" y="11485"/>
                    <a:pt x="23078" y="716"/>
                    <a:pt x="21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4"/>
            <p:cNvSpPr/>
            <p:nvPr/>
          </p:nvSpPr>
          <p:spPr>
            <a:xfrm>
              <a:off x="4026824" y="2352082"/>
              <a:ext cx="347319" cy="267332"/>
            </a:xfrm>
            <a:custGeom>
              <a:avLst/>
              <a:gdLst/>
              <a:ahLst/>
              <a:cxnLst/>
              <a:rect l="l" t="t" r="r" b="b"/>
              <a:pathLst>
                <a:path w="16674" h="12834" extrusionOk="0">
                  <a:moveTo>
                    <a:pt x="7085" y="0"/>
                  </a:moveTo>
                  <a:cubicBezTo>
                    <a:pt x="4743" y="0"/>
                    <a:pt x="2662" y="1338"/>
                    <a:pt x="1432" y="3931"/>
                  </a:cubicBezTo>
                  <a:cubicBezTo>
                    <a:pt x="394" y="6149"/>
                    <a:pt x="1" y="9262"/>
                    <a:pt x="323" y="12518"/>
                  </a:cubicBezTo>
                  <a:cubicBezTo>
                    <a:pt x="1190" y="12728"/>
                    <a:pt x="2111" y="12834"/>
                    <a:pt x="3085" y="12834"/>
                  </a:cubicBezTo>
                  <a:cubicBezTo>
                    <a:pt x="6251" y="12834"/>
                    <a:pt x="9981" y="11720"/>
                    <a:pt x="14276" y="9476"/>
                  </a:cubicBezTo>
                  <a:cubicBezTo>
                    <a:pt x="15206" y="9011"/>
                    <a:pt x="16029" y="8367"/>
                    <a:pt x="16673" y="7580"/>
                  </a:cubicBezTo>
                  <a:cubicBezTo>
                    <a:pt x="15171" y="5362"/>
                    <a:pt x="13024" y="2571"/>
                    <a:pt x="11664" y="1605"/>
                  </a:cubicBezTo>
                  <a:cubicBezTo>
                    <a:pt x="10132" y="529"/>
                    <a:pt x="8557" y="0"/>
                    <a:pt x="70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4"/>
            <p:cNvSpPr/>
            <p:nvPr/>
          </p:nvSpPr>
          <p:spPr>
            <a:xfrm>
              <a:off x="3821873" y="2009336"/>
              <a:ext cx="528415" cy="302452"/>
            </a:xfrm>
            <a:custGeom>
              <a:avLst/>
              <a:gdLst/>
              <a:ahLst/>
              <a:cxnLst/>
              <a:rect l="l" t="t" r="r" b="b"/>
              <a:pathLst>
                <a:path w="25368" h="14520" extrusionOk="0">
                  <a:moveTo>
                    <a:pt x="18857" y="0"/>
                  </a:moveTo>
                  <a:cubicBezTo>
                    <a:pt x="18200" y="0"/>
                    <a:pt x="17564" y="160"/>
                    <a:pt x="16995" y="457"/>
                  </a:cubicBezTo>
                  <a:cubicBezTo>
                    <a:pt x="14598" y="1530"/>
                    <a:pt x="12702" y="3498"/>
                    <a:pt x="11772" y="5931"/>
                  </a:cubicBezTo>
                  <a:cubicBezTo>
                    <a:pt x="10305" y="5358"/>
                    <a:pt x="8802" y="5000"/>
                    <a:pt x="7300" y="4822"/>
                  </a:cubicBezTo>
                  <a:cubicBezTo>
                    <a:pt x="7101" y="4804"/>
                    <a:pt x="6904" y="4795"/>
                    <a:pt x="6707" y="4795"/>
                  </a:cubicBezTo>
                  <a:cubicBezTo>
                    <a:pt x="5342" y="4795"/>
                    <a:pt x="4029" y="5225"/>
                    <a:pt x="2935" y="6038"/>
                  </a:cubicBezTo>
                  <a:cubicBezTo>
                    <a:pt x="1" y="8471"/>
                    <a:pt x="1718" y="11941"/>
                    <a:pt x="4437" y="13480"/>
                  </a:cubicBezTo>
                  <a:cubicBezTo>
                    <a:pt x="4795" y="13659"/>
                    <a:pt x="5153" y="13838"/>
                    <a:pt x="5547" y="13945"/>
                  </a:cubicBezTo>
                  <a:cubicBezTo>
                    <a:pt x="6737" y="14338"/>
                    <a:pt x="8027" y="14519"/>
                    <a:pt x="9344" y="14519"/>
                  </a:cubicBezTo>
                  <a:cubicBezTo>
                    <a:pt x="12576" y="14519"/>
                    <a:pt x="15971" y="13430"/>
                    <a:pt x="18462" y="11727"/>
                  </a:cubicBezTo>
                  <a:cubicBezTo>
                    <a:pt x="21575" y="9544"/>
                    <a:pt x="25367" y="1637"/>
                    <a:pt x="19750" y="99"/>
                  </a:cubicBezTo>
                  <a:cubicBezTo>
                    <a:pt x="19451" y="32"/>
                    <a:pt x="19152" y="0"/>
                    <a:pt x="188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4"/>
            <p:cNvSpPr/>
            <p:nvPr/>
          </p:nvSpPr>
          <p:spPr>
            <a:xfrm>
              <a:off x="4061111" y="2186854"/>
              <a:ext cx="52929" cy="66760"/>
            </a:xfrm>
            <a:custGeom>
              <a:avLst/>
              <a:gdLst/>
              <a:ahLst/>
              <a:cxnLst/>
              <a:rect l="l" t="t" r="r" b="b"/>
              <a:pathLst>
                <a:path w="2541" h="3205" extrusionOk="0">
                  <a:moveTo>
                    <a:pt x="2119" y="0"/>
                  </a:moveTo>
                  <a:cubicBezTo>
                    <a:pt x="1317" y="0"/>
                    <a:pt x="563" y="321"/>
                    <a:pt x="1" y="915"/>
                  </a:cubicBezTo>
                  <a:cubicBezTo>
                    <a:pt x="752" y="1702"/>
                    <a:pt x="1646" y="2453"/>
                    <a:pt x="2398" y="3205"/>
                  </a:cubicBezTo>
                  <a:cubicBezTo>
                    <a:pt x="2541" y="2167"/>
                    <a:pt x="2541" y="1094"/>
                    <a:pt x="2469" y="20"/>
                  </a:cubicBezTo>
                  <a:cubicBezTo>
                    <a:pt x="2352" y="7"/>
                    <a:pt x="2235" y="0"/>
                    <a:pt x="2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4"/>
            <p:cNvSpPr/>
            <p:nvPr/>
          </p:nvSpPr>
          <p:spPr>
            <a:xfrm>
              <a:off x="4092211" y="2468691"/>
              <a:ext cx="50909" cy="23684"/>
            </a:xfrm>
            <a:custGeom>
              <a:avLst/>
              <a:gdLst/>
              <a:ahLst/>
              <a:cxnLst/>
              <a:rect l="l" t="t" r="r" b="b"/>
              <a:pathLst>
                <a:path w="2444" h="1137" extrusionOk="0">
                  <a:moveTo>
                    <a:pt x="2209" y="0"/>
                  </a:moveTo>
                  <a:cubicBezTo>
                    <a:pt x="2164" y="0"/>
                    <a:pt x="2118" y="18"/>
                    <a:pt x="2085" y="50"/>
                  </a:cubicBezTo>
                  <a:cubicBezTo>
                    <a:pt x="1978" y="122"/>
                    <a:pt x="1907" y="265"/>
                    <a:pt x="1835" y="372"/>
                  </a:cubicBezTo>
                  <a:cubicBezTo>
                    <a:pt x="1692" y="515"/>
                    <a:pt x="1549" y="623"/>
                    <a:pt x="1370" y="658"/>
                  </a:cubicBezTo>
                  <a:cubicBezTo>
                    <a:pt x="1263" y="691"/>
                    <a:pt x="1152" y="707"/>
                    <a:pt x="1043" y="707"/>
                  </a:cubicBezTo>
                  <a:cubicBezTo>
                    <a:pt x="789" y="707"/>
                    <a:pt x="543" y="619"/>
                    <a:pt x="368" y="444"/>
                  </a:cubicBezTo>
                  <a:cubicBezTo>
                    <a:pt x="334" y="418"/>
                    <a:pt x="294" y="407"/>
                    <a:pt x="254" y="407"/>
                  </a:cubicBezTo>
                  <a:cubicBezTo>
                    <a:pt x="126" y="407"/>
                    <a:pt x="0" y="522"/>
                    <a:pt x="82" y="658"/>
                  </a:cubicBezTo>
                  <a:cubicBezTo>
                    <a:pt x="329" y="961"/>
                    <a:pt x="683" y="1137"/>
                    <a:pt x="1061" y="1137"/>
                  </a:cubicBezTo>
                  <a:cubicBezTo>
                    <a:pt x="1174" y="1137"/>
                    <a:pt x="1290" y="1121"/>
                    <a:pt x="1406" y="1088"/>
                  </a:cubicBezTo>
                  <a:cubicBezTo>
                    <a:pt x="1799" y="1016"/>
                    <a:pt x="2443" y="587"/>
                    <a:pt x="2336" y="86"/>
                  </a:cubicBezTo>
                  <a:cubicBezTo>
                    <a:pt x="2316" y="27"/>
                    <a:pt x="2264" y="0"/>
                    <a:pt x="2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4"/>
            <p:cNvSpPr/>
            <p:nvPr/>
          </p:nvSpPr>
          <p:spPr>
            <a:xfrm>
              <a:off x="4160598" y="2440112"/>
              <a:ext cx="49596" cy="31058"/>
            </a:xfrm>
            <a:custGeom>
              <a:avLst/>
              <a:gdLst/>
              <a:ahLst/>
              <a:cxnLst/>
              <a:rect l="l" t="t" r="r" b="b"/>
              <a:pathLst>
                <a:path w="2381" h="1491" extrusionOk="0">
                  <a:moveTo>
                    <a:pt x="1879" y="0"/>
                  </a:moveTo>
                  <a:cubicBezTo>
                    <a:pt x="1852" y="0"/>
                    <a:pt x="1826" y="9"/>
                    <a:pt x="1808" y="27"/>
                  </a:cubicBezTo>
                  <a:cubicBezTo>
                    <a:pt x="1736" y="63"/>
                    <a:pt x="1700" y="170"/>
                    <a:pt x="1700" y="277"/>
                  </a:cubicBezTo>
                  <a:cubicBezTo>
                    <a:pt x="1629" y="456"/>
                    <a:pt x="1557" y="635"/>
                    <a:pt x="1414" y="778"/>
                  </a:cubicBezTo>
                  <a:cubicBezTo>
                    <a:pt x="1242" y="994"/>
                    <a:pt x="992" y="1105"/>
                    <a:pt x="742" y="1105"/>
                  </a:cubicBezTo>
                  <a:cubicBezTo>
                    <a:pt x="576" y="1105"/>
                    <a:pt x="412" y="1057"/>
                    <a:pt x="269" y="957"/>
                  </a:cubicBezTo>
                  <a:cubicBezTo>
                    <a:pt x="234" y="930"/>
                    <a:pt x="198" y="919"/>
                    <a:pt x="165" y="919"/>
                  </a:cubicBezTo>
                  <a:cubicBezTo>
                    <a:pt x="68" y="919"/>
                    <a:pt x="1" y="1020"/>
                    <a:pt x="55" y="1100"/>
                  </a:cubicBezTo>
                  <a:cubicBezTo>
                    <a:pt x="189" y="1388"/>
                    <a:pt x="437" y="1491"/>
                    <a:pt x="704" y="1491"/>
                  </a:cubicBezTo>
                  <a:cubicBezTo>
                    <a:pt x="934" y="1491"/>
                    <a:pt x="1179" y="1414"/>
                    <a:pt x="1378" y="1315"/>
                  </a:cubicBezTo>
                  <a:cubicBezTo>
                    <a:pt x="1700" y="1136"/>
                    <a:pt x="2380" y="385"/>
                    <a:pt x="1951" y="27"/>
                  </a:cubicBezTo>
                  <a:cubicBezTo>
                    <a:pt x="1933" y="9"/>
                    <a:pt x="1906" y="0"/>
                    <a:pt x="1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4"/>
            <p:cNvSpPr/>
            <p:nvPr/>
          </p:nvSpPr>
          <p:spPr>
            <a:xfrm>
              <a:off x="4219527" y="2411220"/>
              <a:ext cx="49534" cy="33370"/>
            </a:xfrm>
            <a:custGeom>
              <a:avLst/>
              <a:gdLst/>
              <a:ahLst/>
              <a:cxnLst/>
              <a:rect l="l" t="t" r="r" b="b"/>
              <a:pathLst>
                <a:path w="2378" h="1602" extrusionOk="0">
                  <a:moveTo>
                    <a:pt x="1859" y="1"/>
                  </a:moveTo>
                  <a:cubicBezTo>
                    <a:pt x="1823" y="1"/>
                    <a:pt x="1787" y="19"/>
                    <a:pt x="1769" y="54"/>
                  </a:cubicBezTo>
                  <a:cubicBezTo>
                    <a:pt x="1734" y="162"/>
                    <a:pt x="1698" y="233"/>
                    <a:pt x="1734" y="341"/>
                  </a:cubicBezTo>
                  <a:cubicBezTo>
                    <a:pt x="1734" y="555"/>
                    <a:pt x="1626" y="806"/>
                    <a:pt x="1447" y="985"/>
                  </a:cubicBezTo>
                  <a:cubicBezTo>
                    <a:pt x="1281" y="1132"/>
                    <a:pt x="1076" y="1204"/>
                    <a:pt x="868" y="1204"/>
                  </a:cubicBezTo>
                  <a:cubicBezTo>
                    <a:pt x="673" y="1204"/>
                    <a:pt x="475" y="1141"/>
                    <a:pt x="303" y="1020"/>
                  </a:cubicBezTo>
                  <a:cubicBezTo>
                    <a:pt x="283" y="1010"/>
                    <a:pt x="262" y="1006"/>
                    <a:pt x="242" y="1006"/>
                  </a:cubicBezTo>
                  <a:cubicBezTo>
                    <a:pt x="116" y="1006"/>
                    <a:pt x="0" y="1178"/>
                    <a:pt x="124" y="1271"/>
                  </a:cubicBezTo>
                  <a:cubicBezTo>
                    <a:pt x="346" y="1494"/>
                    <a:pt x="626" y="1602"/>
                    <a:pt x="912" y="1602"/>
                  </a:cubicBezTo>
                  <a:cubicBezTo>
                    <a:pt x="1131" y="1602"/>
                    <a:pt x="1353" y="1538"/>
                    <a:pt x="1555" y="1414"/>
                  </a:cubicBezTo>
                  <a:cubicBezTo>
                    <a:pt x="1913" y="1199"/>
                    <a:pt x="2378" y="376"/>
                    <a:pt x="1948" y="54"/>
                  </a:cubicBezTo>
                  <a:cubicBezTo>
                    <a:pt x="1930" y="19"/>
                    <a:pt x="1895" y="1"/>
                    <a:pt x="1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4"/>
            <p:cNvSpPr/>
            <p:nvPr/>
          </p:nvSpPr>
          <p:spPr>
            <a:xfrm>
              <a:off x="4133914" y="2498604"/>
              <a:ext cx="44222" cy="26933"/>
            </a:xfrm>
            <a:custGeom>
              <a:avLst/>
              <a:gdLst/>
              <a:ahLst/>
              <a:cxnLst/>
              <a:rect l="l" t="t" r="r" b="b"/>
              <a:pathLst>
                <a:path w="2123" h="1293" extrusionOk="0">
                  <a:moveTo>
                    <a:pt x="1943" y="1"/>
                  </a:moveTo>
                  <a:cubicBezTo>
                    <a:pt x="1906" y="1"/>
                    <a:pt x="1868" y="14"/>
                    <a:pt x="1837" y="45"/>
                  </a:cubicBezTo>
                  <a:cubicBezTo>
                    <a:pt x="1622" y="296"/>
                    <a:pt x="1622" y="654"/>
                    <a:pt x="1336" y="832"/>
                  </a:cubicBezTo>
                  <a:cubicBezTo>
                    <a:pt x="1272" y="880"/>
                    <a:pt x="1200" y="899"/>
                    <a:pt x="1123" y="899"/>
                  </a:cubicBezTo>
                  <a:cubicBezTo>
                    <a:pt x="852" y="899"/>
                    <a:pt x="521" y="658"/>
                    <a:pt x="298" y="546"/>
                  </a:cubicBezTo>
                  <a:cubicBezTo>
                    <a:pt x="274" y="528"/>
                    <a:pt x="248" y="520"/>
                    <a:pt x="224" y="520"/>
                  </a:cubicBezTo>
                  <a:cubicBezTo>
                    <a:pt x="103" y="520"/>
                    <a:pt x="0" y="708"/>
                    <a:pt x="119" y="797"/>
                  </a:cubicBezTo>
                  <a:cubicBezTo>
                    <a:pt x="379" y="1115"/>
                    <a:pt x="756" y="1292"/>
                    <a:pt x="1156" y="1292"/>
                  </a:cubicBezTo>
                  <a:cubicBezTo>
                    <a:pt x="1251" y="1292"/>
                    <a:pt x="1347" y="1282"/>
                    <a:pt x="1443" y="1262"/>
                  </a:cubicBezTo>
                  <a:cubicBezTo>
                    <a:pt x="1872" y="1047"/>
                    <a:pt x="2123" y="618"/>
                    <a:pt x="2123" y="153"/>
                  </a:cubicBezTo>
                  <a:cubicBezTo>
                    <a:pt x="2123" y="77"/>
                    <a:pt x="2033" y="1"/>
                    <a:pt x="19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4"/>
            <p:cNvSpPr/>
            <p:nvPr/>
          </p:nvSpPr>
          <p:spPr>
            <a:xfrm>
              <a:off x="4214257" y="2464962"/>
              <a:ext cx="45118" cy="31412"/>
            </a:xfrm>
            <a:custGeom>
              <a:avLst/>
              <a:gdLst/>
              <a:ahLst/>
              <a:cxnLst/>
              <a:rect l="l" t="t" r="r" b="b"/>
              <a:pathLst>
                <a:path w="2166" h="1508" extrusionOk="0">
                  <a:moveTo>
                    <a:pt x="1594" y="1"/>
                  </a:moveTo>
                  <a:cubicBezTo>
                    <a:pt x="1557" y="1"/>
                    <a:pt x="1512" y="34"/>
                    <a:pt x="1486" y="86"/>
                  </a:cubicBezTo>
                  <a:cubicBezTo>
                    <a:pt x="1486" y="193"/>
                    <a:pt x="1486" y="337"/>
                    <a:pt x="1486" y="444"/>
                  </a:cubicBezTo>
                  <a:cubicBezTo>
                    <a:pt x="1486" y="623"/>
                    <a:pt x="1414" y="837"/>
                    <a:pt x="1307" y="945"/>
                  </a:cubicBezTo>
                  <a:cubicBezTo>
                    <a:pt x="1194" y="1071"/>
                    <a:pt x="1054" y="1121"/>
                    <a:pt x="910" y="1121"/>
                  </a:cubicBezTo>
                  <a:cubicBezTo>
                    <a:pt x="688" y="1121"/>
                    <a:pt x="457" y="1003"/>
                    <a:pt x="305" y="873"/>
                  </a:cubicBezTo>
                  <a:cubicBezTo>
                    <a:pt x="271" y="848"/>
                    <a:pt x="235" y="836"/>
                    <a:pt x="200" y="836"/>
                  </a:cubicBezTo>
                  <a:cubicBezTo>
                    <a:pt x="91" y="836"/>
                    <a:pt x="0" y="952"/>
                    <a:pt x="55" y="1088"/>
                  </a:cubicBezTo>
                  <a:cubicBezTo>
                    <a:pt x="262" y="1364"/>
                    <a:pt x="573" y="1507"/>
                    <a:pt x="892" y="1507"/>
                  </a:cubicBezTo>
                  <a:cubicBezTo>
                    <a:pt x="1069" y="1507"/>
                    <a:pt x="1248" y="1463"/>
                    <a:pt x="1414" y="1374"/>
                  </a:cubicBezTo>
                  <a:cubicBezTo>
                    <a:pt x="1736" y="1159"/>
                    <a:pt x="2166" y="229"/>
                    <a:pt x="1629" y="15"/>
                  </a:cubicBezTo>
                  <a:cubicBezTo>
                    <a:pt x="1619" y="5"/>
                    <a:pt x="1607" y="1"/>
                    <a:pt x="1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4"/>
            <p:cNvSpPr/>
            <p:nvPr/>
          </p:nvSpPr>
          <p:spPr>
            <a:xfrm>
              <a:off x="4256376" y="2517393"/>
              <a:ext cx="102859" cy="80445"/>
            </a:xfrm>
            <a:custGeom>
              <a:avLst/>
              <a:gdLst/>
              <a:ahLst/>
              <a:cxnLst/>
              <a:rect l="l" t="t" r="r" b="b"/>
              <a:pathLst>
                <a:path w="4938" h="3862" extrusionOk="0">
                  <a:moveTo>
                    <a:pt x="2179" y="0"/>
                  </a:moveTo>
                  <a:cubicBezTo>
                    <a:pt x="2084" y="0"/>
                    <a:pt x="1989" y="12"/>
                    <a:pt x="1897" y="38"/>
                  </a:cubicBezTo>
                  <a:cubicBezTo>
                    <a:pt x="716" y="360"/>
                    <a:pt x="0" y="2650"/>
                    <a:pt x="644" y="3651"/>
                  </a:cubicBezTo>
                  <a:cubicBezTo>
                    <a:pt x="734" y="3777"/>
                    <a:pt x="868" y="3839"/>
                    <a:pt x="1002" y="3839"/>
                  </a:cubicBezTo>
                  <a:cubicBezTo>
                    <a:pt x="1136" y="3839"/>
                    <a:pt x="1271" y="3777"/>
                    <a:pt x="1360" y="3651"/>
                  </a:cubicBezTo>
                  <a:cubicBezTo>
                    <a:pt x="1575" y="3294"/>
                    <a:pt x="1718" y="2900"/>
                    <a:pt x="1825" y="2506"/>
                  </a:cubicBezTo>
                  <a:cubicBezTo>
                    <a:pt x="1861" y="2757"/>
                    <a:pt x="1897" y="2972"/>
                    <a:pt x="1932" y="3222"/>
                  </a:cubicBezTo>
                  <a:cubicBezTo>
                    <a:pt x="1968" y="3647"/>
                    <a:pt x="2301" y="3862"/>
                    <a:pt x="2638" y="3862"/>
                  </a:cubicBezTo>
                  <a:cubicBezTo>
                    <a:pt x="2981" y="3862"/>
                    <a:pt x="3327" y="3638"/>
                    <a:pt x="3363" y="3186"/>
                  </a:cubicBezTo>
                  <a:cubicBezTo>
                    <a:pt x="3328" y="2864"/>
                    <a:pt x="3292" y="2506"/>
                    <a:pt x="3185" y="2220"/>
                  </a:cubicBezTo>
                  <a:cubicBezTo>
                    <a:pt x="3185" y="2202"/>
                    <a:pt x="3194" y="2193"/>
                    <a:pt x="3202" y="2193"/>
                  </a:cubicBezTo>
                  <a:cubicBezTo>
                    <a:pt x="3211" y="2193"/>
                    <a:pt x="3220" y="2202"/>
                    <a:pt x="3220" y="2220"/>
                  </a:cubicBezTo>
                  <a:lnTo>
                    <a:pt x="3363" y="2363"/>
                  </a:lnTo>
                  <a:lnTo>
                    <a:pt x="3399" y="2471"/>
                  </a:lnTo>
                  <a:cubicBezTo>
                    <a:pt x="3435" y="2757"/>
                    <a:pt x="3650" y="2972"/>
                    <a:pt x="3936" y="3043"/>
                  </a:cubicBezTo>
                  <a:lnTo>
                    <a:pt x="3972" y="3043"/>
                  </a:lnTo>
                  <a:cubicBezTo>
                    <a:pt x="4028" y="3056"/>
                    <a:pt x="4084" y="3062"/>
                    <a:pt x="4139" y="3062"/>
                  </a:cubicBezTo>
                  <a:cubicBezTo>
                    <a:pt x="4542" y="3062"/>
                    <a:pt x="4902" y="2732"/>
                    <a:pt x="4902" y="2292"/>
                  </a:cubicBezTo>
                  <a:cubicBezTo>
                    <a:pt x="4938" y="1719"/>
                    <a:pt x="4222" y="1111"/>
                    <a:pt x="3793" y="753"/>
                  </a:cubicBezTo>
                  <a:cubicBezTo>
                    <a:pt x="3364" y="416"/>
                    <a:pt x="2751" y="0"/>
                    <a:pt x="2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4"/>
            <p:cNvSpPr/>
            <p:nvPr/>
          </p:nvSpPr>
          <p:spPr>
            <a:xfrm>
              <a:off x="4085712" y="2568490"/>
              <a:ext cx="96901" cy="82716"/>
            </a:xfrm>
            <a:custGeom>
              <a:avLst/>
              <a:gdLst/>
              <a:ahLst/>
              <a:cxnLst/>
              <a:rect l="l" t="t" r="r" b="b"/>
              <a:pathLst>
                <a:path w="4652" h="3971" extrusionOk="0">
                  <a:moveTo>
                    <a:pt x="2010" y="1"/>
                  </a:moveTo>
                  <a:cubicBezTo>
                    <a:pt x="1883" y="1"/>
                    <a:pt x="1761" y="18"/>
                    <a:pt x="1646" y="53"/>
                  </a:cubicBezTo>
                  <a:cubicBezTo>
                    <a:pt x="1002" y="268"/>
                    <a:pt x="609" y="1127"/>
                    <a:pt x="430" y="1699"/>
                  </a:cubicBezTo>
                  <a:cubicBezTo>
                    <a:pt x="251" y="2236"/>
                    <a:pt x="0" y="3095"/>
                    <a:pt x="358" y="3631"/>
                  </a:cubicBezTo>
                  <a:cubicBezTo>
                    <a:pt x="518" y="3851"/>
                    <a:pt x="768" y="3971"/>
                    <a:pt x="1013" y="3971"/>
                  </a:cubicBezTo>
                  <a:cubicBezTo>
                    <a:pt x="1206" y="3971"/>
                    <a:pt x="1397" y="3896"/>
                    <a:pt x="1539" y="3739"/>
                  </a:cubicBezTo>
                  <a:lnTo>
                    <a:pt x="1575" y="3703"/>
                  </a:lnTo>
                  <a:cubicBezTo>
                    <a:pt x="1753" y="3488"/>
                    <a:pt x="1825" y="3202"/>
                    <a:pt x="1718" y="2951"/>
                  </a:cubicBezTo>
                  <a:cubicBezTo>
                    <a:pt x="1718" y="2916"/>
                    <a:pt x="1718" y="2880"/>
                    <a:pt x="1718" y="2880"/>
                  </a:cubicBezTo>
                  <a:lnTo>
                    <a:pt x="1718" y="2665"/>
                  </a:lnTo>
                  <a:lnTo>
                    <a:pt x="1718" y="2629"/>
                  </a:lnTo>
                  <a:cubicBezTo>
                    <a:pt x="1789" y="2916"/>
                    <a:pt x="1932" y="3238"/>
                    <a:pt x="2111" y="3524"/>
                  </a:cubicBezTo>
                  <a:cubicBezTo>
                    <a:pt x="2261" y="3748"/>
                    <a:pt x="2468" y="3842"/>
                    <a:pt x="2673" y="3842"/>
                  </a:cubicBezTo>
                  <a:cubicBezTo>
                    <a:pt x="3155" y="3842"/>
                    <a:pt x="3629" y="3325"/>
                    <a:pt x="3328" y="2773"/>
                  </a:cubicBezTo>
                  <a:cubicBezTo>
                    <a:pt x="3220" y="2558"/>
                    <a:pt x="3113" y="2343"/>
                    <a:pt x="3041" y="2093"/>
                  </a:cubicBezTo>
                  <a:lnTo>
                    <a:pt x="3041" y="2093"/>
                  </a:lnTo>
                  <a:cubicBezTo>
                    <a:pt x="3328" y="2415"/>
                    <a:pt x="3650" y="2629"/>
                    <a:pt x="4043" y="2808"/>
                  </a:cubicBezTo>
                  <a:cubicBezTo>
                    <a:pt x="4097" y="2839"/>
                    <a:pt x="4155" y="2854"/>
                    <a:pt x="4212" y="2854"/>
                  </a:cubicBezTo>
                  <a:cubicBezTo>
                    <a:pt x="4420" y="2854"/>
                    <a:pt x="4623" y="2667"/>
                    <a:pt x="4651" y="2415"/>
                  </a:cubicBezTo>
                  <a:cubicBezTo>
                    <a:pt x="4651" y="1353"/>
                    <a:pt x="3146" y="1"/>
                    <a:pt x="20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4"/>
            <p:cNvSpPr/>
            <p:nvPr/>
          </p:nvSpPr>
          <p:spPr>
            <a:xfrm>
              <a:off x="3947085" y="2177626"/>
              <a:ext cx="44743" cy="38244"/>
            </a:xfrm>
            <a:custGeom>
              <a:avLst/>
              <a:gdLst/>
              <a:ahLst/>
              <a:cxnLst/>
              <a:rect l="l" t="t" r="r" b="b"/>
              <a:pathLst>
                <a:path w="2148" h="1836" extrusionOk="0">
                  <a:moveTo>
                    <a:pt x="1125" y="1"/>
                  </a:moveTo>
                  <a:cubicBezTo>
                    <a:pt x="947" y="1"/>
                    <a:pt x="767" y="46"/>
                    <a:pt x="609" y="141"/>
                  </a:cubicBezTo>
                  <a:cubicBezTo>
                    <a:pt x="215" y="356"/>
                    <a:pt x="1" y="821"/>
                    <a:pt x="180" y="1251"/>
                  </a:cubicBezTo>
                  <a:cubicBezTo>
                    <a:pt x="353" y="1637"/>
                    <a:pt x="725" y="1835"/>
                    <a:pt x="1103" y="1835"/>
                  </a:cubicBezTo>
                  <a:cubicBezTo>
                    <a:pt x="1426" y="1835"/>
                    <a:pt x="1754" y="1690"/>
                    <a:pt x="1968" y="1394"/>
                  </a:cubicBezTo>
                  <a:cubicBezTo>
                    <a:pt x="2147" y="1000"/>
                    <a:pt x="2076" y="571"/>
                    <a:pt x="1790" y="285"/>
                  </a:cubicBezTo>
                  <a:lnTo>
                    <a:pt x="1754" y="213"/>
                  </a:lnTo>
                  <a:cubicBezTo>
                    <a:pt x="1574" y="73"/>
                    <a:pt x="1350" y="1"/>
                    <a:pt x="1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4"/>
            <p:cNvSpPr/>
            <p:nvPr/>
          </p:nvSpPr>
          <p:spPr>
            <a:xfrm>
              <a:off x="4152786" y="2096449"/>
              <a:ext cx="43993" cy="38806"/>
            </a:xfrm>
            <a:custGeom>
              <a:avLst/>
              <a:gdLst/>
              <a:ahLst/>
              <a:cxnLst/>
              <a:rect l="l" t="t" r="r" b="b"/>
              <a:pathLst>
                <a:path w="2112" h="1863" extrusionOk="0">
                  <a:moveTo>
                    <a:pt x="1087" y="1"/>
                  </a:moveTo>
                  <a:cubicBezTo>
                    <a:pt x="917" y="1"/>
                    <a:pt x="741" y="47"/>
                    <a:pt x="573" y="139"/>
                  </a:cubicBezTo>
                  <a:cubicBezTo>
                    <a:pt x="179" y="353"/>
                    <a:pt x="0" y="854"/>
                    <a:pt x="143" y="1284"/>
                  </a:cubicBezTo>
                  <a:cubicBezTo>
                    <a:pt x="334" y="1664"/>
                    <a:pt x="696" y="1863"/>
                    <a:pt x="1064" y="1863"/>
                  </a:cubicBezTo>
                  <a:cubicBezTo>
                    <a:pt x="1387" y="1863"/>
                    <a:pt x="1715" y="1709"/>
                    <a:pt x="1932" y="1391"/>
                  </a:cubicBezTo>
                  <a:cubicBezTo>
                    <a:pt x="2111" y="1033"/>
                    <a:pt x="2040" y="604"/>
                    <a:pt x="1753" y="282"/>
                  </a:cubicBezTo>
                  <a:lnTo>
                    <a:pt x="1718" y="246"/>
                  </a:lnTo>
                  <a:cubicBezTo>
                    <a:pt x="1534" y="82"/>
                    <a:pt x="1315" y="1"/>
                    <a:pt x="1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4"/>
            <p:cNvSpPr/>
            <p:nvPr/>
          </p:nvSpPr>
          <p:spPr>
            <a:xfrm>
              <a:off x="3901633" y="2246596"/>
              <a:ext cx="96651" cy="69051"/>
            </a:xfrm>
            <a:custGeom>
              <a:avLst/>
              <a:gdLst/>
              <a:ahLst/>
              <a:cxnLst/>
              <a:rect l="l" t="t" r="r" b="b"/>
              <a:pathLst>
                <a:path w="4640" h="3315" extrusionOk="0">
                  <a:moveTo>
                    <a:pt x="3212" y="0"/>
                  </a:moveTo>
                  <a:cubicBezTo>
                    <a:pt x="3032" y="0"/>
                    <a:pt x="2841" y="28"/>
                    <a:pt x="2648" y="86"/>
                  </a:cubicBezTo>
                  <a:cubicBezTo>
                    <a:pt x="1896" y="301"/>
                    <a:pt x="1252" y="730"/>
                    <a:pt x="680" y="1303"/>
                  </a:cubicBezTo>
                  <a:cubicBezTo>
                    <a:pt x="0" y="2018"/>
                    <a:pt x="501" y="3235"/>
                    <a:pt x="1503" y="3306"/>
                  </a:cubicBezTo>
                  <a:cubicBezTo>
                    <a:pt x="1551" y="3312"/>
                    <a:pt x="1600" y="3314"/>
                    <a:pt x="1650" y="3314"/>
                  </a:cubicBezTo>
                  <a:cubicBezTo>
                    <a:pt x="2609" y="3314"/>
                    <a:pt x="3918" y="2367"/>
                    <a:pt x="4258" y="1517"/>
                  </a:cubicBezTo>
                  <a:cubicBezTo>
                    <a:pt x="4639" y="578"/>
                    <a:pt x="4034" y="0"/>
                    <a:pt x="32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4"/>
            <p:cNvSpPr/>
            <p:nvPr/>
          </p:nvSpPr>
          <p:spPr>
            <a:xfrm>
              <a:off x="4222839" y="2106010"/>
              <a:ext cx="98088" cy="68781"/>
            </a:xfrm>
            <a:custGeom>
              <a:avLst/>
              <a:gdLst/>
              <a:ahLst/>
              <a:cxnLst/>
              <a:rect l="l" t="t" r="r" b="b"/>
              <a:pathLst>
                <a:path w="4709" h="3302" extrusionOk="0">
                  <a:moveTo>
                    <a:pt x="3246" y="0"/>
                  </a:moveTo>
                  <a:cubicBezTo>
                    <a:pt x="3076" y="0"/>
                    <a:pt x="2898" y="24"/>
                    <a:pt x="2720" y="73"/>
                  </a:cubicBezTo>
                  <a:cubicBezTo>
                    <a:pt x="1968" y="288"/>
                    <a:pt x="1288" y="681"/>
                    <a:pt x="752" y="1254"/>
                  </a:cubicBezTo>
                  <a:cubicBezTo>
                    <a:pt x="0" y="2005"/>
                    <a:pt x="501" y="3257"/>
                    <a:pt x="1575" y="3293"/>
                  </a:cubicBezTo>
                  <a:cubicBezTo>
                    <a:pt x="1621" y="3299"/>
                    <a:pt x="1668" y="3301"/>
                    <a:pt x="1717" y="3301"/>
                  </a:cubicBezTo>
                  <a:cubicBezTo>
                    <a:pt x="2645" y="3301"/>
                    <a:pt x="3954" y="2354"/>
                    <a:pt x="4294" y="1504"/>
                  </a:cubicBezTo>
                  <a:cubicBezTo>
                    <a:pt x="4709" y="556"/>
                    <a:pt x="4068" y="0"/>
                    <a:pt x="3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75"/>
          <p:cNvSpPr txBox="1">
            <a:spLocks noGrp="1"/>
          </p:cNvSpPr>
          <p:nvPr>
            <p:ph type="subTitle" idx="1"/>
          </p:nvPr>
        </p:nvSpPr>
        <p:spPr>
          <a:xfrm>
            <a:off x="715075" y="1352050"/>
            <a:ext cx="7713900" cy="325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Barlow Semi Condensed"/>
                <a:ea typeface="Barlow Semi Condensed"/>
                <a:cs typeface="Barlow Semi Condensed"/>
                <a:sym typeface="Barlow Semi Condensed"/>
              </a:rPr>
              <a:t>PHOTOS</a:t>
            </a:r>
            <a:endParaRPr sz="1800" b="1">
              <a:latin typeface="Barlow Semi Condensed"/>
              <a:ea typeface="Barlow Semi Condensed"/>
              <a:cs typeface="Barlow Semi Condensed"/>
              <a:sym typeface="Barlow Semi Condensed"/>
            </a:endParaRPr>
          </a:p>
          <a:p>
            <a:pPr marL="457200" lvl="0" indent="-342900" algn="l" rtl="0">
              <a:spcBef>
                <a:spcPts val="1600"/>
              </a:spcBef>
              <a:spcAft>
                <a:spcPts val="0"/>
              </a:spcAft>
              <a:buSzPts val="1800"/>
              <a:buChar char="●"/>
            </a:pPr>
            <a:r>
              <a:rPr lang="en">
                <a:uFill>
                  <a:noFill/>
                </a:uFill>
                <a:hlinkClick r:id="rId3"/>
              </a:rPr>
              <a:t>Veterinarian checking puppy's health Free</a:t>
            </a:r>
            <a:endParaRPr/>
          </a:p>
          <a:p>
            <a:pPr marL="457200" lvl="0" indent="-342900" algn="l" rtl="0">
              <a:spcBef>
                <a:spcPts val="0"/>
              </a:spcBef>
              <a:spcAft>
                <a:spcPts val="0"/>
              </a:spcAft>
              <a:buSzPts val="1800"/>
              <a:buChar char="●"/>
            </a:pPr>
            <a:r>
              <a:rPr lang="en">
                <a:uFill>
                  <a:noFill/>
                </a:uFill>
                <a:hlinkClick r:id="rId4"/>
              </a:rPr>
              <a:t>Veterinarian checking puppy's health </a:t>
            </a:r>
            <a:endParaRPr/>
          </a:p>
          <a:p>
            <a:pPr marL="457200" lvl="0" indent="-342900" algn="l" rtl="0">
              <a:spcBef>
                <a:spcPts val="0"/>
              </a:spcBef>
              <a:spcAft>
                <a:spcPts val="0"/>
              </a:spcAft>
              <a:buSzPts val="1800"/>
              <a:buChar char="●"/>
            </a:pPr>
            <a:r>
              <a:rPr lang="en">
                <a:uFill>
                  <a:noFill/>
                </a:uFill>
                <a:hlinkClick r:id="rId5"/>
              </a:rPr>
              <a:t>Veterinarian checking puppy's health</a:t>
            </a:r>
            <a:endParaRPr/>
          </a:p>
          <a:p>
            <a:pPr marL="457200" lvl="0" indent="-342900" algn="l" rtl="0">
              <a:spcBef>
                <a:spcPts val="0"/>
              </a:spcBef>
              <a:spcAft>
                <a:spcPts val="0"/>
              </a:spcAft>
              <a:buSzPts val="1800"/>
              <a:buChar char="●"/>
            </a:pPr>
            <a:r>
              <a:rPr lang="en">
                <a:uFill>
                  <a:noFill/>
                </a:uFill>
                <a:hlinkClick r:id="rId6"/>
              </a:rPr>
              <a:t>Goat eating food from the girl's hand on the farm</a:t>
            </a:r>
            <a:endParaRPr/>
          </a:p>
          <a:p>
            <a:pPr marL="457200" lvl="0" indent="-342900" algn="l" rtl="0">
              <a:spcBef>
                <a:spcPts val="0"/>
              </a:spcBef>
              <a:spcAft>
                <a:spcPts val="0"/>
              </a:spcAft>
              <a:buSzPts val="1800"/>
              <a:buChar char="●"/>
            </a:pPr>
            <a:r>
              <a:rPr lang="en">
                <a:uFill>
                  <a:noFill/>
                </a:uFill>
                <a:hlinkClick r:id="rId7"/>
              </a:rPr>
              <a:t>Portrait of smiling girl feeding biscuit to goat in the barn</a:t>
            </a:r>
            <a:endParaRPr/>
          </a:p>
          <a:p>
            <a:pPr marL="457200" lvl="0" indent="-342900" algn="l" rtl="0">
              <a:spcBef>
                <a:spcPts val="0"/>
              </a:spcBef>
              <a:spcAft>
                <a:spcPts val="0"/>
              </a:spcAft>
              <a:buSzPts val="1800"/>
              <a:buChar char="●"/>
            </a:pPr>
            <a:r>
              <a:rPr lang="en">
                <a:uFill>
                  <a:noFill/>
                </a:uFill>
                <a:hlinkClick r:id="rId8"/>
              </a:rPr>
              <a:t>Side view man feeding goats</a:t>
            </a:r>
            <a:r>
              <a:rPr lang="en">
                <a:uFill>
                  <a:noFill/>
                </a:uFill>
                <a:hlinkClick r:id="rId9"/>
              </a:rPr>
              <a:t> </a:t>
            </a:r>
            <a:endParaRPr sz="1700" b="1">
              <a:latin typeface="Barlow Semi Condensed"/>
              <a:ea typeface="Barlow Semi Condensed"/>
              <a:cs typeface="Barlow Semi Condensed"/>
              <a:sym typeface="Barlow Semi Condensed"/>
            </a:endParaRPr>
          </a:p>
        </p:txBody>
      </p:sp>
      <p:sp>
        <p:nvSpPr>
          <p:cNvPr id="2065" name="Google Shape;2065;p75"/>
          <p:cNvSpPr txBox="1">
            <a:spLocks noGrp="1"/>
          </p:cNvSpPr>
          <p:nvPr>
            <p:ph type="title"/>
          </p:nvPr>
        </p:nvSpPr>
        <p:spPr>
          <a:xfrm>
            <a:off x="715050" y="471814"/>
            <a:ext cx="7713900" cy="39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69"/>
        <p:cNvGrpSpPr/>
        <p:nvPr/>
      </p:nvGrpSpPr>
      <p:grpSpPr>
        <a:xfrm>
          <a:off x="0" y="0"/>
          <a:ext cx="0" cy="0"/>
          <a:chOff x="0" y="0"/>
          <a:chExt cx="0" cy="0"/>
        </a:xfrm>
      </p:grpSpPr>
      <p:sp>
        <p:nvSpPr>
          <p:cNvPr id="2070" name="Google Shape;2070;p76"/>
          <p:cNvSpPr txBox="1">
            <a:spLocks noGrp="1"/>
          </p:cNvSpPr>
          <p:nvPr>
            <p:ph type="body" idx="1"/>
          </p:nvPr>
        </p:nvSpPr>
        <p:spPr>
          <a:xfrm>
            <a:off x="715050" y="1346925"/>
            <a:ext cx="7716000" cy="325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Barlow Semi Condensed"/>
                <a:ea typeface="Barlow Semi Condensed"/>
                <a:cs typeface="Barlow Semi Condensed"/>
                <a:sym typeface="Barlow Semi Condensed"/>
              </a:rPr>
              <a:t>PHOTOS</a:t>
            </a:r>
            <a:endParaRPr sz="1800" b="1">
              <a:latin typeface="Barlow Semi Condensed"/>
              <a:ea typeface="Barlow Semi Condensed"/>
              <a:cs typeface="Barlow Semi Condensed"/>
              <a:sym typeface="Barlow Semi Condensed"/>
            </a:endParaRPr>
          </a:p>
          <a:p>
            <a:pPr marL="457200" lvl="0" indent="-317500" algn="l" rtl="0">
              <a:spcBef>
                <a:spcPts val="1000"/>
              </a:spcBef>
              <a:spcAft>
                <a:spcPts val="0"/>
              </a:spcAft>
              <a:buClr>
                <a:schemeClr val="lt2"/>
              </a:buClr>
              <a:buSzPts val="1400"/>
              <a:buChar char="●"/>
            </a:pPr>
            <a:r>
              <a:rPr lang="en">
                <a:uFill>
                  <a:noFill/>
                </a:uFill>
                <a:hlinkClick r:id="rId3"/>
              </a:rPr>
              <a:t>Medium shot doctor reading radiography </a:t>
            </a:r>
            <a:endParaRPr/>
          </a:p>
          <a:p>
            <a:pPr marL="457200" lvl="0" indent="-317500" algn="l" rtl="0">
              <a:spcBef>
                <a:spcPts val="0"/>
              </a:spcBef>
              <a:spcAft>
                <a:spcPts val="0"/>
              </a:spcAft>
              <a:buClr>
                <a:schemeClr val="lt2"/>
              </a:buClr>
              <a:buSzPts val="1400"/>
              <a:buChar char="●"/>
            </a:pPr>
            <a:r>
              <a:rPr lang="en">
                <a:uFill>
                  <a:noFill/>
                </a:uFill>
                <a:hlinkClick r:id="rId4"/>
              </a:rPr>
              <a:t>Portrait of female veterinarian examining the dog on table in clinic</a:t>
            </a:r>
            <a:endParaRPr/>
          </a:p>
          <a:p>
            <a:pPr marL="457200" lvl="0" indent="-317500" algn="l" rtl="0">
              <a:spcBef>
                <a:spcPts val="0"/>
              </a:spcBef>
              <a:spcAft>
                <a:spcPts val="0"/>
              </a:spcAft>
              <a:buClr>
                <a:schemeClr val="lt2"/>
              </a:buClr>
              <a:buSzPts val="1400"/>
              <a:buChar char="●"/>
            </a:pPr>
            <a:r>
              <a:rPr lang="en">
                <a:uFill>
                  <a:noFill/>
                </a:uFill>
                <a:hlinkClick r:id="rId5"/>
              </a:rPr>
              <a:t>Pretty young woman petting her dog</a:t>
            </a:r>
            <a:endParaRPr b="1"/>
          </a:p>
          <a:p>
            <a:pPr marL="457200" lvl="0" indent="-317500" algn="l" rtl="0">
              <a:spcBef>
                <a:spcPts val="0"/>
              </a:spcBef>
              <a:spcAft>
                <a:spcPts val="0"/>
              </a:spcAft>
              <a:buClr>
                <a:schemeClr val="lt2"/>
              </a:buClr>
              <a:buSzPts val="1400"/>
              <a:buChar char="●"/>
            </a:pPr>
            <a:r>
              <a:rPr lang="en">
                <a:uFill>
                  <a:noFill/>
                </a:uFill>
                <a:hlinkClick r:id="rId6"/>
              </a:rPr>
              <a:t>Veterinarian checking puppy's health</a:t>
            </a:r>
            <a:endParaRPr/>
          </a:p>
          <a:p>
            <a:pPr marL="457200" lvl="0" indent="-317500" algn="l" rtl="0">
              <a:spcBef>
                <a:spcPts val="0"/>
              </a:spcBef>
              <a:spcAft>
                <a:spcPts val="0"/>
              </a:spcAft>
              <a:buClr>
                <a:schemeClr val="lt2"/>
              </a:buClr>
              <a:buSzPts val="1400"/>
              <a:buChar char="●"/>
            </a:pPr>
            <a:r>
              <a:rPr lang="en">
                <a:uFill>
                  <a:noFill/>
                </a:uFill>
                <a:hlinkClick r:id="rId7"/>
              </a:rPr>
              <a:t>Pretty young woman petting her dog</a:t>
            </a:r>
            <a:endParaRPr/>
          </a:p>
          <a:p>
            <a:pPr marL="457200" lvl="0" indent="-317500" algn="l" rtl="0">
              <a:spcBef>
                <a:spcPts val="0"/>
              </a:spcBef>
              <a:spcAft>
                <a:spcPts val="0"/>
              </a:spcAft>
              <a:buClr>
                <a:schemeClr val="lt2"/>
              </a:buClr>
              <a:buSzPts val="1400"/>
              <a:buChar char="●"/>
            </a:pPr>
            <a:r>
              <a:rPr lang="en">
                <a:uFill>
                  <a:noFill/>
                </a:uFill>
                <a:hlinkClick r:id="rId5"/>
              </a:rPr>
              <a:t>Pretty young woman petting her dog</a:t>
            </a:r>
            <a:endParaRPr/>
          </a:p>
          <a:p>
            <a:pPr marL="0" lvl="0" indent="0" algn="l" rtl="0">
              <a:spcBef>
                <a:spcPts val="1000"/>
              </a:spcBef>
              <a:spcAft>
                <a:spcPts val="0"/>
              </a:spcAft>
              <a:buNone/>
            </a:pPr>
            <a:r>
              <a:rPr lang="en" sz="1700" b="1">
                <a:latin typeface="Barlow Semi Condensed"/>
                <a:ea typeface="Barlow Semi Condensed"/>
                <a:cs typeface="Barlow Semi Condensed"/>
                <a:sym typeface="Barlow Semi Condensed"/>
              </a:rPr>
              <a:t>VECTOR</a:t>
            </a:r>
            <a:endParaRPr sz="1700" b="1">
              <a:latin typeface="Barlow Semi Condensed"/>
              <a:ea typeface="Barlow Semi Condensed"/>
              <a:cs typeface="Barlow Semi Condensed"/>
              <a:sym typeface="Barlow Semi Condensed"/>
            </a:endParaRPr>
          </a:p>
          <a:p>
            <a:pPr marL="457200" lvl="0" indent="-317500" algn="l" rtl="0">
              <a:spcBef>
                <a:spcPts val="1000"/>
              </a:spcBef>
              <a:spcAft>
                <a:spcPts val="0"/>
              </a:spcAft>
              <a:buClr>
                <a:schemeClr val="lt2"/>
              </a:buClr>
              <a:buSzPts val="1400"/>
              <a:buChar char="●"/>
            </a:pPr>
            <a:r>
              <a:rPr lang="en">
                <a:uFill>
                  <a:noFill/>
                </a:uFill>
                <a:hlinkClick r:id="rId8"/>
              </a:rPr>
              <a:t>Winter forest animal</a:t>
            </a:r>
            <a:endParaRPr/>
          </a:p>
        </p:txBody>
      </p:sp>
      <p:sp>
        <p:nvSpPr>
          <p:cNvPr id="2071" name="Google Shape;2071;p76"/>
          <p:cNvSpPr txBox="1">
            <a:spLocks noGrp="1"/>
          </p:cNvSpPr>
          <p:nvPr>
            <p:ph type="ctrTitle"/>
          </p:nvPr>
        </p:nvSpPr>
        <p:spPr>
          <a:xfrm>
            <a:off x="615247" y="464112"/>
            <a:ext cx="7792800" cy="41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75"/>
        <p:cNvGrpSpPr/>
        <p:nvPr/>
      </p:nvGrpSpPr>
      <p:grpSpPr>
        <a:xfrm>
          <a:off x="0" y="0"/>
          <a:ext cx="0" cy="0"/>
          <a:chOff x="0" y="0"/>
          <a:chExt cx="0" cy="0"/>
        </a:xfrm>
      </p:grpSpPr>
      <p:sp>
        <p:nvSpPr>
          <p:cNvPr id="2076" name="Google Shape;2076;p7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077" name="Google Shape;2077;p7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078" name="Google Shape;2078;p7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2D00A9-E727-1282-BFCF-388E26CF1837}"/>
              </a:ext>
            </a:extLst>
          </p:cNvPr>
          <p:cNvSpPr>
            <a:spLocks noGrp="1"/>
          </p:cNvSpPr>
          <p:nvPr>
            <p:ph type="title"/>
          </p:nvPr>
        </p:nvSpPr>
        <p:spPr>
          <a:xfrm>
            <a:off x="715050" y="538274"/>
            <a:ext cx="8428950" cy="4182581"/>
          </a:xfrm>
        </p:spPr>
        <p:txBody>
          <a:bodyPr anchor="t"/>
          <a:lstStyle/>
          <a:p>
            <a:pPr algn="l"/>
            <a:r>
              <a:rPr lang="zh-TW" altLang="en-US" sz="2000" dirty="0"/>
              <a:t>導言，介紹自己和表演的目的，簡要概述即將發生的內容，公司介紹</a:t>
            </a:r>
            <a:br>
              <a:rPr lang="zh-TW" altLang="en-US" sz="2000" dirty="0"/>
            </a:br>
            <a:br>
              <a:rPr lang="zh-TW" altLang="en-US" sz="2000" dirty="0"/>
            </a:br>
            <a:r>
              <a:rPr lang="zh-TW" altLang="en-US" sz="2000" dirty="0"/>
              <a:t>公司背景和歷史，公司使命和價值觀，寵物主題網頁的創意機，寵物服務內容</a:t>
            </a:r>
            <a:br>
              <a:rPr lang="zh-TW" altLang="en-US" sz="2000" dirty="0"/>
            </a:br>
            <a:br>
              <a:rPr lang="zh-TW" altLang="en-US" sz="2000" dirty="0"/>
            </a:br>
            <a:r>
              <a:rPr lang="zh-TW" altLang="en-US" sz="2000" dirty="0"/>
              <a:t>提供各種寵物服務，每種服務的優勢和特點，強調服務質量和專業性，分享愛寵的照片及日常互動</a:t>
            </a:r>
            <a:br>
              <a:rPr lang="zh-TW" altLang="en-US" sz="2000" dirty="0"/>
            </a:br>
            <a:br>
              <a:rPr lang="zh-TW" altLang="en-US" sz="2000" dirty="0"/>
            </a:br>
            <a:r>
              <a:rPr lang="zh-TW" altLang="en-US" sz="2000" dirty="0"/>
              <a:t>創意照片庫或圖片庫展示寵物照片，鼓勵用戶分享他們的寵物照片和故事，添加留言板或評論區，促進用戶之間的互動</a:t>
            </a:r>
            <a:br>
              <a:rPr lang="en-US" altLang="zh-TW" sz="2000" dirty="0"/>
            </a:br>
            <a:br>
              <a:rPr lang="en-US" altLang="zh-TW" sz="2000" dirty="0"/>
            </a:br>
            <a:r>
              <a:rPr lang="zh-TW" altLang="en-US" sz="2000" dirty="0"/>
              <a:t>會員專區，會員權利和福利，註冊成為會員的步驟和好處，管理人員個人資料和訂閱內容</a:t>
            </a:r>
          </a:p>
        </p:txBody>
      </p:sp>
    </p:spTree>
    <p:extLst>
      <p:ext uri="{BB962C8B-B14F-4D97-AF65-F5344CB8AC3E}">
        <p14:creationId xmlns:p14="http://schemas.microsoft.com/office/powerpoint/2010/main" val="37860079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82"/>
        <p:cNvGrpSpPr/>
        <p:nvPr/>
      </p:nvGrpSpPr>
      <p:grpSpPr>
        <a:xfrm>
          <a:off x="0" y="0"/>
          <a:ext cx="0" cy="0"/>
          <a:chOff x="0" y="0"/>
          <a:chExt cx="0" cy="0"/>
        </a:xfrm>
      </p:grpSpPr>
      <p:sp>
        <p:nvSpPr>
          <p:cNvPr id="2083" name="Google Shape;2083;p78"/>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084" name="Google Shape;2084;p78"/>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2085" name="Google Shape;2085;p78"/>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89"/>
        <p:cNvGrpSpPr/>
        <p:nvPr/>
      </p:nvGrpSpPr>
      <p:grpSpPr>
        <a:xfrm>
          <a:off x="0" y="0"/>
          <a:ext cx="0" cy="0"/>
          <a:chOff x="0" y="0"/>
          <a:chExt cx="0" cy="0"/>
        </a:xfrm>
      </p:grpSpPr>
      <p:sp>
        <p:nvSpPr>
          <p:cNvPr id="2090" name="Google Shape;2090;p79"/>
          <p:cNvSpPr txBox="1">
            <a:spLocks noGrp="1"/>
          </p:cNvSpPr>
          <p:nvPr>
            <p:ph type="title" idx="4294967295"/>
          </p:nvPr>
        </p:nvSpPr>
        <p:spPr>
          <a:xfrm>
            <a:off x="1048350" y="922413"/>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091" name="Google Shape;2091;p79"/>
          <p:cNvSpPr txBox="1">
            <a:spLocks noGrp="1"/>
          </p:cNvSpPr>
          <p:nvPr>
            <p:ph type="body" idx="4294967295"/>
          </p:nvPr>
        </p:nvSpPr>
        <p:spPr>
          <a:xfrm>
            <a:off x="1048350" y="1425887"/>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092" name="Google Shape;2092;p79"/>
          <p:cNvSpPr txBox="1">
            <a:spLocks noGrp="1"/>
          </p:cNvSpPr>
          <p:nvPr>
            <p:ph type="body" idx="4294967295"/>
          </p:nvPr>
        </p:nvSpPr>
        <p:spPr>
          <a:xfrm>
            <a:off x="1048350" y="1887061"/>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Barlow Semi Condensed</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(https://fonts.google.com/specimen/Barlow+Semi+Condensed)</a:t>
            </a:r>
            <a:endParaRPr>
              <a:solidFill>
                <a:schemeClr val="dk1"/>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Questrial</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dk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(https://fonts.google.com/specimen/Questrial)</a:t>
            </a:r>
            <a:endParaRPr>
              <a:solidFill>
                <a:schemeClr val="dk1"/>
              </a:solidFill>
              <a:latin typeface="Arial"/>
              <a:ea typeface="Arial"/>
              <a:cs typeface="Arial"/>
              <a:sym typeface="Arial"/>
            </a:endParaRPr>
          </a:p>
        </p:txBody>
      </p:sp>
      <p:grpSp>
        <p:nvGrpSpPr>
          <p:cNvPr id="2093" name="Google Shape;2093;p79"/>
          <p:cNvGrpSpPr/>
          <p:nvPr/>
        </p:nvGrpSpPr>
        <p:grpSpPr>
          <a:xfrm>
            <a:off x="1127138" y="3466887"/>
            <a:ext cx="3976875" cy="754200"/>
            <a:chOff x="2052655" y="3498875"/>
            <a:chExt cx="3976875" cy="754200"/>
          </a:xfrm>
        </p:grpSpPr>
        <p:sp>
          <p:nvSpPr>
            <p:cNvPr id="2094" name="Google Shape;2094;p79"/>
            <p:cNvSpPr/>
            <p:nvPr/>
          </p:nvSpPr>
          <p:spPr>
            <a:xfrm>
              <a:off x="3114480" y="3498875"/>
              <a:ext cx="791400" cy="754200"/>
            </a:xfrm>
            <a:prstGeom prst="roundRect">
              <a:avLst>
                <a:gd name="adj" fmla="val 16667"/>
              </a:avLst>
            </a:prstGeom>
            <a:solidFill>
              <a:srgbClr val="F15A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4176300" y="3498875"/>
              <a:ext cx="791400" cy="754200"/>
            </a:xfrm>
            <a:prstGeom prst="roundRect">
              <a:avLst>
                <a:gd name="adj" fmla="val 16667"/>
              </a:avLst>
            </a:prstGeom>
            <a:solidFill>
              <a:srgbClr val="FFBC5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5238120" y="3498875"/>
              <a:ext cx="791400" cy="754200"/>
            </a:xfrm>
            <a:prstGeom prst="roundRect">
              <a:avLst>
                <a:gd name="adj" fmla="val 16667"/>
              </a:avLst>
            </a:prstGeom>
            <a:solidFill>
              <a:srgbClr val="F793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2052655" y="3498875"/>
              <a:ext cx="791400" cy="754200"/>
            </a:xfrm>
            <a:prstGeom prst="roundRect">
              <a:avLst>
                <a:gd name="adj" fmla="val 16667"/>
              </a:avLst>
            </a:prstGeom>
            <a:solidFill>
              <a:srgbClr val="2620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#f15a24</a:t>
              </a:r>
              <a:endParaRPr sz="1000">
                <a:solidFill>
                  <a:srgbClr val="FFFFFF"/>
                </a:solidFill>
              </a:endParaRPr>
            </a:p>
          </p:txBody>
        </p:sp>
        <p:sp>
          <p:nvSpPr>
            <p:cNvPr id="2099" name="Google Shape;2099;p79"/>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#ffbc5e</a:t>
              </a:r>
              <a:endParaRPr sz="1000">
                <a:solidFill>
                  <a:srgbClr val="FFFFFF"/>
                </a:solidFill>
              </a:endParaRPr>
            </a:p>
          </p:txBody>
        </p:sp>
        <p:sp>
          <p:nvSpPr>
            <p:cNvPr id="2100" name="Google Shape;2100;p79"/>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#f7931e</a:t>
              </a:r>
              <a:endParaRPr sz="1000">
                <a:solidFill>
                  <a:srgbClr val="FFFFFF"/>
                </a:solidFill>
              </a:endParaRPr>
            </a:p>
          </p:txBody>
        </p:sp>
        <p:sp>
          <p:nvSpPr>
            <p:cNvPr id="2101" name="Google Shape;2101;p79"/>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#262065</a:t>
              </a:r>
              <a:endParaRPr sz="1000">
                <a:solidFill>
                  <a:srgbClr val="FFFFFF"/>
                </a:solidFill>
              </a:endParaRPr>
            </a:p>
          </p:txBody>
        </p:sp>
      </p:grpSp>
      <p:grpSp>
        <p:nvGrpSpPr>
          <p:cNvPr id="2102" name="Google Shape;2102;p79"/>
          <p:cNvGrpSpPr/>
          <p:nvPr/>
        </p:nvGrpSpPr>
        <p:grpSpPr>
          <a:xfrm>
            <a:off x="5374452" y="3466887"/>
            <a:ext cx="791411" cy="754200"/>
            <a:chOff x="5238120" y="3498875"/>
            <a:chExt cx="791411" cy="754200"/>
          </a:xfrm>
        </p:grpSpPr>
        <p:sp>
          <p:nvSpPr>
            <p:cNvPr id="2103" name="Google Shape;2103;p79"/>
            <p:cNvSpPr/>
            <p:nvPr/>
          </p:nvSpPr>
          <p:spPr>
            <a:xfrm>
              <a:off x="5238120" y="3498875"/>
              <a:ext cx="791400" cy="754200"/>
            </a:xfrm>
            <a:prstGeom prst="roundRect">
              <a:avLst>
                <a:gd name="adj" fmla="val 16667"/>
              </a:avLst>
            </a:prstGeom>
            <a:solidFill>
              <a:srgbClr val="FFCC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62065"/>
                  </a:solidFill>
                </a:rPr>
                <a:t>#ffccc9</a:t>
              </a:r>
              <a:endParaRPr sz="1000">
                <a:solidFill>
                  <a:srgbClr val="262065"/>
                </a:solidFill>
              </a:endParaRPr>
            </a:p>
          </p:txBody>
        </p:sp>
      </p:grpSp>
      <p:grpSp>
        <p:nvGrpSpPr>
          <p:cNvPr id="2105" name="Google Shape;2105;p79"/>
          <p:cNvGrpSpPr/>
          <p:nvPr/>
        </p:nvGrpSpPr>
        <p:grpSpPr>
          <a:xfrm>
            <a:off x="6340927" y="3466887"/>
            <a:ext cx="791411" cy="754200"/>
            <a:chOff x="5238120" y="3498875"/>
            <a:chExt cx="791411" cy="754200"/>
          </a:xfrm>
        </p:grpSpPr>
        <p:sp>
          <p:nvSpPr>
            <p:cNvPr id="2106" name="Google Shape;2106;p79"/>
            <p:cNvSpPr/>
            <p:nvPr/>
          </p:nvSpPr>
          <p:spPr>
            <a:xfrm>
              <a:off x="5238120" y="3498875"/>
              <a:ext cx="791400" cy="754200"/>
            </a:xfrm>
            <a:prstGeom prst="roundRect">
              <a:avLst>
                <a:gd name="adj" fmla="val 16667"/>
              </a:avLst>
            </a:prstGeom>
            <a:solidFill>
              <a:srgbClr val="F78E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62065"/>
                  </a:solidFill>
                </a:rPr>
                <a:t>#f78e6b</a:t>
              </a:r>
              <a:endParaRPr sz="1000">
                <a:solidFill>
                  <a:srgbClr val="262065"/>
                </a:solidFill>
              </a:endParaRPr>
            </a:p>
          </p:txBody>
        </p:sp>
      </p:grpSp>
      <p:grpSp>
        <p:nvGrpSpPr>
          <p:cNvPr id="2108" name="Google Shape;2108;p79"/>
          <p:cNvGrpSpPr/>
          <p:nvPr/>
        </p:nvGrpSpPr>
        <p:grpSpPr>
          <a:xfrm>
            <a:off x="7225452" y="3466887"/>
            <a:ext cx="791411" cy="754200"/>
            <a:chOff x="5238120" y="3498875"/>
            <a:chExt cx="791411" cy="754200"/>
          </a:xfrm>
        </p:grpSpPr>
        <p:sp>
          <p:nvSpPr>
            <p:cNvPr id="2109" name="Google Shape;2109;p79"/>
            <p:cNvSpPr/>
            <p:nvPr/>
          </p:nvSpPr>
          <p:spPr>
            <a:xfrm>
              <a:off x="5238120" y="3498875"/>
              <a:ext cx="791400" cy="754200"/>
            </a:xfrm>
            <a:prstGeom prst="roundRect">
              <a:avLst>
                <a:gd name="adj" fmla="val 16667"/>
              </a:avLst>
            </a:prstGeom>
            <a:solidFill>
              <a:srgbClr val="7D5F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#7d5feb</a:t>
              </a:r>
              <a:endParaRPr sz="1000">
                <a:solidFill>
                  <a:srgbClr val="FFFFFF"/>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14"/>
        <p:cNvGrpSpPr/>
        <p:nvPr/>
      </p:nvGrpSpPr>
      <p:grpSpPr>
        <a:xfrm>
          <a:off x="0" y="0"/>
          <a:ext cx="0" cy="0"/>
          <a:chOff x="0" y="0"/>
          <a:chExt cx="0" cy="0"/>
        </a:xfrm>
      </p:grpSpPr>
      <p:sp>
        <p:nvSpPr>
          <p:cNvPr id="2115" name="Google Shape;2115;p80"/>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2116" name="Google Shape;2116;p80"/>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117" name="Google Shape;2117;p80"/>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118" name="Google Shape;2118;p80"/>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119" name="Google Shape;2119;p80"/>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120" name="Google Shape;2120;p80"/>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121" name="Google Shape;2121;p80"/>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122" name="Google Shape;2122;p80"/>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123" name="Google Shape;2123;p80"/>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124" name="Google Shape;2124;p80"/>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125" name="Google Shape;2125;p80"/>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126" name="Google Shape;2126;p80"/>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30"/>
        <p:cNvGrpSpPr/>
        <p:nvPr/>
      </p:nvGrpSpPr>
      <p:grpSpPr>
        <a:xfrm>
          <a:off x="0" y="0"/>
          <a:ext cx="0" cy="0"/>
          <a:chOff x="0" y="0"/>
          <a:chExt cx="0" cy="0"/>
        </a:xfrm>
      </p:grpSpPr>
      <p:sp>
        <p:nvSpPr>
          <p:cNvPr id="2131" name="Google Shape;2131;p8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132" name="Google Shape;2132;p81"/>
          <p:cNvGrpSpPr/>
          <p:nvPr/>
        </p:nvGrpSpPr>
        <p:grpSpPr>
          <a:xfrm>
            <a:off x="5156078" y="3085736"/>
            <a:ext cx="474294" cy="551291"/>
            <a:chOff x="4727025" y="1332775"/>
            <a:chExt cx="59900" cy="69625"/>
          </a:xfrm>
        </p:grpSpPr>
        <p:sp>
          <p:nvSpPr>
            <p:cNvPr id="2133" name="Google Shape;2133;p8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81"/>
          <p:cNvGrpSpPr/>
          <p:nvPr/>
        </p:nvGrpSpPr>
        <p:grpSpPr>
          <a:xfrm>
            <a:off x="5769734" y="2314340"/>
            <a:ext cx="555653" cy="557031"/>
            <a:chOff x="4820425" y="1329900"/>
            <a:chExt cx="70175" cy="70350"/>
          </a:xfrm>
        </p:grpSpPr>
        <p:sp>
          <p:nvSpPr>
            <p:cNvPr id="2136" name="Google Shape;2136;p8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81"/>
          <p:cNvGrpSpPr/>
          <p:nvPr/>
        </p:nvGrpSpPr>
        <p:grpSpPr>
          <a:xfrm>
            <a:off x="6396103" y="2318845"/>
            <a:ext cx="582574" cy="533871"/>
            <a:chOff x="4903200" y="1331525"/>
            <a:chExt cx="73575" cy="67425"/>
          </a:xfrm>
        </p:grpSpPr>
        <p:sp>
          <p:nvSpPr>
            <p:cNvPr id="2141" name="Google Shape;2141;p8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81"/>
          <p:cNvGrpSpPr/>
          <p:nvPr/>
        </p:nvGrpSpPr>
        <p:grpSpPr>
          <a:xfrm>
            <a:off x="5755581" y="3078709"/>
            <a:ext cx="583960" cy="565345"/>
            <a:chOff x="4815575" y="1416800"/>
            <a:chExt cx="73750" cy="71400"/>
          </a:xfrm>
        </p:grpSpPr>
        <p:sp>
          <p:nvSpPr>
            <p:cNvPr id="2144" name="Google Shape;2144;p8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81"/>
          <p:cNvGrpSpPr/>
          <p:nvPr/>
        </p:nvGrpSpPr>
        <p:grpSpPr>
          <a:xfrm>
            <a:off x="6390362" y="3108896"/>
            <a:ext cx="589898" cy="504970"/>
            <a:chOff x="4902475" y="1418875"/>
            <a:chExt cx="74500" cy="63775"/>
          </a:xfrm>
        </p:grpSpPr>
        <p:sp>
          <p:nvSpPr>
            <p:cNvPr id="2148" name="Google Shape;2148;p8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81"/>
          <p:cNvGrpSpPr/>
          <p:nvPr/>
        </p:nvGrpSpPr>
        <p:grpSpPr>
          <a:xfrm>
            <a:off x="5765577" y="3826000"/>
            <a:ext cx="563967" cy="567127"/>
            <a:chOff x="4818100" y="1507675"/>
            <a:chExt cx="71225" cy="71625"/>
          </a:xfrm>
        </p:grpSpPr>
        <p:sp>
          <p:nvSpPr>
            <p:cNvPr id="2151" name="Google Shape;2151;p8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81"/>
          <p:cNvGrpSpPr/>
          <p:nvPr/>
        </p:nvGrpSpPr>
        <p:grpSpPr>
          <a:xfrm>
            <a:off x="5079075" y="3829461"/>
            <a:ext cx="628301" cy="588505"/>
            <a:chOff x="4721450" y="1509475"/>
            <a:chExt cx="79350" cy="74325"/>
          </a:xfrm>
        </p:grpSpPr>
        <p:sp>
          <p:nvSpPr>
            <p:cNvPr id="2156" name="Google Shape;2156;p8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81"/>
          <p:cNvGrpSpPr/>
          <p:nvPr/>
        </p:nvGrpSpPr>
        <p:grpSpPr>
          <a:xfrm>
            <a:off x="6424608" y="3814027"/>
            <a:ext cx="557038" cy="562772"/>
            <a:chOff x="4906800" y="1507500"/>
            <a:chExt cx="70350" cy="71075"/>
          </a:xfrm>
        </p:grpSpPr>
        <p:sp>
          <p:nvSpPr>
            <p:cNvPr id="2161" name="Google Shape;2161;p8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81"/>
          <p:cNvGrpSpPr/>
          <p:nvPr/>
        </p:nvGrpSpPr>
        <p:grpSpPr>
          <a:xfrm>
            <a:off x="4462216" y="2340963"/>
            <a:ext cx="517934" cy="517934"/>
            <a:chOff x="3736598" y="2170606"/>
            <a:chExt cx="404889" cy="404889"/>
          </a:xfrm>
        </p:grpSpPr>
        <p:sp>
          <p:nvSpPr>
            <p:cNvPr id="2167" name="Google Shape;2167;p8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81"/>
          <p:cNvGrpSpPr/>
          <p:nvPr/>
        </p:nvGrpSpPr>
        <p:grpSpPr>
          <a:xfrm>
            <a:off x="3729277" y="2341061"/>
            <a:ext cx="586986" cy="517740"/>
            <a:chOff x="3161917" y="2170682"/>
            <a:chExt cx="458870" cy="404737"/>
          </a:xfrm>
        </p:grpSpPr>
        <p:sp>
          <p:nvSpPr>
            <p:cNvPr id="2172" name="Google Shape;2172;p8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81"/>
          <p:cNvGrpSpPr/>
          <p:nvPr/>
        </p:nvGrpSpPr>
        <p:grpSpPr>
          <a:xfrm>
            <a:off x="3752299" y="3102400"/>
            <a:ext cx="540943" cy="517963"/>
            <a:chOff x="3179914" y="2889488"/>
            <a:chExt cx="422876" cy="404911"/>
          </a:xfrm>
        </p:grpSpPr>
        <p:sp>
          <p:nvSpPr>
            <p:cNvPr id="2176" name="Google Shape;2176;p8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 name="Google Shape;2182;p81"/>
          <p:cNvGrpSpPr/>
          <p:nvPr/>
        </p:nvGrpSpPr>
        <p:grpSpPr>
          <a:xfrm>
            <a:off x="4453093" y="3102358"/>
            <a:ext cx="536180" cy="518047"/>
            <a:chOff x="3729467" y="2889422"/>
            <a:chExt cx="419153" cy="404977"/>
          </a:xfrm>
        </p:grpSpPr>
        <p:sp>
          <p:nvSpPr>
            <p:cNvPr id="2183" name="Google Shape;2183;p8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81"/>
          <p:cNvGrpSpPr/>
          <p:nvPr/>
        </p:nvGrpSpPr>
        <p:grpSpPr>
          <a:xfrm>
            <a:off x="1990126" y="3445787"/>
            <a:ext cx="965351" cy="134611"/>
            <a:chOff x="4411970" y="2962952"/>
            <a:chExt cx="706544" cy="104212"/>
          </a:xfrm>
        </p:grpSpPr>
        <p:sp>
          <p:nvSpPr>
            <p:cNvPr id="2191" name="Google Shape;2191;p8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 name="Google Shape;2195;p81"/>
          <p:cNvGrpSpPr/>
          <p:nvPr/>
        </p:nvGrpSpPr>
        <p:grpSpPr>
          <a:xfrm>
            <a:off x="1990126" y="3041077"/>
            <a:ext cx="960158" cy="289172"/>
            <a:chOff x="4411970" y="2726085"/>
            <a:chExt cx="643107" cy="193659"/>
          </a:xfrm>
        </p:grpSpPr>
        <p:sp>
          <p:nvSpPr>
            <p:cNvPr id="2196" name="Google Shape;2196;p8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81"/>
          <p:cNvGrpSpPr/>
          <p:nvPr/>
        </p:nvGrpSpPr>
        <p:grpSpPr>
          <a:xfrm>
            <a:off x="998624" y="3295400"/>
            <a:ext cx="811503" cy="252584"/>
            <a:chOff x="4411970" y="4340222"/>
            <a:chExt cx="779467" cy="242683"/>
          </a:xfrm>
        </p:grpSpPr>
        <p:sp>
          <p:nvSpPr>
            <p:cNvPr id="2200" name="Google Shape;2200;p8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81"/>
          <p:cNvGrpSpPr/>
          <p:nvPr/>
        </p:nvGrpSpPr>
        <p:grpSpPr>
          <a:xfrm>
            <a:off x="1990126" y="2709308"/>
            <a:ext cx="965160" cy="216230"/>
            <a:chOff x="4411970" y="2468674"/>
            <a:chExt cx="747317" cy="167425"/>
          </a:xfrm>
        </p:grpSpPr>
        <p:sp>
          <p:nvSpPr>
            <p:cNvPr id="2204" name="Google Shape;2204;p8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6" name="Google Shape;2206;p8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7" name="Google Shape;2207;p81"/>
          <p:cNvGrpSpPr/>
          <p:nvPr/>
        </p:nvGrpSpPr>
        <p:grpSpPr>
          <a:xfrm>
            <a:off x="997692" y="2334687"/>
            <a:ext cx="1959041" cy="208784"/>
            <a:chOff x="6336019" y="3733725"/>
            <a:chExt cx="2566206" cy="351310"/>
          </a:xfrm>
        </p:grpSpPr>
        <p:sp>
          <p:nvSpPr>
            <p:cNvPr id="2208" name="Google Shape;2208;p8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81"/>
          <p:cNvGrpSpPr/>
          <p:nvPr/>
        </p:nvGrpSpPr>
        <p:grpSpPr>
          <a:xfrm>
            <a:off x="1990126" y="3950602"/>
            <a:ext cx="946551" cy="153200"/>
            <a:chOff x="4404545" y="3301592"/>
            <a:chExt cx="782403" cy="129272"/>
          </a:xfrm>
        </p:grpSpPr>
        <p:sp>
          <p:nvSpPr>
            <p:cNvPr id="2213" name="Google Shape;2213;p8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81"/>
          <p:cNvGrpSpPr/>
          <p:nvPr/>
        </p:nvGrpSpPr>
        <p:grpSpPr>
          <a:xfrm>
            <a:off x="1990126" y="3695937"/>
            <a:ext cx="962257" cy="139127"/>
            <a:chOff x="4411970" y="3131459"/>
            <a:chExt cx="710520" cy="117397"/>
          </a:xfrm>
        </p:grpSpPr>
        <p:sp>
          <p:nvSpPr>
            <p:cNvPr id="2216" name="Google Shape;2216;p8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8" name="Google Shape;2218;p8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9" name="Google Shape;2219;p81"/>
          <p:cNvGrpSpPr/>
          <p:nvPr/>
        </p:nvGrpSpPr>
        <p:grpSpPr>
          <a:xfrm>
            <a:off x="990271" y="3621603"/>
            <a:ext cx="823838" cy="458988"/>
            <a:chOff x="4411970" y="1801825"/>
            <a:chExt cx="734586" cy="409262"/>
          </a:xfrm>
        </p:grpSpPr>
        <p:sp>
          <p:nvSpPr>
            <p:cNvPr id="2220" name="Google Shape;2220;p8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81"/>
          <p:cNvGrpSpPr/>
          <p:nvPr/>
        </p:nvGrpSpPr>
        <p:grpSpPr>
          <a:xfrm>
            <a:off x="3095243" y="2339173"/>
            <a:ext cx="521514" cy="521514"/>
            <a:chOff x="5681300" y="2527788"/>
            <a:chExt cx="805800" cy="805800"/>
          </a:xfrm>
        </p:grpSpPr>
        <p:sp>
          <p:nvSpPr>
            <p:cNvPr id="2223" name="Google Shape;2223;p8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81"/>
          <p:cNvGrpSpPr/>
          <p:nvPr/>
        </p:nvGrpSpPr>
        <p:grpSpPr>
          <a:xfrm>
            <a:off x="3089483" y="3094865"/>
            <a:ext cx="533033" cy="533033"/>
            <a:chOff x="4049800" y="640400"/>
            <a:chExt cx="858900" cy="858900"/>
          </a:xfrm>
        </p:grpSpPr>
        <p:sp>
          <p:nvSpPr>
            <p:cNvPr id="2226" name="Google Shape;2226;p8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81"/>
          <p:cNvGrpSpPr/>
          <p:nvPr/>
        </p:nvGrpSpPr>
        <p:grpSpPr>
          <a:xfrm>
            <a:off x="3014966" y="3772543"/>
            <a:ext cx="682068" cy="682068"/>
            <a:chOff x="5080188" y="927900"/>
            <a:chExt cx="961200" cy="961200"/>
          </a:xfrm>
        </p:grpSpPr>
        <p:sp>
          <p:nvSpPr>
            <p:cNvPr id="2229" name="Google Shape;2229;p8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81"/>
          <p:cNvGrpSpPr/>
          <p:nvPr/>
        </p:nvGrpSpPr>
        <p:grpSpPr>
          <a:xfrm>
            <a:off x="4478465" y="3869234"/>
            <a:ext cx="505650" cy="504006"/>
            <a:chOff x="6039282" y="1042577"/>
            <a:chExt cx="734315" cy="731929"/>
          </a:xfrm>
        </p:grpSpPr>
        <p:sp>
          <p:nvSpPr>
            <p:cNvPr id="2238" name="Google Shape;2238;p8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81"/>
          <p:cNvGrpSpPr/>
          <p:nvPr/>
        </p:nvGrpSpPr>
        <p:grpSpPr>
          <a:xfrm>
            <a:off x="5091067" y="2298862"/>
            <a:ext cx="567744" cy="602136"/>
            <a:chOff x="1825800" y="1651625"/>
            <a:chExt cx="539989" cy="571775"/>
          </a:xfrm>
        </p:grpSpPr>
        <p:sp>
          <p:nvSpPr>
            <p:cNvPr id="2260" name="Google Shape;2260;p8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81"/>
          <p:cNvGrpSpPr/>
          <p:nvPr/>
        </p:nvGrpSpPr>
        <p:grpSpPr>
          <a:xfrm>
            <a:off x="3765995" y="3855579"/>
            <a:ext cx="508123" cy="507955"/>
            <a:chOff x="1897577" y="2802432"/>
            <a:chExt cx="492176" cy="492014"/>
          </a:xfrm>
        </p:grpSpPr>
        <p:sp>
          <p:nvSpPr>
            <p:cNvPr id="2265" name="Google Shape;2265;p8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81"/>
          <p:cNvGrpSpPr/>
          <p:nvPr/>
        </p:nvGrpSpPr>
        <p:grpSpPr>
          <a:xfrm>
            <a:off x="997525" y="4169123"/>
            <a:ext cx="809227" cy="200842"/>
            <a:chOff x="2013045" y="4813233"/>
            <a:chExt cx="921986" cy="228854"/>
          </a:xfrm>
        </p:grpSpPr>
        <p:sp>
          <p:nvSpPr>
            <p:cNvPr id="2278" name="Google Shape;2278;p8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81"/>
          <p:cNvGrpSpPr/>
          <p:nvPr/>
        </p:nvGrpSpPr>
        <p:grpSpPr>
          <a:xfrm>
            <a:off x="1005985" y="2656004"/>
            <a:ext cx="792421" cy="269941"/>
            <a:chOff x="1046767" y="4756633"/>
            <a:chExt cx="859646" cy="292841"/>
          </a:xfrm>
        </p:grpSpPr>
        <p:sp>
          <p:nvSpPr>
            <p:cNvPr id="2281" name="Google Shape;2281;p8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4" name="Google Shape;2284;p8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8" name="Google Shape;2288;p81"/>
          <p:cNvGrpSpPr/>
          <p:nvPr/>
        </p:nvGrpSpPr>
        <p:grpSpPr>
          <a:xfrm>
            <a:off x="7141841" y="2550562"/>
            <a:ext cx="166473" cy="141497"/>
            <a:chOff x="4660325" y="1866850"/>
            <a:chExt cx="68350" cy="58100"/>
          </a:xfrm>
        </p:grpSpPr>
        <p:sp>
          <p:nvSpPr>
            <p:cNvPr id="2289" name="Google Shape;2289;p8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81"/>
          <p:cNvGrpSpPr/>
          <p:nvPr/>
        </p:nvGrpSpPr>
        <p:grpSpPr>
          <a:xfrm>
            <a:off x="7451186" y="2576286"/>
            <a:ext cx="162515" cy="90049"/>
            <a:chOff x="4791775" y="1877500"/>
            <a:chExt cx="66725" cy="36975"/>
          </a:xfrm>
        </p:grpSpPr>
        <p:sp>
          <p:nvSpPr>
            <p:cNvPr id="2292" name="Google Shape;2292;p8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81"/>
          <p:cNvGrpSpPr/>
          <p:nvPr/>
        </p:nvGrpSpPr>
        <p:grpSpPr>
          <a:xfrm>
            <a:off x="7772899" y="2576286"/>
            <a:ext cx="144979" cy="90049"/>
            <a:chOff x="4923925" y="1877500"/>
            <a:chExt cx="59525" cy="36975"/>
          </a:xfrm>
        </p:grpSpPr>
        <p:sp>
          <p:nvSpPr>
            <p:cNvPr id="2295" name="Google Shape;2295;p8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2297;p81"/>
          <p:cNvGrpSpPr/>
          <p:nvPr/>
        </p:nvGrpSpPr>
        <p:grpSpPr>
          <a:xfrm>
            <a:off x="8067390" y="2558477"/>
            <a:ext cx="141447" cy="125667"/>
            <a:chOff x="5058450" y="1870100"/>
            <a:chExt cx="58075" cy="51600"/>
          </a:xfrm>
        </p:grpSpPr>
        <p:sp>
          <p:nvSpPr>
            <p:cNvPr id="2298" name="Google Shape;2298;p8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81"/>
          <p:cNvGrpSpPr/>
          <p:nvPr/>
        </p:nvGrpSpPr>
        <p:grpSpPr>
          <a:xfrm>
            <a:off x="7481905" y="2980885"/>
            <a:ext cx="101077" cy="107645"/>
            <a:chOff x="4811425" y="2065025"/>
            <a:chExt cx="41500" cy="44200"/>
          </a:xfrm>
        </p:grpSpPr>
        <p:sp>
          <p:nvSpPr>
            <p:cNvPr id="2301" name="Google Shape;2301;p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81"/>
          <p:cNvGrpSpPr/>
          <p:nvPr/>
        </p:nvGrpSpPr>
        <p:grpSpPr>
          <a:xfrm>
            <a:off x="7774342" y="2981098"/>
            <a:ext cx="120867" cy="107218"/>
            <a:chOff x="4929875" y="2065025"/>
            <a:chExt cx="49625" cy="44025"/>
          </a:xfrm>
        </p:grpSpPr>
        <p:sp>
          <p:nvSpPr>
            <p:cNvPr id="2304" name="Google Shape;2304;p8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81"/>
          <p:cNvGrpSpPr/>
          <p:nvPr/>
        </p:nvGrpSpPr>
        <p:grpSpPr>
          <a:xfrm>
            <a:off x="8103011" y="2984112"/>
            <a:ext cx="70206" cy="101191"/>
            <a:chOff x="5083925" y="2066350"/>
            <a:chExt cx="28825" cy="41550"/>
          </a:xfrm>
        </p:grpSpPr>
        <p:sp>
          <p:nvSpPr>
            <p:cNvPr id="2307" name="Google Shape;2307;p8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81"/>
          <p:cNvGrpSpPr/>
          <p:nvPr/>
        </p:nvGrpSpPr>
        <p:grpSpPr>
          <a:xfrm>
            <a:off x="7134565" y="2999759"/>
            <a:ext cx="181026" cy="69896"/>
            <a:chOff x="4659775" y="2072775"/>
            <a:chExt cx="74325" cy="28700"/>
          </a:xfrm>
        </p:grpSpPr>
        <p:sp>
          <p:nvSpPr>
            <p:cNvPr id="2310" name="Google Shape;2310;p8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81"/>
          <p:cNvGrpSpPr/>
          <p:nvPr/>
        </p:nvGrpSpPr>
        <p:grpSpPr>
          <a:xfrm>
            <a:off x="8054421" y="2790324"/>
            <a:ext cx="167387" cy="89197"/>
            <a:chOff x="4662475" y="1976500"/>
            <a:chExt cx="68725" cy="36625"/>
          </a:xfrm>
        </p:grpSpPr>
        <p:sp>
          <p:nvSpPr>
            <p:cNvPr id="2314" name="Google Shape;2314;p8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81"/>
          <p:cNvGrpSpPr/>
          <p:nvPr/>
        </p:nvGrpSpPr>
        <p:grpSpPr>
          <a:xfrm>
            <a:off x="7751326" y="2793764"/>
            <a:ext cx="166899" cy="82317"/>
            <a:chOff x="4920150" y="1977875"/>
            <a:chExt cx="68525" cy="33800"/>
          </a:xfrm>
        </p:grpSpPr>
        <p:sp>
          <p:nvSpPr>
            <p:cNvPr id="2318" name="Google Shape;2318;p8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81"/>
          <p:cNvGrpSpPr/>
          <p:nvPr/>
        </p:nvGrpSpPr>
        <p:grpSpPr>
          <a:xfrm>
            <a:off x="7162483" y="3197682"/>
            <a:ext cx="125190" cy="127859"/>
            <a:chOff x="4676550" y="2160575"/>
            <a:chExt cx="51400" cy="52500"/>
          </a:xfrm>
        </p:grpSpPr>
        <p:sp>
          <p:nvSpPr>
            <p:cNvPr id="2322" name="Google Shape;2322;p8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2325;p81"/>
          <p:cNvGrpSpPr/>
          <p:nvPr/>
        </p:nvGrpSpPr>
        <p:grpSpPr>
          <a:xfrm>
            <a:off x="7459741" y="3204714"/>
            <a:ext cx="145405" cy="113794"/>
            <a:chOff x="4768325" y="2163475"/>
            <a:chExt cx="59700" cy="46725"/>
          </a:xfrm>
        </p:grpSpPr>
        <p:sp>
          <p:nvSpPr>
            <p:cNvPr id="2326" name="Google Shape;2326;p8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8" name="Google Shape;2328;p8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4" name="Google Shape;2334;p81"/>
          <p:cNvGrpSpPr/>
          <p:nvPr/>
        </p:nvGrpSpPr>
        <p:grpSpPr>
          <a:xfrm>
            <a:off x="7476059" y="3459808"/>
            <a:ext cx="112768" cy="106853"/>
            <a:chOff x="4768575" y="2253950"/>
            <a:chExt cx="46300" cy="43875"/>
          </a:xfrm>
        </p:grpSpPr>
        <p:sp>
          <p:nvSpPr>
            <p:cNvPr id="2335" name="Google Shape;2335;p8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81"/>
          <p:cNvGrpSpPr/>
          <p:nvPr/>
        </p:nvGrpSpPr>
        <p:grpSpPr>
          <a:xfrm>
            <a:off x="7775682" y="3948834"/>
            <a:ext cx="118187" cy="146246"/>
            <a:chOff x="4960900" y="2433225"/>
            <a:chExt cx="48525" cy="60050"/>
          </a:xfrm>
        </p:grpSpPr>
        <p:sp>
          <p:nvSpPr>
            <p:cNvPr id="2338" name="Google Shape;2338;p8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81"/>
          <p:cNvGrpSpPr/>
          <p:nvPr/>
        </p:nvGrpSpPr>
        <p:grpSpPr>
          <a:xfrm>
            <a:off x="7464247" y="4212895"/>
            <a:ext cx="136394" cy="143810"/>
            <a:chOff x="4854075" y="2527625"/>
            <a:chExt cx="56000" cy="59050"/>
          </a:xfrm>
        </p:grpSpPr>
        <p:sp>
          <p:nvSpPr>
            <p:cNvPr id="2341" name="Google Shape;2341;p8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3" name="Google Shape;2343;p8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6" name="Google Shape;2346;p81"/>
          <p:cNvGrpSpPr/>
          <p:nvPr/>
        </p:nvGrpSpPr>
        <p:grpSpPr>
          <a:xfrm>
            <a:off x="8088458" y="3676639"/>
            <a:ext cx="99312" cy="160797"/>
            <a:chOff x="5059700" y="2334775"/>
            <a:chExt cx="40775" cy="66025"/>
          </a:xfrm>
        </p:grpSpPr>
        <p:sp>
          <p:nvSpPr>
            <p:cNvPr id="2347" name="Google Shape;2347;p8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81"/>
          <p:cNvGrpSpPr/>
          <p:nvPr/>
        </p:nvGrpSpPr>
        <p:grpSpPr>
          <a:xfrm>
            <a:off x="8045622" y="3941771"/>
            <a:ext cx="184984" cy="160371"/>
            <a:chOff x="5037700" y="2430325"/>
            <a:chExt cx="75950" cy="65850"/>
          </a:xfrm>
        </p:grpSpPr>
        <p:sp>
          <p:nvSpPr>
            <p:cNvPr id="2357" name="Google Shape;2357;p8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81"/>
          <p:cNvGrpSpPr/>
          <p:nvPr/>
        </p:nvGrpSpPr>
        <p:grpSpPr>
          <a:xfrm>
            <a:off x="7465128" y="3708223"/>
            <a:ext cx="173014" cy="97629"/>
            <a:chOff x="4756975" y="2341800"/>
            <a:chExt cx="91975" cy="51925"/>
          </a:xfrm>
        </p:grpSpPr>
        <p:sp>
          <p:nvSpPr>
            <p:cNvPr id="2360" name="Google Shape;2360;p8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81"/>
          <p:cNvGrpSpPr/>
          <p:nvPr/>
        </p:nvGrpSpPr>
        <p:grpSpPr>
          <a:xfrm>
            <a:off x="7732065" y="4196920"/>
            <a:ext cx="212497" cy="175761"/>
            <a:chOff x="4943575" y="2516350"/>
            <a:chExt cx="98675" cy="81700"/>
          </a:xfrm>
        </p:grpSpPr>
        <p:sp>
          <p:nvSpPr>
            <p:cNvPr id="2381" name="Google Shape;2381;p8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9" name="Google Shape;2459;p8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67"/>
        <p:cNvGrpSpPr/>
        <p:nvPr/>
      </p:nvGrpSpPr>
      <p:grpSpPr>
        <a:xfrm>
          <a:off x="0" y="0"/>
          <a:ext cx="0" cy="0"/>
          <a:chOff x="0" y="0"/>
          <a:chExt cx="0" cy="0"/>
        </a:xfrm>
      </p:grpSpPr>
      <p:grpSp>
        <p:nvGrpSpPr>
          <p:cNvPr id="2468" name="Google Shape;2468;p82"/>
          <p:cNvGrpSpPr/>
          <p:nvPr/>
        </p:nvGrpSpPr>
        <p:grpSpPr>
          <a:xfrm>
            <a:off x="3642951" y="1176740"/>
            <a:ext cx="2078182" cy="1366558"/>
            <a:chOff x="235800" y="830650"/>
            <a:chExt cx="6978450" cy="4588844"/>
          </a:xfrm>
        </p:grpSpPr>
        <p:sp>
          <p:nvSpPr>
            <p:cNvPr id="2469" name="Google Shape;2469;p8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82"/>
          <p:cNvGrpSpPr/>
          <p:nvPr/>
        </p:nvGrpSpPr>
        <p:grpSpPr>
          <a:xfrm>
            <a:off x="738454" y="3007842"/>
            <a:ext cx="2622876" cy="1333540"/>
            <a:chOff x="238125" y="1038125"/>
            <a:chExt cx="7146800" cy="3633625"/>
          </a:xfrm>
        </p:grpSpPr>
        <p:sp>
          <p:nvSpPr>
            <p:cNvPr id="2476" name="Google Shape;2476;p8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82"/>
          <p:cNvGrpSpPr/>
          <p:nvPr/>
        </p:nvGrpSpPr>
        <p:grpSpPr>
          <a:xfrm>
            <a:off x="5961311" y="1231136"/>
            <a:ext cx="2435960" cy="1297725"/>
            <a:chOff x="233350" y="949250"/>
            <a:chExt cx="7137300" cy="3802300"/>
          </a:xfrm>
        </p:grpSpPr>
        <p:sp>
          <p:nvSpPr>
            <p:cNvPr id="4049" name="Google Shape;4049;p8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82"/>
          <p:cNvGrpSpPr/>
          <p:nvPr/>
        </p:nvGrpSpPr>
        <p:grpSpPr>
          <a:xfrm>
            <a:off x="7714435" y="3194726"/>
            <a:ext cx="104231" cy="320340"/>
            <a:chOff x="7564426" y="3224343"/>
            <a:chExt cx="119985" cy="368801"/>
          </a:xfrm>
        </p:grpSpPr>
        <p:sp>
          <p:nvSpPr>
            <p:cNvPr id="4101" name="Google Shape;4101;p8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82"/>
          <p:cNvGrpSpPr/>
          <p:nvPr/>
        </p:nvGrpSpPr>
        <p:grpSpPr>
          <a:xfrm>
            <a:off x="7413923" y="3188827"/>
            <a:ext cx="189489" cy="332132"/>
            <a:chOff x="8370831" y="3202002"/>
            <a:chExt cx="218129" cy="382376"/>
          </a:xfrm>
        </p:grpSpPr>
        <p:sp>
          <p:nvSpPr>
            <p:cNvPr id="4104" name="Google Shape;4104;p8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82"/>
          <p:cNvGrpSpPr/>
          <p:nvPr/>
        </p:nvGrpSpPr>
        <p:grpSpPr>
          <a:xfrm>
            <a:off x="8137312" y="3599959"/>
            <a:ext cx="309429" cy="267000"/>
            <a:chOff x="6742064" y="3750480"/>
            <a:chExt cx="399315" cy="344560"/>
          </a:xfrm>
        </p:grpSpPr>
        <p:sp>
          <p:nvSpPr>
            <p:cNvPr id="4107" name="Google Shape;4107;p8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82"/>
          <p:cNvGrpSpPr/>
          <p:nvPr/>
        </p:nvGrpSpPr>
        <p:grpSpPr>
          <a:xfrm>
            <a:off x="7676331" y="3951006"/>
            <a:ext cx="180437" cy="281608"/>
            <a:chOff x="7248525" y="3739696"/>
            <a:chExt cx="230531" cy="359790"/>
          </a:xfrm>
        </p:grpSpPr>
        <p:sp>
          <p:nvSpPr>
            <p:cNvPr id="4110" name="Google Shape;4110;p8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82"/>
          <p:cNvGrpSpPr/>
          <p:nvPr/>
        </p:nvGrpSpPr>
        <p:grpSpPr>
          <a:xfrm>
            <a:off x="7922251" y="3594231"/>
            <a:ext cx="162896" cy="278710"/>
            <a:chOff x="7601242" y="3729267"/>
            <a:chExt cx="222566" cy="380803"/>
          </a:xfrm>
        </p:grpSpPr>
        <p:sp>
          <p:nvSpPr>
            <p:cNvPr id="4113" name="Google Shape;4113;p8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8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6" name="Google Shape;4116;p82"/>
          <p:cNvGrpSpPr/>
          <p:nvPr/>
        </p:nvGrpSpPr>
        <p:grpSpPr>
          <a:xfrm>
            <a:off x="7411896" y="3595371"/>
            <a:ext cx="193543" cy="275990"/>
            <a:chOff x="8304647" y="3738687"/>
            <a:chExt cx="225076" cy="320956"/>
          </a:xfrm>
        </p:grpSpPr>
        <p:sp>
          <p:nvSpPr>
            <p:cNvPr id="4117" name="Google Shape;4117;p8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82"/>
          <p:cNvGrpSpPr/>
          <p:nvPr/>
        </p:nvGrpSpPr>
        <p:grpSpPr>
          <a:xfrm>
            <a:off x="7684389" y="3595371"/>
            <a:ext cx="178492" cy="275990"/>
            <a:chOff x="8615101" y="3738687"/>
            <a:chExt cx="207573" cy="320956"/>
          </a:xfrm>
        </p:grpSpPr>
        <p:sp>
          <p:nvSpPr>
            <p:cNvPr id="4121" name="Google Shape;4121;p8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4" name="Google Shape;4124;p8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5" name="Google Shape;4125;p82"/>
          <p:cNvGrpSpPr/>
          <p:nvPr/>
        </p:nvGrpSpPr>
        <p:grpSpPr>
          <a:xfrm>
            <a:off x="7909920" y="3998032"/>
            <a:ext cx="187557" cy="187557"/>
            <a:chOff x="8565775" y="671075"/>
            <a:chExt cx="441000" cy="441000"/>
          </a:xfrm>
        </p:grpSpPr>
        <p:sp>
          <p:nvSpPr>
            <p:cNvPr id="4126" name="Google Shape;4126;p8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8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82"/>
          <p:cNvGrpSpPr/>
          <p:nvPr/>
        </p:nvGrpSpPr>
        <p:grpSpPr>
          <a:xfrm>
            <a:off x="6064392" y="3070557"/>
            <a:ext cx="587865" cy="517731"/>
            <a:chOff x="6000718" y="3070557"/>
            <a:chExt cx="587865" cy="517731"/>
          </a:xfrm>
        </p:grpSpPr>
        <p:sp>
          <p:nvSpPr>
            <p:cNvPr id="4131" name="Google Shape;4131;p8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82"/>
          <p:cNvGrpSpPr/>
          <p:nvPr/>
        </p:nvGrpSpPr>
        <p:grpSpPr>
          <a:xfrm>
            <a:off x="6079197" y="3714217"/>
            <a:ext cx="557665" cy="516387"/>
            <a:chOff x="6015523" y="3714217"/>
            <a:chExt cx="557665" cy="516387"/>
          </a:xfrm>
        </p:grpSpPr>
        <p:grpSp>
          <p:nvGrpSpPr>
            <p:cNvPr id="4142" name="Google Shape;4142;p82"/>
            <p:cNvGrpSpPr/>
            <p:nvPr/>
          </p:nvGrpSpPr>
          <p:grpSpPr>
            <a:xfrm>
              <a:off x="6036094" y="3716980"/>
              <a:ext cx="529822" cy="510480"/>
              <a:chOff x="3148311" y="-545634"/>
              <a:chExt cx="1006118" cy="969572"/>
            </a:xfrm>
          </p:grpSpPr>
          <p:sp>
            <p:nvSpPr>
              <p:cNvPr id="4143" name="Google Shape;4143;p8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3" name="Google Shape;4153;p8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82"/>
          <p:cNvGrpSpPr/>
          <p:nvPr/>
        </p:nvGrpSpPr>
        <p:grpSpPr>
          <a:xfrm>
            <a:off x="6707979" y="3073628"/>
            <a:ext cx="576302" cy="511871"/>
            <a:chOff x="6644304" y="3073628"/>
            <a:chExt cx="576302" cy="511871"/>
          </a:xfrm>
        </p:grpSpPr>
        <p:grpSp>
          <p:nvGrpSpPr>
            <p:cNvPr id="4155" name="Google Shape;4155;p82"/>
            <p:cNvGrpSpPr/>
            <p:nvPr/>
          </p:nvGrpSpPr>
          <p:grpSpPr>
            <a:xfrm>
              <a:off x="6712169" y="3073651"/>
              <a:ext cx="481611" cy="506713"/>
              <a:chOff x="1833536" y="-546641"/>
              <a:chExt cx="914567" cy="962419"/>
            </a:xfrm>
          </p:grpSpPr>
          <p:grpSp>
            <p:nvGrpSpPr>
              <p:cNvPr id="4156" name="Google Shape;4156;p82"/>
              <p:cNvGrpSpPr/>
              <p:nvPr/>
            </p:nvGrpSpPr>
            <p:grpSpPr>
              <a:xfrm>
                <a:off x="1833536" y="-524249"/>
                <a:ext cx="914567" cy="940027"/>
                <a:chOff x="1833536" y="-524249"/>
                <a:chExt cx="914567" cy="940027"/>
              </a:xfrm>
            </p:grpSpPr>
            <p:sp>
              <p:nvSpPr>
                <p:cNvPr id="4157" name="Google Shape;4157;p8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2" name="Google Shape;4162;p8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8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82"/>
          <p:cNvGrpSpPr/>
          <p:nvPr/>
        </p:nvGrpSpPr>
        <p:grpSpPr>
          <a:xfrm>
            <a:off x="6715725" y="3714143"/>
            <a:ext cx="560636" cy="516497"/>
            <a:chOff x="6652051" y="3714143"/>
            <a:chExt cx="560636" cy="516497"/>
          </a:xfrm>
        </p:grpSpPr>
        <p:grpSp>
          <p:nvGrpSpPr>
            <p:cNvPr id="4168" name="Google Shape;4168;p82"/>
            <p:cNvGrpSpPr/>
            <p:nvPr/>
          </p:nvGrpSpPr>
          <p:grpSpPr>
            <a:xfrm>
              <a:off x="6669657" y="3716715"/>
              <a:ext cx="466768" cy="464314"/>
              <a:chOff x="3139766" y="765669"/>
              <a:chExt cx="886380" cy="881888"/>
            </a:xfrm>
          </p:grpSpPr>
          <p:grpSp>
            <p:nvGrpSpPr>
              <p:cNvPr id="4169" name="Google Shape;4169;p82"/>
              <p:cNvGrpSpPr/>
              <p:nvPr/>
            </p:nvGrpSpPr>
            <p:grpSpPr>
              <a:xfrm>
                <a:off x="3139766" y="765669"/>
                <a:ext cx="886380" cy="881888"/>
                <a:chOff x="3139766" y="765669"/>
                <a:chExt cx="886380" cy="881888"/>
              </a:xfrm>
            </p:grpSpPr>
            <p:sp>
              <p:nvSpPr>
                <p:cNvPr id="4170" name="Google Shape;4170;p8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9" name="Google Shape;4179;p8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3" name="Google Shape;4183;p8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82"/>
          <p:cNvGrpSpPr/>
          <p:nvPr/>
        </p:nvGrpSpPr>
        <p:grpSpPr>
          <a:xfrm>
            <a:off x="726609" y="1192826"/>
            <a:ext cx="2665073" cy="1317140"/>
            <a:chOff x="793334" y="1192826"/>
            <a:chExt cx="2665073" cy="1317140"/>
          </a:xfrm>
        </p:grpSpPr>
        <p:sp>
          <p:nvSpPr>
            <p:cNvPr id="4185" name="Google Shape;4185;p8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2"/>
          <p:cNvGrpSpPr/>
          <p:nvPr/>
        </p:nvGrpSpPr>
        <p:grpSpPr>
          <a:xfrm>
            <a:off x="3597785" y="3065882"/>
            <a:ext cx="2241344" cy="1330656"/>
            <a:chOff x="3597785" y="3065882"/>
            <a:chExt cx="2241344" cy="1330656"/>
          </a:xfrm>
        </p:grpSpPr>
        <p:grpSp>
          <p:nvGrpSpPr>
            <p:cNvPr id="8153" name="Google Shape;8153;p82"/>
            <p:cNvGrpSpPr/>
            <p:nvPr/>
          </p:nvGrpSpPr>
          <p:grpSpPr>
            <a:xfrm>
              <a:off x="5296908" y="3937355"/>
              <a:ext cx="143198" cy="32380"/>
              <a:chOff x="5296908" y="3937355"/>
              <a:chExt cx="143198" cy="32380"/>
            </a:xfrm>
          </p:grpSpPr>
          <p:sp>
            <p:nvSpPr>
              <p:cNvPr id="8154" name="Google Shape;8154;p8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5" name="Google Shape;8155;p82"/>
              <p:cNvGrpSpPr/>
              <p:nvPr/>
            </p:nvGrpSpPr>
            <p:grpSpPr>
              <a:xfrm>
                <a:off x="5402331" y="3937355"/>
                <a:ext cx="37776" cy="32380"/>
                <a:chOff x="5402331" y="3937355"/>
                <a:chExt cx="37776" cy="32380"/>
              </a:xfrm>
            </p:grpSpPr>
            <p:sp>
              <p:nvSpPr>
                <p:cNvPr id="8156" name="Google Shape;8156;p8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2"/>
              <p:cNvGrpSpPr/>
              <p:nvPr/>
            </p:nvGrpSpPr>
            <p:grpSpPr>
              <a:xfrm>
                <a:off x="5296908" y="3937355"/>
                <a:ext cx="37783" cy="32380"/>
                <a:chOff x="5296908" y="3937355"/>
                <a:chExt cx="37783" cy="32380"/>
              </a:xfrm>
            </p:grpSpPr>
            <p:sp>
              <p:nvSpPr>
                <p:cNvPr id="8159" name="Google Shape;8159;p8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1" name="Google Shape;8161;p82"/>
            <p:cNvGrpSpPr/>
            <p:nvPr/>
          </p:nvGrpSpPr>
          <p:grpSpPr>
            <a:xfrm>
              <a:off x="4724163" y="3119631"/>
              <a:ext cx="120838" cy="84218"/>
              <a:chOff x="4724163" y="3119631"/>
              <a:chExt cx="120838" cy="84218"/>
            </a:xfrm>
          </p:grpSpPr>
          <p:grpSp>
            <p:nvGrpSpPr>
              <p:cNvPr id="8162" name="Google Shape;8162;p82"/>
              <p:cNvGrpSpPr/>
              <p:nvPr/>
            </p:nvGrpSpPr>
            <p:grpSpPr>
              <a:xfrm>
                <a:off x="4746712" y="3132773"/>
                <a:ext cx="86869" cy="56424"/>
                <a:chOff x="4746712" y="3132773"/>
                <a:chExt cx="86869" cy="56424"/>
              </a:xfrm>
            </p:grpSpPr>
            <p:sp>
              <p:nvSpPr>
                <p:cNvPr id="8163" name="Google Shape;8163;p8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82"/>
              <p:cNvGrpSpPr/>
              <p:nvPr/>
            </p:nvGrpSpPr>
            <p:grpSpPr>
              <a:xfrm>
                <a:off x="4773634" y="3143336"/>
                <a:ext cx="37776" cy="32451"/>
                <a:chOff x="4773634" y="3143336"/>
                <a:chExt cx="37776" cy="32451"/>
              </a:xfrm>
            </p:grpSpPr>
            <p:sp>
              <p:nvSpPr>
                <p:cNvPr id="8166" name="Google Shape;8166;p8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2"/>
              <p:cNvGrpSpPr/>
              <p:nvPr/>
            </p:nvGrpSpPr>
            <p:grpSpPr>
              <a:xfrm>
                <a:off x="4724163" y="3131248"/>
                <a:ext cx="37776" cy="32459"/>
                <a:chOff x="4724163" y="3131248"/>
                <a:chExt cx="37776" cy="32459"/>
              </a:xfrm>
            </p:grpSpPr>
            <p:sp>
              <p:nvSpPr>
                <p:cNvPr id="8169" name="Google Shape;8169;p8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2"/>
              <p:cNvGrpSpPr/>
              <p:nvPr/>
            </p:nvGrpSpPr>
            <p:grpSpPr>
              <a:xfrm>
                <a:off x="4755081" y="3176054"/>
                <a:ext cx="32357" cy="27795"/>
                <a:chOff x="4755081" y="3176054"/>
                <a:chExt cx="32357" cy="27795"/>
              </a:xfrm>
            </p:grpSpPr>
            <p:sp>
              <p:nvSpPr>
                <p:cNvPr id="8172" name="Google Shape;8172;p8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82"/>
              <p:cNvGrpSpPr/>
              <p:nvPr/>
            </p:nvGrpSpPr>
            <p:grpSpPr>
              <a:xfrm>
                <a:off x="4812550" y="3119631"/>
                <a:ext cx="32451" cy="27803"/>
                <a:chOff x="4812550" y="3119631"/>
                <a:chExt cx="32451" cy="27803"/>
              </a:xfrm>
            </p:grpSpPr>
            <p:sp>
              <p:nvSpPr>
                <p:cNvPr id="8175" name="Google Shape;8175;p8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7" name="Google Shape;8177;p82"/>
            <p:cNvGrpSpPr/>
            <p:nvPr/>
          </p:nvGrpSpPr>
          <p:grpSpPr>
            <a:xfrm>
              <a:off x="5382826" y="4027197"/>
              <a:ext cx="268967" cy="250422"/>
              <a:chOff x="5382826" y="4027197"/>
              <a:chExt cx="268967" cy="250422"/>
            </a:xfrm>
          </p:grpSpPr>
          <p:grpSp>
            <p:nvGrpSpPr>
              <p:cNvPr id="8178" name="Google Shape;8178;p82"/>
              <p:cNvGrpSpPr/>
              <p:nvPr/>
            </p:nvGrpSpPr>
            <p:grpSpPr>
              <a:xfrm>
                <a:off x="5405280" y="4042510"/>
                <a:ext cx="237570" cy="218647"/>
                <a:chOff x="5405280" y="4042510"/>
                <a:chExt cx="237570" cy="218647"/>
              </a:xfrm>
            </p:grpSpPr>
            <p:sp>
              <p:nvSpPr>
                <p:cNvPr id="8179" name="Google Shape;8179;p8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2"/>
              <p:cNvGrpSpPr/>
              <p:nvPr/>
            </p:nvGrpSpPr>
            <p:grpSpPr>
              <a:xfrm>
                <a:off x="5382826" y="4125549"/>
                <a:ext cx="37776" cy="32380"/>
                <a:chOff x="5382826" y="4125549"/>
                <a:chExt cx="37776" cy="32380"/>
              </a:xfrm>
            </p:grpSpPr>
            <p:sp>
              <p:nvSpPr>
                <p:cNvPr id="8186" name="Google Shape;8186;p8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82"/>
              <p:cNvGrpSpPr/>
              <p:nvPr/>
            </p:nvGrpSpPr>
            <p:grpSpPr>
              <a:xfrm>
                <a:off x="5475680" y="4195587"/>
                <a:ext cx="37783" cy="32364"/>
                <a:chOff x="5475680" y="4195587"/>
                <a:chExt cx="37783" cy="32364"/>
              </a:xfrm>
            </p:grpSpPr>
            <p:sp>
              <p:nvSpPr>
                <p:cNvPr id="8189" name="Google Shape;8189;p8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2"/>
              <p:cNvGrpSpPr/>
              <p:nvPr/>
            </p:nvGrpSpPr>
            <p:grpSpPr>
              <a:xfrm>
                <a:off x="5532575" y="4027197"/>
                <a:ext cx="33308" cy="32262"/>
                <a:chOff x="5532575" y="4027197"/>
                <a:chExt cx="33308" cy="32262"/>
              </a:xfrm>
            </p:grpSpPr>
            <p:sp>
              <p:nvSpPr>
                <p:cNvPr id="8192" name="Google Shape;8192;p8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82"/>
              <p:cNvGrpSpPr/>
              <p:nvPr/>
            </p:nvGrpSpPr>
            <p:grpSpPr>
              <a:xfrm>
                <a:off x="5590706" y="4245348"/>
                <a:ext cx="33497" cy="32270"/>
                <a:chOff x="5590706" y="4245348"/>
                <a:chExt cx="33497" cy="32270"/>
              </a:xfrm>
            </p:grpSpPr>
            <p:sp>
              <p:nvSpPr>
                <p:cNvPr id="8195" name="Google Shape;8195;p8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82"/>
              <p:cNvGrpSpPr/>
              <p:nvPr/>
            </p:nvGrpSpPr>
            <p:grpSpPr>
              <a:xfrm>
                <a:off x="5618681" y="4109677"/>
                <a:ext cx="33112" cy="32357"/>
                <a:chOff x="5618681" y="4109677"/>
                <a:chExt cx="33112" cy="32357"/>
              </a:xfrm>
            </p:grpSpPr>
            <p:sp>
              <p:nvSpPr>
                <p:cNvPr id="8198" name="Google Shape;8198;p8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82"/>
              <p:cNvGrpSpPr/>
              <p:nvPr/>
            </p:nvGrpSpPr>
            <p:grpSpPr>
              <a:xfrm>
                <a:off x="5479298" y="4128262"/>
                <a:ext cx="31405" cy="26906"/>
                <a:chOff x="5479298" y="4128262"/>
                <a:chExt cx="31405" cy="26906"/>
              </a:xfrm>
            </p:grpSpPr>
            <p:sp>
              <p:nvSpPr>
                <p:cNvPr id="8201" name="Google Shape;8201;p8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82"/>
              <p:cNvGrpSpPr/>
              <p:nvPr/>
            </p:nvGrpSpPr>
            <p:grpSpPr>
              <a:xfrm>
                <a:off x="5582903" y="4180116"/>
                <a:ext cx="31499" cy="26898"/>
                <a:chOff x="5582903" y="4180116"/>
                <a:chExt cx="31499" cy="26898"/>
              </a:xfrm>
            </p:grpSpPr>
            <p:sp>
              <p:nvSpPr>
                <p:cNvPr id="8204" name="Google Shape;8204;p8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6" name="Google Shape;8206;p82"/>
            <p:cNvGrpSpPr/>
            <p:nvPr/>
          </p:nvGrpSpPr>
          <p:grpSpPr>
            <a:xfrm>
              <a:off x="3977681" y="3230323"/>
              <a:ext cx="94584" cy="84085"/>
              <a:chOff x="3977681" y="3230323"/>
              <a:chExt cx="94584" cy="84085"/>
            </a:xfrm>
          </p:grpSpPr>
          <p:grpSp>
            <p:nvGrpSpPr>
              <p:cNvPr id="8207" name="Google Shape;8207;p82"/>
              <p:cNvGrpSpPr/>
              <p:nvPr/>
            </p:nvGrpSpPr>
            <p:grpSpPr>
              <a:xfrm>
                <a:off x="4000135" y="3243041"/>
                <a:ext cx="59570" cy="57186"/>
                <a:chOff x="4000135" y="3243041"/>
                <a:chExt cx="59570" cy="57186"/>
              </a:xfrm>
            </p:grpSpPr>
            <p:sp>
              <p:nvSpPr>
                <p:cNvPr id="8208" name="Google Shape;8208;p8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82"/>
              <p:cNvGrpSpPr/>
              <p:nvPr/>
            </p:nvGrpSpPr>
            <p:grpSpPr>
              <a:xfrm>
                <a:off x="3977681" y="3245872"/>
                <a:ext cx="37783" cy="32380"/>
                <a:chOff x="3977681" y="3245872"/>
                <a:chExt cx="37783" cy="32380"/>
              </a:xfrm>
            </p:grpSpPr>
            <p:sp>
              <p:nvSpPr>
                <p:cNvPr id="8212" name="Google Shape;8212;p8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82"/>
              <p:cNvGrpSpPr/>
              <p:nvPr/>
            </p:nvGrpSpPr>
            <p:grpSpPr>
              <a:xfrm>
                <a:off x="4040860" y="3262672"/>
                <a:ext cx="31405" cy="27001"/>
                <a:chOff x="4040860" y="3262672"/>
                <a:chExt cx="31405" cy="27001"/>
              </a:xfrm>
            </p:grpSpPr>
            <p:sp>
              <p:nvSpPr>
                <p:cNvPr id="8215" name="Google Shape;8215;p8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82"/>
              <p:cNvGrpSpPr/>
              <p:nvPr/>
            </p:nvGrpSpPr>
            <p:grpSpPr>
              <a:xfrm>
                <a:off x="4021072" y="3230323"/>
                <a:ext cx="31397" cy="26906"/>
                <a:chOff x="4021072" y="3230323"/>
                <a:chExt cx="31397" cy="26906"/>
              </a:xfrm>
            </p:grpSpPr>
            <p:sp>
              <p:nvSpPr>
                <p:cNvPr id="8218" name="Google Shape;8218;p8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2"/>
              <p:cNvGrpSpPr/>
              <p:nvPr/>
            </p:nvGrpSpPr>
            <p:grpSpPr>
              <a:xfrm>
                <a:off x="4001472" y="3287462"/>
                <a:ext cx="31499" cy="26945"/>
                <a:chOff x="4001472" y="3287462"/>
                <a:chExt cx="31499" cy="26945"/>
              </a:xfrm>
            </p:grpSpPr>
            <p:sp>
              <p:nvSpPr>
                <p:cNvPr id="8221" name="Google Shape;8221;p8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3" name="Google Shape;8223;p82"/>
            <p:cNvGrpSpPr/>
            <p:nvPr/>
          </p:nvGrpSpPr>
          <p:grpSpPr>
            <a:xfrm>
              <a:off x="4084715" y="3258865"/>
              <a:ext cx="184961" cy="137268"/>
              <a:chOff x="4084715" y="3258865"/>
              <a:chExt cx="184961" cy="137268"/>
            </a:xfrm>
          </p:grpSpPr>
          <p:grpSp>
            <p:nvGrpSpPr>
              <p:cNvPr id="8224" name="Google Shape;8224;p82"/>
              <p:cNvGrpSpPr/>
              <p:nvPr/>
            </p:nvGrpSpPr>
            <p:grpSpPr>
              <a:xfrm>
                <a:off x="4107453" y="3271583"/>
                <a:ext cx="153470" cy="110275"/>
                <a:chOff x="4107453" y="3271583"/>
                <a:chExt cx="153470" cy="110275"/>
              </a:xfrm>
            </p:grpSpPr>
            <p:sp>
              <p:nvSpPr>
                <p:cNvPr id="8225" name="Google Shape;8225;p8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82"/>
              <p:cNvGrpSpPr/>
              <p:nvPr/>
            </p:nvGrpSpPr>
            <p:grpSpPr>
              <a:xfrm>
                <a:off x="4136947" y="3258865"/>
                <a:ext cx="31499" cy="27001"/>
                <a:chOff x="4136947" y="3258865"/>
                <a:chExt cx="31499" cy="27001"/>
              </a:xfrm>
            </p:grpSpPr>
            <p:sp>
              <p:nvSpPr>
                <p:cNvPr id="8230" name="Google Shape;8230;p8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82"/>
              <p:cNvGrpSpPr/>
              <p:nvPr/>
            </p:nvGrpSpPr>
            <p:grpSpPr>
              <a:xfrm>
                <a:off x="4084715" y="3266478"/>
                <a:ext cx="31468" cy="26898"/>
                <a:chOff x="4084715" y="3266478"/>
                <a:chExt cx="31468" cy="26898"/>
              </a:xfrm>
            </p:grpSpPr>
            <p:sp>
              <p:nvSpPr>
                <p:cNvPr id="8233" name="Google Shape;8233;p8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2"/>
              <p:cNvGrpSpPr/>
              <p:nvPr/>
            </p:nvGrpSpPr>
            <p:grpSpPr>
              <a:xfrm>
                <a:off x="4159213" y="3279849"/>
                <a:ext cx="31405" cy="26945"/>
                <a:chOff x="4159213" y="3279849"/>
                <a:chExt cx="31405" cy="26945"/>
              </a:xfrm>
            </p:grpSpPr>
            <p:sp>
              <p:nvSpPr>
                <p:cNvPr id="8236" name="Google Shape;8236;p8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2"/>
              <p:cNvGrpSpPr/>
              <p:nvPr/>
            </p:nvGrpSpPr>
            <p:grpSpPr>
              <a:xfrm>
                <a:off x="4201550" y="3266502"/>
                <a:ext cx="31405" cy="26883"/>
                <a:chOff x="4201550" y="3266502"/>
                <a:chExt cx="31405" cy="26883"/>
              </a:xfrm>
            </p:grpSpPr>
            <p:sp>
              <p:nvSpPr>
                <p:cNvPr id="8239" name="Google Shape;8239;p8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2"/>
              <p:cNvGrpSpPr/>
              <p:nvPr/>
            </p:nvGrpSpPr>
            <p:grpSpPr>
              <a:xfrm>
                <a:off x="4201550" y="3338278"/>
                <a:ext cx="31405" cy="26930"/>
                <a:chOff x="4201550" y="3338278"/>
                <a:chExt cx="31405" cy="26930"/>
              </a:xfrm>
            </p:grpSpPr>
            <p:sp>
              <p:nvSpPr>
                <p:cNvPr id="8242" name="Google Shape;8242;p8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82"/>
              <p:cNvGrpSpPr/>
              <p:nvPr/>
            </p:nvGrpSpPr>
            <p:grpSpPr>
              <a:xfrm>
                <a:off x="4238272" y="3369132"/>
                <a:ext cx="31405" cy="27001"/>
                <a:chOff x="4238272" y="3369132"/>
                <a:chExt cx="31405" cy="27001"/>
              </a:xfrm>
            </p:grpSpPr>
            <p:sp>
              <p:nvSpPr>
                <p:cNvPr id="8245" name="Google Shape;8245;p8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7" name="Google Shape;8247;p82"/>
            <p:cNvGrpSpPr/>
            <p:nvPr/>
          </p:nvGrpSpPr>
          <p:grpSpPr>
            <a:xfrm>
              <a:off x="4068639" y="3200169"/>
              <a:ext cx="77643" cy="37272"/>
              <a:chOff x="4068639" y="3200169"/>
              <a:chExt cx="77643" cy="37272"/>
            </a:xfrm>
          </p:grpSpPr>
          <p:sp>
            <p:nvSpPr>
              <p:cNvPr id="8248" name="Google Shape;8248;p8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9" name="Google Shape;8249;p82"/>
              <p:cNvGrpSpPr/>
              <p:nvPr/>
            </p:nvGrpSpPr>
            <p:grpSpPr>
              <a:xfrm>
                <a:off x="4114878" y="3200169"/>
                <a:ext cx="31405" cy="26993"/>
                <a:chOff x="4114878" y="3200169"/>
                <a:chExt cx="31405" cy="26993"/>
              </a:xfrm>
            </p:grpSpPr>
            <p:sp>
              <p:nvSpPr>
                <p:cNvPr id="8250" name="Google Shape;8250;p8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2"/>
              <p:cNvGrpSpPr/>
              <p:nvPr/>
            </p:nvGrpSpPr>
            <p:grpSpPr>
              <a:xfrm>
                <a:off x="4068639" y="3210535"/>
                <a:ext cx="31499" cy="26906"/>
                <a:chOff x="4068639" y="3210535"/>
                <a:chExt cx="31499" cy="26906"/>
              </a:xfrm>
            </p:grpSpPr>
            <p:sp>
              <p:nvSpPr>
                <p:cNvPr id="8253" name="Google Shape;8253;p8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5" name="Google Shape;8255;p82"/>
            <p:cNvGrpSpPr/>
            <p:nvPr/>
          </p:nvGrpSpPr>
          <p:grpSpPr>
            <a:xfrm>
              <a:off x="3869702" y="3066935"/>
              <a:ext cx="382664" cy="190294"/>
              <a:chOff x="3869702" y="3066935"/>
              <a:chExt cx="382664" cy="190294"/>
            </a:xfrm>
          </p:grpSpPr>
          <p:grpSp>
            <p:nvGrpSpPr>
              <p:cNvPr id="8256" name="Google Shape;8256;p82"/>
              <p:cNvGrpSpPr/>
              <p:nvPr/>
            </p:nvGrpSpPr>
            <p:grpSpPr>
              <a:xfrm>
                <a:off x="3888633" y="3082351"/>
                <a:ext cx="351172" cy="160698"/>
                <a:chOff x="3888633" y="3082351"/>
                <a:chExt cx="351172" cy="160698"/>
              </a:xfrm>
            </p:grpSpPr>
            <p:sp>
              <p:nvSpPr>
                <p:cNvPr id="8257" name="Google Shape;8257;p8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2"/>
              <p:cNvGrpSpPr/>
              <p:nvPr/>
            </p:nvGrpSpPr>
            <p:grpSpPr>
              <a:xfrm>
                <a:off x="4143703" y="3066935"/>
                <a:ext cx="37783" cy="32357"/>
                <a:chOff x="4143703" y="3066935"/>
                <a:chExt cx="37783" cy="32357"/>
              </a:xfrm>
            </p:grpSpPr>
            <p:sp>
              <p:nvSpPr>
                <p:cNvPr id="8264" name="Google Shape;8264;p8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82"/>
              <p:cNvGrpSpPr/>
              <p:nvPr/>
            </p:nvGrpSpPr>
            <p:grpSpPr>
              <a:xfrm>
                <a:off x="4044565" y="3103563"/>
                <a:ext cx="37783" cy="32451"/>
                <a:chOff x="4044565" y="3103563"/>
                <a:chExt cx="37783" cy="32451"/>
              </a:xfrm>
            </p:grpSpPr>
            <p:sp>
              <p:nvSpPr>
                <p:cNvPr id="8267" name="Google Shape;8267;p8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2"/>
              <p:cNvGrpSpPr/>
              <p:nvPr/>
            </p:nvGrpSpPr>
            <p:grpSpPr>
              <a:xfrm>
                <a:off x="4017454" y="3188237"/>
                <a:ext cx="37776" cy="32357"/>
                <a:chOff x="4017454" y="3188237"/>
                <a:chExt cx="37776" cy="32357"/>
              </a:xfrm>
            </p:grpSpPr>
            <p:sp>
              <p:nvSpPr>
                <p:cNvPr id="8270" name="Google Shape;8270;p8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82"/>
              <p:cNvGrpSpPr/>
              <p:nvPr/>
            </p:nvGrpSpPr>
            <p:grpSpPr>
              <a:xfrm>
                <a:off x="3921548" y="3157509"/>
                <a:ext cx="37783" cy="32357"/>
                <a:chOff x="3921548" y="3157509"/>
                <a:chExt cx="37783" cy="32357"/>
              </a:xfrm>
            </p:grpSpPr>
            <p:sp>
              <p:nvSpPr>
                <p:cNvPr id="8273" name="Google Shape;8273;p8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82"/>
              <p:cNvGrpSpPr/>
              <p:nvPr/>
            </p:nvGrpSpPr>
            <p:grpSpPr>
              <a:xfrm>
                <a:off x="3939056" y="3211620"/>
                <a:ext cx="37783" cy="32380"/>
                <a:chOff x="3939056" y="3211620"/>
                <a:chExt cx="37783" cy="32380"/>
              </a:xfrm>
            </p:grpSpPr>
            <p:sp>
              <p:nvSpPr>
                <p:cNvPr id="8276" name="Google Shape;8276;p8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82"/>
              <p:cNvGrpSpPr/>
              <p:nvPr/>
            </p:nvGrpSpPr>
            <p:grpSpPr>
              <a:xfrm>
                <a:off x="4176240" y="3136965"/>
                <a:ext cx="31405" cy="26930"/>
                <a:chOff x="4176240" y="3136965"/>
                <a:chExt cx="31405" cy="26930"/>
              </a:xfrm>
            </p:grpSpPr>
            <p:sp>
              <p:nvSpPr>
                <p:cNvPr id="8279" name="Google Shape;8279;p8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82"/>
              <p:cNvGrpSpPr/>
              <p:nvPr/>
            </p:nvGrpSpPr>
            <p:grpSpPr>
              <a:xfrm>
                <a:off x="4133148" y="3152593"/>
                <a:ext cx="31499" cy="27001"/>
                <a:chOff x="4133148" y="3152593"/>
                <a:chExt cx="31499" cy="27001"/>
              </a:xfrm>
            </p:grpSpPr>
            <p:sp>
              <p:nvSpPr>
                <p:cNvPr id="8282" name="Google Shape;8282;p8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82"/>
              <p:cNvGrpSpPr/>
              <p:nvPr/>
            </p:nvGrpSpPr>
            <p:grpSpPr>
              <a:xfrm>
                <a:off x="4220866" y="3073534"/>
                <a:ext cx="31499" cy="26898"/>
                <a:chOff x="4220866" y="3073534"/>
                <a:chExt cx="31499" cy="26898"/>
              </a:xfrm>
            </p:grpSpPr>
            <p:sp>
              <p:nvSpPr>
                <p:cNvPr id="8285" name="Google Shape;8285;p8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2"/>
              <p:cNvGrpSpPr/>
              <p:nvPr/>
            </p:nvGrpSpPr>
            <p:grpSpPr>
              <a:xfrm>
                <a:off x="3869702" y="3230323"/>
                <a:ext cx="31499" cy="26906"/>
                <a:chOff x="3869702" y="3230323"/>
                <a:chExt cx="31499" cy="26906"/>
              </a:xfrm>
            </p:grpSpPr>
            <p:sp>
              <p:nvSpPr>
                <p:cNvPr id="8288" name="Google Shape;8288;p8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82"/>
            <p:cNvGrpSpPr/>
            <p:nvPr/>
          </p:nvGrpSpPr>
          <p:grpSpPr>
            <a:xfrm>
              <a:off x="4271383" y="3065882"/>
              <a:ext cx="304556" cy="341663"/>
              <a:chOff x="4271383" y="3065882"/>
              <a:chExt cx="304556" cy="341663"/>
            </a:xfrm>
          </p:grpSpPr>
          <p:grpSp>
            <p:nvGrpSpPr>
              <p:cNvPr id="8291" name="Google Shape;8291;p82"/>
              <p:cNvGrpSpPr/>
              <p:nvPr/>
            </p:nvGrpSpPr>
            <p:grpSpPr>
              <a:xfrm>
                <a:off x="4293838" y="3078639"/>
                <a:ext cx="269353" cy="311973"/>
                <a:chOff x="4293838" y="3078639"/>
                <a:chExt cx="269353" cy="311973"/>
              </a:xfrm>
            </p:grpSpPr>
            <p:sp>
              <p:nvSpPr>
                <p:cNvPr id="8292" name="Google Shape;8292;p8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2"/>
              <p:cNvGrpSpPr/>
              <p:nvPr/>
            </p:nvGrpSpPr>
            <p:grpSpPr>
              <a:xfrm>
                <a:off x="4538164" y="3342061"/>
                <a:ext cx="37776" cy="32380"/>
                <a:chOff x="4538164" y="3342061"/>
                <a:chExt cx="37776" cy="32380"/>
              </a:xfrm>
            </p:grpSpPr>
            <p:sp>
              <p:nvSpPr>
                <p:cNvPr id="8310" name="Google Shape;8310;p8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82"/>
              <p:cNvGrpSpPr/>
              <p:nvPr/>
            </p:nvGrpSpPr>
            <p:grpSpPr>
              <a:xfrm>
                <a:off x="4271383" y="3194742"/>
                <a:ext cx="37783" cy="32420"/>
                <a:chOff x="4271383" y="3194742"/>
                <a:chExt cx="37783" cy="32420"/>
              </a:xfrm>
            </p:grpSpPr>
            <p:sp>
              <p:nvSpPr>
                <p:cNvPr id="8313" name="Google Shape;8313;p8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2"/>
              <p:cNvGrpSpPr/>
              <p:nvPr/>
            </p:nvGrpSpPr>
            <p:grpSpPr>
              <a:xfrm>
                <a:off x="4284416" y="3084058"/>
                <a:ext cx="37783" cy="32357"/>
                <a:chOff x="4284416" y="3084058"/>
                <a:chExt cx="37783" cy="32357"/>
              </a:xfrm>
            </p:grpSpPr>
            <p:sp>
              <p:nvSpPr>
                <p:cNvPr id="8316" name="Google Shape;8316;p8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2"/>
              <p:cNvGrpSpPr/>
              <p:nvPr/>
            </p:nvGrpSpPr>
            <p:grpSpPr>
              <a:xfrm>
                <a:off x="4478697" y="3297561"/>
                <a:ext cx="37776" cy="32451"/>
                <a:chOff x="4478697" y="3297561"/>
                <a:chExt cx="37776" cy="32451"/>
              </a:xfrm>
            </p:grpSpPr>
            <p:sp>
              <p:nvSpPr>
                <p:cNvPr id="8319" name="Google Shape;8319;p8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82"/>
              <p:cNvGrpSpPr/>
              <p:nvPr/>
            </p:nvGrpSpPr>
            <p:grpSpPr>
              <a:xfrm>
                <a:off x="4411813" y="3331711"/>
                <a:ext cx="37776" cy="32451"/>
                <a:chOff x="4411813" y="3331711"/>
                <a:chExt cx="37776" cy="32451"/>
              </a:xfrm>
            </p:grpSpPr>
            <p:sp>
              <p:nvSpPr>
                <p:cNvPr id="8322" name="Google Shape;8322;p8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2"/>
              <p:cNvGrpSpPr/>
              <p:nvPr/>
            </p:nvGrpSpPr>
            <p:grpSpPr>
              <a:xfrm>
                <a:off x="4337984" y="3375188"/>
                <a:ext cx="37776" cy="32357"/>
                <a:chOff x="4337984" y="3375188"/>
                <a:chExt cx="37776" cy="32357"/>
              </a:xfrm>
            </p:grpSpPr>
            <p:sp>
              <p:nvSpPr>
                <p:cNvPr id="8325" name="Google Shape;8325;p8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82"/>
              <p:cNvGrpSpPr/>
              <p:nvPr/>
            </p:nvGrpSpPr>
            <p:grpSpPr>
              <a:xfrm>
                <a:off x="4494867" y="3090530"/>
                <a:ext cx="37878" cy="32451"/>
                <a:chOff x="4494867" y="3090530"/>
                <a:chExt cx="37878" cy="32451"/>
              </a:xfrm>
            </p:grpSpPr>
            <p:sp>
              <p:nvSpPr>
                <p:cNvPr id="8328" name="Google Shape;8328;p8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2"/>
              <p:cNvGrpSpPr/>
              <p:nvPr/>
            </p:nvGrpSpPr>
            <p:grpSpPr>
              <a:xfrm>
                <a:off x="4525124" y="3207774"/>
                <a:ext cx="37783" cy="32420"/>
                <a:chOff x="4525124" y="3207774"/>
                <a:chExt cx="37783" cy="32420"/>
              </a:xfrm>
            </p:grpSpPr>
            <p:sp>
              <p:nvSpPr>
                <p:cNvPr id="8331" name="Google Shape;8331;p8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82"/>
              <p:cNvGrpSpPr/>
              <p:nvPr/>
            </p:nvGrpSpPr>
            <p:grpSpPr>
              <a:xfrm>
                <a:off x="4440544" y="3176479"/>
                <a:ext cx="31499" cy="26898"/>
                <a:chOff x="4440544" y="3176479"/>
                <a:chExt cx="31499" cy="26898"/>
              </a:xfrm>
            </p:grpSpPr>
            <p:sp>
              <p:nvSpPr>
                <p:cNvPr id="8334" name="Google Shape;8334;p8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82"/>
              <p:cNvGrpSpPr/>
              <p:nvPr/>
            </p:nvGrpSpPr>
            <p:grpSpPr>
              <a:xfrm>
                <a:off x="4350545" y="3156400"/>
                <a:ext cx="31405" cy="27001"/>
                <a:chOff x="4350545" y="3156400"/>
                <a:chExt cx="31405" cy="27001"/>
              </a:xfrm>
            </p:grpSpPr>
            <p:sp>
              <p:nvSpPr>
                <p:cNvPr id="8337" name="Google Shape;8337;p8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2"/>
              <p:cNvGrpSpPr/>
              <p:nvPr/>
            </p:nvGrpSpPr>
            <p:grpSpPr>
              <a:xfrm>
                <a:off x="4376703" y="3255058"/>
                <a:ext cx="31405" cy="27001"/>
                <a:chOff x="4376703" y="3255058"/>
                <a:chExt cx="31405" cy="27001"/>
              </a:xfrm>
            </p:grpSpPr>
            <p:sp>
              <p:nvSpPr>
                <p:cNvPr id="8340" name="Google Shape;8340;p8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2"/>
              <p:cNvGrpSpPr/>
              <p:nvPr/>
            </p:nvGrpSpPr>
            <p:grpSpPr>
              <a:xfrm>
                <a:off x="4331322" y="3283656"/>
                <a:ext cx="31405" cy="26945"/>
                <a:chOff x="4331322" y="3283656"/>
                <a:chExt cx="31405" cy="26945"/>
              </a:xfrm>
            </p:grpSpPr>
            <p:sp>
              <p:nvSpPr>
                <p:cNvPr id="8343" name="Google Shape;8343;p8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82"/>
              <p:cNvGrpSpPr/>
              <p:nvPr/>
            </p:nvGrpSpPr>
            <p:grpSpPr>
              <a:xfrm>
                <a:off x="4380510" y="3065882"/>
                <a:ext cx="31405" cy="26938"/>
                <a:chOff x="4380510" y="3065882"/>
                <a:chExt cx="31405" cy="26938"/>
              </a:xfrm>
            </p:grpSpPr>
            <p:sp>
              <p:nvSpPr>
                <p:cNvPr id="8346" name="Google Shape;8346;p8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8" name="Google Shape;8348;p82"/>
            <p:cNvGrpSpPr/>
            <p:nvPr/>
          </p:nvGrpSpPr>
          <p:grpSpPr>
            <a:xfrm>
              <a:off x="4558998" y="3188237"/>
              <a:ext cx="1280131" cy="1052746"/>
              <a:chOff x="4558998" y="3188237"/>
              <a:chExt cx="1280131" cy="1052746"/>
            </a:xfrm>
          </p:grpSpPr>
          <p:sp>
            <p:nvSpPr>
              <p:cNvPr id="8349" name="Google Shape;8349;p8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0" name="Google Shape;8350;p82"/>
              <p:cNvGrpSpPr/>
              <p:nvPr/>
            </p:nvGrpSpPr>
            <p:grpSpPr>
              <a:xfrm>
                <a:off x="4579164" y="3203653"/>
                <a:ext cx="1244833" cy="1020397"/>
                <a:chOff x="4579164" y="3203653"/>
                <a:chExt cx="1244833" cy="1020397"/>
              </a:xfrm>
            </p:grpSpPr>
            <p:sp>
              <p:nvSpPr>
                <p:cNvPr id="8351" name="Google Shape;8351;p8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3" name="Google Shape;8353;p82"/>
                <p:cNvGrpSpPr/>
                <p:nvPr/>
              </p:nvGrpSpPr>
              <p:grpSpPr>
                <a:xfrm>
                  <a:off x="4579164" y="3203653"/>
                  <a:ext cx="1244833" cy="1020397"/>
                  <a:chOff x="4579164" y="3203653"/>
                  <a:chExt cx="1244833" cy="1020397"/>
                </a:xfrm>
              </p:grpSpPr>
              <p:sp>
                <p:nvSpPr>
                  <p:cNvPr id="8354" name="Google Shape;8354;p8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82"/>
                  <p:cNvGrpSpPr/>
                  <p:nvPr/>
                </p:nvGrpSpPr>
                <p:grpSpPr>
                  <a:xfrm>
                    <a:off x="4579164" y="3203653"/>
                    <a:ext cx="1244833" cy="1020397"/>
                    <a:chOff x="4579164" y="3203653"/>
                    <a:chExt cx="1244833" cy="1020397"/>
                  </a:xfrm>
                </p:grpSpPr>
                <p:sp>
                  <p:nvSpPr>
                    <p:cNvPr id="8357" name="Google Shape;8357;p8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5" name="Google Shape;8365;p82"/>
                    <p:cNvGrpSpPr/>
                    <p:nvPr/>
                  </p:nvGrpSpPr>
                  <p:grpSpPr>
                    <a:xfrm>
                      <a:off x="4579164" y="3203653"/>
                      <a:ext cx="1244833" cy="1020397"/>
                      <a:chOff x="4579164" y="3203653"/>
                      <a:chExt cx="1244833" cy="1020397"/>
                    </a:xfrm>
                  </p:grpSpPr>
                  <p:sp>
                    <p:nvSpPr>
                      <p:cNvPr id="8366" name="Google Shape;8366;p8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82"/>
                      <p:cNvGrpSpPr/>
                      <p:nvPr/>
                    </p:nvGrpSpPr>
                    <p:grpSpPr>
                      <a:xfrm>
                        <a:off x="4579164" y="3203653"/>
                        <a:ext cx="1244833" cy="1020397"/>
                        <a:chOff x="4579164" y="3203653"/>
                        <a:chExt cx="1244833" cy="1020397"/>
                      </a:xfrm>
                    </p:grpSpPr>
                    <p:sp>
                      <p:nvSpPr>
                        <p:cNvPr id="8381" name="Google Shape;8381;p8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5" name="Google Shape;8405;p82"/>
                        <p:cNvGrpSpPr/>
                        <p:nvPr/>
                      </p:nvGrpSpPr>
                      <p:grpSpPr>
                        <a:xfrm>
                          <a:off x="4579164" y="3203653"/>
                          <a:ext cx="1244833" cy="1020397"/>
                          <a:chOff x="4579164" y="3203653"/>
                          <a:chExt cx="1244833" cy="1020397"/>
                        </a:xfrm>
                      </p:grpSpPr>
                      <p:sp>
                        <p:nvSpPr>
                          <p:cNvPr id="8406" name="Google Shape;8406;p8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7" name="Google Shape;8407;p82"/>
                          <p:cNvGrpSpPr/>
                          <p:nvPr/>
                        </p:nvGrpSpPr>
                        <p:grpSpPr>
                          <a:xfrm>
                            <a:off x="4579164" y="3203653"/>
                            <a:ext cx="1244833" cy="1020397"/>
                            <a:chOff x="4579164" y="3203653"/>
                            <a:chExt cx="1244833" cy="1020397"/>
                          </a:xfrm>
                        </p:grpSpPr>
                        <p:sp>
                          <p:nvSpPr>
                            <p:cNvPr id="8408" name="Google Shape;8408;p8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82"/>
                            <p:cNvGrpSpPr/>
                            <p:nvPr/>
                          </p:nvGrpSpPr>
                          <p:grpSpPr>
                            <a:xfrm>
                              <a:off x="4579164" y="3203653"/>
                              <a:ext cx="1244833" cy="1020397"/>
                              <a:chOff x="4579164" y="3203653"/>
                              <a:chExt cx="1244833" cy="1020397"/>
                            </a:xfrm>
                          </p:grpSpPr>
                          <p:sp>
                            <p:nvSpPr>
                              <p:cNvPr id="8416" name="Google Shape;8416;p8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9" name="Google Shape;8429;p82"/>
                              <p:cNvGrpSpPr/>
                              <p:nvPr/>
                            </p:nvGrpSpPr>
                            <p:grpSpPr>
                              <a:xfrm>
                                <a:off x="4579164" y="3203653"/>
                                <a:ext cx="1244833" cy="1020397"/>
                                <a:chOff x="4579164" y="3203653"/>
                                <a:chExt cx="1244833" cy="1020397"/>
                              </a:xfrm>
                            </p:grpSpPr>
                            <p:sp>
                              <p:nvSpPr>
                                <p:cNvPr id="8430" name="Google Shape;8430;p8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7" name="Google Shape;8437;p82"/>
                                <p:cNvGrpSpPr/>
                                <p:nvPr/>
                              </p:nvGrpSpPr>
                              <p:grpSpPr>
                                <a:xfrm>
                                  <a:off x="4579164" y="3203653"/>
                                  <a:ext cx="1244833" cy="1020397"/>
                                  <a:chOff x="4579164" y="3203653"/>
                                  <a:chExt cx="1244833" cy="1020397"/>
                                </a:xfrm>
                              </p:grpSpPr>
                              <p:sp>
                                <p:nvSpPr>
                                  <p:cNvPr id="8438" name="Google Shape;8438;p8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3" name="Google Shape;8443;p82"/>
                                  <p:cNvGrpSpPr/>
                                  <p:nvPr/>
                                </p:nvGrpSpPr>
                                <p:grpSpPr>
                                  <a:xfrm>
                                    <a:off x="4579164" y="3203653"/>
                                    <a:ext cx="1244833" cy="1020397"/>
                                    <a:chOff x="4579164" y="3203653"/>
                                    <a:chExt cx="1244833" cy="1020397"/>
                                  </a:xfrm>
                                </p:grpSpPr>
                                <p:sp>
                                  <p:nvSpPr>
                                    <p:cNvPr id="8444" name="Google Shape;8444;p8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448" name="Google Shape;8448;p8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51" name="Google Shape;8451;p8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452" name="Google Shape;8452;p82"/>
              <p:cNvGrpSpPr/>
              <p:nvPr/>
            </p:nvGrpSpPr>
            <p:grpSpPr>
              <a:xfrm>
                <a:off x="4595437" y="3598775"/>
                <a:ext cx="37776" cy="32451"/>
                <a:chOff x="4595437" y="3598775"/>
                <a:chExt cx="37776" cy="32451"/>
              </a:xfrm>
            </p:grpSpPr>
            <p:sp>
              <p:nvSpPr>
                <p:cNvPr id="8453" name="Google Shape;8453;p8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2"/>
              <p:cNvGrpSpPr/>
              <p:nvPr/>
            </p:nvGrpSpPr>
            <p:grpSpPr>
              <a:xfrm>
                <a:off x="4641864" y="3524443"/>
                <a:ext cx="37776" cy="32380"/>
                <a:chOff x="4641864" y="3524443"/>
                <a:chExt cx="37776" cy="32380"/>
              </a:xfrm>
            </p:grpSpPr>
            <p:sp>
              <p:nvSpPr>
                <p:cNvPr id="8456" name="Google Shape;8456;p8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82"/>
              <p:cNvGrpSpPr/>
              <p:nvPr/>
            </p:nvGrpSpPr>
            <p:grpSpPr>
              <a:xfrm>
                <a:off x="4648431" y="3893901"/>
                <a:ext cx="37776" cy="32357"/>
                <a:chOff x="4648431" y="3893901"/>
                <a:chExt cx="37776" cy="32357"/>
              </a:xfrm>
            </p:grpSpPr>
            <p:sp>
              <p:nvSpPr>
                <p:cNvPr id="8459" name="Google Shape;8459;p8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2"/>
              <p:cNvGrpSpPr/>
              <p:nvPr/>
            </p:nvGrpSpPr>
            <p:grpSpPr>
              <a:xfrm>
                <a:off x="4567752" y="3722908"/>
                <a:ext cx="37870" cy="32380"/>
                <a:chOff x="4567752" y="3722908"/>
                <a:chExt cx="37870" cy="32380"/>
              </a:xfrm>
            </p:grpSpPr>
            <p:sp>
              <p:nvSpPr>
                <p:cNvPr id="8462" name="Google Shape;8462;p8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82"/>
              <p:cNvGrpSpPr/>
              <p:nvPr/>
            </p:nvGrpSpPr>
            <p:grpSpPr>
              <a:xfrm>
                <a:off x="4617506" y="3652052"/>
                <a:ext cx="37783" cy="32357"/>
                <a:chOff x="4617506" y="3652052"/>
                <a:chExt cx="37783" cy="32357"/>
              </a:xfrm>
            </p:grpSpPr>
            <p:sp>
              <p:nvSpPr>
                <p:cNvPr id="8465" name="Google Shape;8465;p8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2"/>
              <p:cNvGrpSpPr/>
              <p:nvPr/>
            </p:nvGrpSpPr>
            <p:grpSpPr>
              <a:xfrm>
                <a:off x="4739005" y="3554149"/>
                <a:ext cx="37870" cy="32357"/>
                <a:chOff x="4739005" y="3554149"/>
                <a:chExt cx="37870" cy="32357"/>
              </a:xfrm>
            </p:grpSpPr>
            <p:sp>
              <p:nvSpPr>
                <p:cNvPr id="8468" name="Google Shape;8468;p8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82"/>
              <p:cNvGrpSpPr/>
              <p:nvPr/>
            </p:nvGrpSpPr>
            <p:grpSpPr>
              <a:xfrm>
                <a:off x="4806557" y="3630258"/>
                <a:ext cx="37776" cy="32364"/>
                <a:chOff x="4806557" y="3630258"/>
                <a:chExt cx="37776" cy="32364"/>
              </a:xfrm>
            </p:grpSpPr>
            <p:sp>
              <p:nvSpPr>
                <p:cNvPr id="8471" name="Google Shape;8471;p8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2"/>
              <p:cNvGrpSpPr/>
              <p:nvPr/>
            </p:nvGrpSpPr>
            <p:grpSpPr>
              <a:xfrm>
                <a:off x="4737007" y="4004357"/>
                <a:ext cx="37870" cy="32357"/>
                <a:chOff x="4737007" y="4004357"/>
                <a:chExt cx="37870" cy="32357"/>
              </a:xfrm>
            </p:grpSpPr>
            <p:sp>
              <p:nvSpPr>
                <p:cNvPr id="8474" name="Google Shape;8474;p8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2"/>
              <p:cNvGrpSpPr/>
              <p:nvPr/>
            </p:nvGrpSpPr>
            <p:grpSpPr>
              <a:xfrm>
                <a:off x="4773634" y="4208627"/>
                <a:ext cx="37776" cy="32357"/>
                <a:chOff x="4773634" y="4208627"/>
                <a:chExt cx="37776" cy="32357"/>
              </a:xfrm>
            </p:grpSpPr>
            <p:sp>
              <p:nvSpPr>
                <p:cNvPr id="8477" name="Google Shape;8477;p8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2"/>
              <p:cNvGrpSpPr/>
              <p:nvPr/>
            </p:nvGrpSpPr>
            <p:grpSpPr>
              <a:xfrm>
                <a:off x="4888282" y="4074764"/>
                <a:ext cx="37776" cy="32451"/>
                <a:chOff x="4888282" y="4074764"/>
                <a:chExt cx="37776" cy="32451"/>
              </a:xfrm>
            </p:grpSpPr>
            <p:sp>
              <p:nvSpPr>
                <p:cNvPr id="8480" name="Google Shape;8480;p8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2"/>
              <p:cNvGrpSpPr/>
              <p:nvPr/>
            </p:nvGrpSpPr>
            <p:grpSpPr>
              <a:xfrm>
                <a:off x="4901315" y="3804271"/>
                <a:ext cx="37776" cy="32364"/>
                <a:chOff x="4901315" y="3804271"/>
                <a:chExt cx="37776" cy="32364"/>
              </a:xfrm>
            </p:grpSpPr>
            <p:sp>
              <p:nvSpPr>
                <p:cNvPr id="8483" name="Google Shape;8483;p8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82"/>
              <p:cNvGrpSpPr/>
              <p:nvPr/>
            </p:nvGrpSpPr>
            <p:grpSpPr>
              <a:xfrm>
                <a:off x="4866394" y="3715035"/>
                <a:ext cx="37846" cy="32357"/>
                <a:chOff x="4866394" y="3715035"/>
                <a:chExt cx="37846" cy="32357"/>
              </a:xfrm>
            </p:grpSpPr>
            <p:sp>
              <p:nvSpPr>
                <p:cNvPr id="8486" name="Google Shape;8486;p8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82"/>
              <p:cNvGrpSpPr/>
              <p:nvPr/>
            </p:nvGrpSpPr>
            <p:grpSpPr>
              <a:xfrm>
                <a:off x="4979233" y="3839798"/>
                <a:ext cx="37878" cy="32420"/>
                <a:chOff x="4979233" y="3839798"/>
                <a:chExt cx="37878" cy="32420"/>
              </a:xfrm>
            </p:grpSpPr>
            <p:sp>
              <p:nvSpPr>
                <p:cNvPr id="8489" name="Google Shape;8489;p8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2"/>
              <p:cNvGrpSpPr/>
              <p:nvPr/>
            </p:nvGrpSpPr>
            <p:grpSpPr>
              <a:xfrm>
                <a:off x="4790662" y="3679147"/>
                <a:ext cx="37783" cy="32380"/>
                <a:chOff x="4790662" y="3679147"/>
                <a:chExt cx="37783" cy="32380"/>
              </a:xfrm>
            </p:grpSpPr>
            <p:sp>
              <p:nvSpPr>
                <p:cNvPr id="8492" name="Google Shape;8492;p8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2"/>
              <p:cNvGrpSpPr/>
              <p:nvPr/>
            </p:nvGrpSpPr>
            <p:grpSpPr>
              <a:xfrm>
                <a:off x="4857263" y="3557861"/>
                <a:ext cx="37776" cy="32357"/>
                <a:chOff x="4857263" y="3557861"/>
                <a:chExt cx="37776" cy="32357"/>
              </a:xfrm>
            </p:grpSpPr>
            <p:sp>
              <p:nvSpPr>
                <p:cNvPr id="8495" name="Google Shape;8495;p8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82"/>
              <p:cNvGrpSpPr/>
              <p:nvPr/>
            </p:nvGrpSpPr>
            <p:grpSpPr>
              <a:xfrm>
                <a:off x="4883902" y="3648033"/>
                <a:ext cx="37783" cy="32380"/>
                <a:chOff x="4883902" y="3648033"/>
                <a:chExt cx="37783" cy="32380"/>
              </a:xfrm>
            </p:grpSpPr>
            <p:sp>
              <p:nvSpPr>
                <p:cNvPr id="8498" name="Google Shape;8498;p8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82"/>
              <p:cNvGrpSpPr/>
              <p:nvPr/>
            </p:nvGrpSpPr>
            <p:grpSpPr>
              <a:xfrm>
                <a:off x="4907780" y="3347220"/>
                <a:ext cx="37878" cy="32357"/>
                <a:chOff x="4907780" y="3347220"/>
                <a:chExt cx="37878" cy="32357"/>
              </a:xfrm>
            </p:grpSpPr>
            <p:sp>
              <p:nvSpPr>
                <p:cNvPr id="8501" name="Google Shape;8501;p8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2"/>
              <p:cNvGrpSpPr/>
              <p:nvPr/>
            </p:nvGrpSpPr>
            <p:grpSpPr>
              <a:xfrm>
                <a:off x="5065048" y="3738150"/>
                <a:ext cx="37783" cy="32364"/>
                <a:chOff x="5065048" y="3738150"/>
                <a:chExt cx="37783" cy="32364"/>
              </a:xfrm>
            </p:grpSpPr>
            <p:sp>
              <p:nvSpPr>
                <p:cNvPr id="8504" name="Google Shape;8504;p8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2"/>
              <p:cNvGrpSpPr/>
              <p:nvPr/>
            </p:nvGrpSpPr>
            <p:grpSpPr>
              <a:xfrm>
                <a:off x="5071616" y="3284615"/>
                <a:ext cx="37783" cy="32357"/>
                <a:chOff x="5071616" y="3284615"/>
                <a:chExt cx="37783" cy="32357"/>
              </a:xfrm>
            </p:grpSpPr>
            <p:sp>
              <p:nvSpPr>
                <p:cNvPr id="8507" name="Google Shape;8507;p8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82"/>
              <p:cNvGrpSpPr/>
              <p:nvPr/>
            </p:nvGrpSpPr>
            <p:grpSpPr>
              <a:xfrm>
                <a:off x="5389291" y="3759921"/>
                <a:ext cx="37783" cy="32380"/>
                <a:chOff x="5389291" y="3759921"/>
                <a:chExt cx="37783" cy="32380"/>
              </a:xfrm>
            </p:grpSpPr>
            <p:sp>
              <p:nvSpPr>
                <p:cNvPr id="8510" name="Google Shape;8510;p8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2"/>
              <p:cNvGrpSpPr/>
              <p:nvPr/>
            </p:nvGrpSpPr>
            <p:grpSpPr>
              <a:xfrm>
                <a:off x="5431534" y="3632932"/>
                <a:ext cx="37878" cy="32451"/>
                <a:chOff x="5431534" y="3632932"/>
                <a:chExt cx="37878" cy="32451"/>
              </a:xfrm>
            </p:grpSpPr>
            <p:sp>
              <p:nvSpPr>
                <p:cNvPr id="8513" name="Google Shape;8513;p8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82"/>
              <p:cNvGrpSpPr/>
              <p:nvPr/>
            </p:nvGrpSpPr>
            <p:grpSpPr>
              <a:xfrm>
                <a:off x="5540755" y="3544829"/>
                <a:ext cx="37783" cy="32357"/>
                <a:chOff x="5540755" y="3544829"/>
                <a:chExt cx="37783" cy="32357"/>
              </a:xfrm>
            </p:grpSpPr>
            <p:sp>
              <p:nvSpPr>
                <p:cNvPr id="8516" name="Google Shape;8516;p8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2"/>
              <p:cNvGrpSpPr/>
              <p:nvPr/>
            </p:nvGrpSpPr>
            <p:grpSpPr>
              <a:xfrm>
                <a:off x="5579293" y="3412107"/>
                <a:ext cx="37776" cy="32357"/>
                <a:chOff x="5579293" y="3412107"/>
                <a:chExt cx="37776" cy="32357"/>
              </a:xfrm>
            </p:grpSpPr>
            <p:sp>
              <p:nvSpPr>
                <p:cNvPr id="8519" name="Google Shape;8519;p8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82"/>
              <p:cNvGrpSpPr/>
              <p:nvPr/>
            </p:nvGrpSpPr>
            <p:grpSpPr>
              <a:xfrm>
                <a:off x="5801346" y="3284615"/>
                <a:ext cx="37783" cy="32357"/>
                <a:chOff x="5801346" y="3284615"/>
                <a:chExt cx="37783" cy="32357"/>
              </a:xfrm>
            </p:grpSpPr>
            <p:sp>
              <p:nvSpPr>
                <p:cNvPr id="8522" name="Google Shape;8522;p8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2"/>
              <p:cNvGrpSpPr/>
              <p:nvPr/>
            </p:nvGrpSpPr>
            <p:grpSpPr>
              <a:xfrm>
                <a:off x="5763578" y="3399067"/>
                <a:ext cx="37776" cy="32364"/>
                <a:chOff x="5763578" y="3399067"/>
                <a:chExt cx="37776" cy="32364"/>
              </a:xfrm>
            </p:grpSpPr>
            <p:sp>
              <p:nvSpPr>
                <p:cNvPr id="8525" name="Google Shape;8525;p8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82"/>
              <p:cNvGrpSpPr/>
              <p:nvPr/>
            </p:nvGrpSpPr>
            <p:grpSpPr>
              <a:xfrm>
                <a:off x="5395858" y="3230952"/>
                <a:ext cx="37776" cy="32364"/>
                <a:chOff x="5395858" y="3230952"/>
                <a:chExt cx="37776" cy="32364"/>
              </a:xfrm>
            </p:grpSpPr>
            <p:sp>
              <p:nvSpPr>
                <p:cNvPr id="8528" name="Google Shape;8528;p8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2"/>
              <p:cNvGrpSpPr/>
              <p:nvPr/>
            </p:nvGrpSpPr>
            <p:grpSpPr>
              <a:xfrm>
                <a:off x="5264088" y="3188237"/>
                <a:ext cx="37776" cy="32357"/>
                <a:chOff x="5264088" y="3188237"/>
                <a:chExt cx="37776" cy="32357"/>
              </a:xfrm>
            </p:grpSpPr>
            <p:sp>
              <p:nvSpPr>
                <p:cNvPr id="8531" name="Google Shape;8531;p8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82"/>
              <p:cNvGrpSpPr/>
              <p:nvPr/>
            </p:nvGrpSpPr>
            <p:grpSpPr>
              <a:xfrm>
                <a:off x="5585758" y="3237425"/>
                <a:ext cx="37878" cy="32357"/>
                <a:chOff x="5585758" y="3237425"/>
                <a:chExt cx="37878" cy="32357"/>
              </a:xfrm>
            </p:grpSpPr>
            <p:sp>
              <p:nvSpPr>
                <p:cNvPr id="8534" name="Google Shape;8534;p8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82"/>
              <p:cNvGrpSpPr/>
              <p:nvPr/>
            </p:nvGrpSpPr>
            <p:grpSpPr>
              <a:xfrm>
                <a:off x="4874196" y="3291088"/>
                <a:ext cx="37878" cy="32451"/>
                <a:chOff x="4874196" y="3291088"/>
                <a:chExt cx="37878" cy="32451"/>
              </a:xfrm>
            </p:grpSpPr>
            <p:sp>
              <p:nvSpPr>
                <p:cNvPr id="8537" name="Google Shape;8537;p8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82"/>
              <p:cNvGrpSpPr/>
              <p:nvPr/>
            </p:nvGrpSpPr>
            <p:grpSpPr>
              <a:xfrm>
                <a:off x="5197770" y="3785466"/>
                <a:ext cx="37783" cy="32427"/>
                <a:chOff x="5197770" y="3785466"/>
                <a:chExt cx="37783" cy="32427"/>
              </a:xfrm>
            </p:grpSpPr>
            <p:sp>
              <p:nvSpPr>
                <p:cNvPr id="8540" name="Google Shape;8540;p8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2"/>
              <p:cNvGrpSpPr/>
              <p:nvPr/>
            </p:nvGrpSpPr>
            <p:grpSpPr>
              <a:xfrm>
                <a:off x="5177699" y="3492117"/>
                <a:ext cx="37776" cy="32357"/>
                <a:chOff x="5177699" y="3492117"/>
                <a:chExt cx="37776" cy="32357"/>
              </a:xfrm>
            </p:grpSpPr>
            <p:sp>
              <p:nvSpPr>
                <p:cNvPr id="8543" name="Google Shape;8543;p8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2"/>
              <p:cNvGrpSpPr/>
              <p:nvPr/>
            </p:nvGrpSpPr>
            <p:grpSpPr>
              <a:xfrm>
                <a:off x="5349431" y="3622346"/>
                <a:ext cx="37870" cy="32380"/>
                <a:chOff x="5349431" y="3622346"/>
                <a:chExt cx="37870" cy="32380"/>
              </a:xfrm>
            </p:grpSpPr>
            <p:sp>
              <p:nvSpPr>
                <p:cNvPr id="8546" name="Google Shape;8546;p8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82"/>
              <p:cNvGrpSpPr/>
              <p:nvPr/>
            </p:nvGrpSpPr>
            <p:grpSpPr>
              <a:xfrm>
                <a:off x="5068855" y="3563980"/>
                <a:ext cx="53954" cy="46223"/>
                <a:chOff x="5068855" y="3563980"/>
                <a:chExt cx="53954" cy="46223"/>
              </a:xfrm>
            </p:grpSpPr>
            <p:sp>
              <p:nvSpPr>
                <p:cNvPr id="8549" name="Google Shape;8549;p8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82"/>
              <p:cNvGrpSpPr/>
              <p:nvPr/>
            </p:nvGrpSpPr>
            <p:grpSpPr>
              <a:xfrm>
                <a:off x="5037654" y="3392507"/>
                <a:ext cx="37870" cy="32451"/>
                <a:chOff x="5037654" y="3392507"/>
                <a:chExt cx="37870" cy="32451"/>
              </a:xfrm>
            </p:grpSpPr>
            <p:sp>
              <p:nvSpPr>
                <p:cNvPr id="8552" name="Google Shape;8552;p8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82"/>
              <p:cNvGrpSpPr/>
              <p:nvPr/>
            </p:nvGrpSpPr>
            <p:grpSpPr>
              <a:xfrm>
                <a:off x="5456560" y="3368629"/>
                <a:ext cx="37870" cy="32451"/>
                <a:chOff x="5456560" y="3368629"/>
                <a:chExt cx="37870" cy="32451"/>
              </a:xfrm>
            </p:grpSpPr>
            <p:sp>
              <p:nvSpPr>
                <p:cNvPr id="8555" name="Google Shape;8555;p8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2"/>
              <p:cNvGrpSpPr/>
              <p:nvPr/>
            </p:nvGrpSpPr>
            <p:grpSpPr>
              <a:xfrm>
                <a:off x="4755749" y="3501516"/>
                <a:ext cx="46246" cy="39608"/>
                <a:chOff x="4755749" y="3501516"/>
                <a:chExt cx="46246" cy="39608"/>
              </a:xfrm>
            </p:grpSpPr>
            <p:sp>
              <p:nvSpPr>
                <p:cNvPr id="8558" name="Google Shape;8558;p8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82"/>
              <p:cNvGrpSpPr/>
              <p:nvPr/>
            </p:nvGrpSpPr>
            <p:grpSpPr>
              <a:xfrm>
                <a:off x="4681346" y="3485582"/>
                <a:ext cx="37783" cy="32427"/>
                <a:chOff x="4681346" y="3485582"/>
                <a:chExt cx="37783" cy="32427"/>
              </a:xfrm>
            </p:grpSpPr>
            <p:sp>
              <p:nvSpPr>
                <p:cNvPr id="8561" name="Google Shape;8561;p8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2"/>
              <p:cNvGrpSpPr/>
              <p:nvPr/>
            </p:nvGrpSpPr>
            <p:grpSpPr>
              <a:xfrm>
                <a:off x="4767067" y="3291088"/>
                <a:ext cx="37878" cy="32451"/>
                <a:chOff x="4767067" y="3291088"/>
                <a:chExt cx="37878" cy="32451"/>
              </a:xfrm>
            </p:grpSpPr>
            <p:sp>
              <p:nvSpPr>
                <p:cNvPr id="8564" name="Google Shape;8564;p8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2"/>
              <p:cNvGrpSpPr/>
              <p:nvPr/>
            </p:nvGrpSpPr>
            <p:grpSpPr>
              <a:xfrm>
                <a:off x="4687819" y="3405539"/>
                <a:ext cx="37776" cy="32451"/>
                <a:chOff x="4687819" y="3405539"/>
                <a:chExt cx="37776" cy="32451"/>
              </a:xfrm>
            </p:grpSpPr>
            <p:sp>
              <p:nvSpPr>
                <p:cNvPr id="8567" name="Google Shape;8567;p8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2"/>
              <p:cNvGrpSpPr/>
              <p:nvPr/>
            </p:nvGrpSpPr>
            <p:grpSpPr>
              <a:xfrm>
                <a:off x="4923101" y="3444809"/>
                <a:ext cx="52813" cy="45318"/>
                <a:chOff x="4923101" y="3444809"/>
                <a:chExt cx="52813" cy="45318"/>
              </a:xfrm>
            </p:grpSpPr>
            <p:sp>
              <p:nvSpPr>
                <p:cNvPr id="8570" name="Google Shape;8570;p8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2"/>
              <p:cNvGrpSpPr/>
              <p:nvPr/>
            </p:nvGrpSpPr>
            <p:grpSpPr>
              <a:xfrm>
                <a:off x="4846040" y="3654750"/>
                <a:ext cx="31405" cy="26993"/>
                <a:chOff x="4846040" y="3654750"/>
                <a:chExt cx="31405" cy="26993"/>
              </a:xfrm>
            </p:grpSpPr>
            <p:sp>
              <p:nvSpPr>
                <p:cNvPr id="8573" name="Google Shape;8573;p8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2"/>
              <p:cNvGrpSpPr/>
              <p:nvPr/>
            </p:nvGrpSpPr>
            <p:grpSpPr>
              <a:xfrm>
                <a:off x="4925673" y="3691700"/>
                <a:ext cx="40253" cy="34472"/>
                <a:chOff x="4925673" y="3691700"/>
                <a:chExt cx="40253" cy="34472"/>
              </a:xfrm>
            </p:grpSpPr>
            <p:sp>
              <p:nvSpPr>
                <p:cNvPr id="8576" name="Google Shape;8576;p8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2"/>
              <p:cNvGrpSpPr/>
              <p:nvPr/>
            </p:nvGrpSpPr>
            <p:grpSpPr>
              <a:xfrm>
                <a:off x="4894653" y="3740848"/>
                <a:ext cx="31405" cy="26906"/>
                <a:chOff x="4894653" y="3740848"/>
                <a:chExt cx="31405" cy="26906"/>
              </a:xfrm>
            </p:grpSpPr>
            <p:sp>
              <p:nvSpPr>
                <p:cNvPr id="8579" name="Google Shape;8579;p8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2"/>
              <p:cNvGrpSpPr/>
              <p:nvPr/>
            </p:nvGrpSpPr>
            <p:grpSpPr>
              <a:xfrm>
                <a:off x="4962300" y="3696348"/>
                <a:ext cx="38255" cy="32773"/>
                <a:chOff x="4962300" y="3696348"/>
                <a:chExt cx="38255" cy="32773"/>
              </a:xfrm>
            </p:grpSpPr>
            <p:sp>
              <p:nvSpPr>
                <p:cNvPr id="8582" name="Google Shape;8582;p8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2"/>
              <p:cNvGrpSpPr/>
              <p:nvPr/>
            </p:nvGrpSpPr>
            <p:grpSpPr>
              <a:xfrm>
                <a:off x="4980185" y="3743349"/>
                <a:ext cx="31499" cy="26969"/>
                <a:chOff x="4980185" y="3743349"/>
                <a:chExt cx="31499" cy="26969"/>
              </a:xfrm>
            </p:grpSpPr>
            <p:sp>
              <p:nvSpPr>
                <p:cNvPr id="8585" name="Google Shape;8585;p8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2"/>
              <p:cNvGrpSpPr/>
              <p:nvPr/>
            </p:nvGrpSpPr>
            <p:grpSpPr>
              <a:xfrm>
                <a:off x="5013768" y="3734312"/>
                <a:ext cx="31499" cy="26969"/>
                <a:chOff x="5013768" y="3734312"/>
                <a:chExt cx="31499" cy="26969"/>
              </a:xfrm>
            </p:grpSpPr>
            <p:sp>
              <p:nvSpPr>
                <p:cNvPr id="8588" name="Google Shape;8588;p8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82"/>
              <p:cNvGrpSpPr/>
              <p:nvPr/>
            </p:nvGrpSpPr>
            <p:grpSpPr>
              <a:xfrm>
                <a:off x="5036703" y="3764545"/>
                <a:ext cx="31499" cy="26898"/>
                <a:chOff x="5036703" y="3764545"/>
                <a:chExt cx="31499" cy="26898"/>
              </a:xfrm>
            </p:grpSpPr>
            <p:sp>
              <p:nvSpPr>
                <p:cNvPr id="8591" name="Google Shape;8591;p8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82"/>
              <p:cNvGrpSpPr/>
              <p:nvPr/>
            </p:nvGrpSpPr>
            <p:grpSpPr>
              <a:xfrm>
                <a:off x="4953546" y="3768352"/>
                <a:ext cx="31405" cy="26898"/>
                <a:chOff x="4953546" y="3768352"/>
                <a:chExt cx="31405" cy="26898"/>
              </a:xfrm>
            </p:grpSpPr>
            <p:sp>
              <p:nvSpPr>
                <p:cNvPr id="8594" name="Google Shape;8594;p8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2"/>
              <p:cNvGrpSpPr/>
              <p:nvPr/>
            </p:nvGrpSpPr>
            <p:grpSpPr>
              <a:xfrm>
                <a:off x="4964770" y="3814016"/>
                <a:ext cx="31499" cy="26993"/>
                <a:chOff x="4964770" y="3814016"/>
                <a:chExt cx="31499" cy="26993"/>
              </a:xfrm>
            </p:grpSpPr>
            <p:sp>
              <p:nvSpPr>
                <p:cNvPr id="8597" name="Google Shape;8597;p8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2"/>
              <p:cNvGrpSpPr/>
              <p:nvPr/>
            </p:nvGrpSpPr>
            <p:grpSpPr>
              <a:xfrm>
                <a:off x="4923290" y="3800504"/>
                <a:ext cx="31468" cy="26898"/>
                <a:chOff x="4923290" y="3800504"/>
                <a:chExt cx="31468" cy="26898"/>
              </a:xfrm>
            </p:grpSpPr>
            <p:sp>
              <p:nvSpPr>
                <p:cNvPr id="8600" name="Google Shape;8600;p8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82"/>
              <p:cNvGrpSpPr/>
              <p:nvPr/>
            </p:nvGrpSpPr>
            <p:grpSpPr>
              <a:xfrm>
                <a:off x="5108534" y="3650943"/>
                <a:ext cx="31405" cy="26993"/>
                <a:chOff x="5108534" y="3650943"/>
                <a:chExt cx="31405" cy="26993"/>
              </a:xfrm>
            </p:grpSpPr>
            <p:sp>
              <p:nvSpPr>
                <p:cNvPr id="8603" name="Google Shape;8603;p8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2"/>
              <p:cNvGrpSpPr/>
              <p:nvPr/>
            </p:nvGrpSpPr>
            <p:grpSpPr>
              <a:xfrm>
                <a:off x="5119380" y="3760739"/>
                <a:ext cx="31499" cy="26993"/>
                <a:chOff x="5119380" y="3760739"/>
                <a:chExt cx="31499" cy="26993"/>
              </a:xfrm>
            </p:grpSpPr>
            <p:sp>
              <p:nvSpPr>
                <p:cNvPr id="8606" name="Google Shape;8606;p8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2"/>
              <p:cNvGrpSpPr/>
              <p:nvPr/>
            </p:nvGrpSpPr>
            <p:grpSpPr>
              <a:xfrm>
                <a:off x="5119380" y="3788235"/>
                <a:ext cx="31499" cy="26993"/>
                <a:chOff x="5119380" y="3788235"/>
                <a:chExt cx="31499" cy="26993"/>
              </a:xfrm>
            </p:grpSpPr>
            <p:sp>
              <p:nvSpPr>
                <p:cNvPr id="8609" name="Google Shape;8609;p8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2"/>
              <p:cNvGrpSpPr/>
              <p:nvPr/>
            </p:nvGrpSpPr>
            <p:grpSpPr>
              <a:xfrm>
                <a:off x="5158005" y="3875284"/>
                <a:ext cx="31405" cy="27001"/>
                <a:chOff x="5158005" y="3875284"/>
                <a:chExt cx="31405" cy="27001"/>
              </a:xfrm>
            </p:grpSpPr>
            <p:sp>
              <p:nvSpPr>
                <p:cNvPr id="8612" name="Google Shape;8612;p8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2"/>
              <p:cNvGrpSpPr/>
              <p:nvPr/>
            </p:nvGrpSpPr>
            <p:grpSpPr>
              <a:xfrm>
                <a:off x="5233163" y="3764545"/>
                <a:ext cx="31499" cy="26898"/>
                <a:chOff x="5233163" y="3764545"/>
                <a:chExt cx="31499" cy="26898"/>
              </a:xfrm>
            </p:grpSpPr>
            <p:sp>
              <p:nvSpPr>
                <p:cNvPr id="8615" name="Google Shape;8615;p8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82"/>
              <p:cNvGrpSpPr/>
              <p:nvPr/>
            </p:nvGrpSpPr>
            <p:grpSpPr>
              <a:xfrm>
                <a:off x="5276168" y="3805545"/>
                <a:ext cx="31499" cy="26906"/>
                <a:chOff x="5276168" y="3805545"/>
                <a:chExt cx="31499" cy="26906"/>
              </a:xfrm>
            </p:grpSpPr>
            <p:sp>
              <p:nvSpPr>
                <p:cNvPr id="8618" name="Google Shape;8618;p8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82"/>
              <p:cNvGrpSpPr/>
              <p:nvPr/>
            </p:nvGrpSpPr>
            <p:grpSpPr>
              <a:xfrm>
                <a:off x="5294053" y="3851933"/>
                <a:ext cx="31405" cy="26945"/>
                <a:chOff x="5294053" y="3851933"/>
                <a:chExt cx="31405" cy="26945"/>
              </a:xfrm>
            </p:grpSpPr>
            <p:sp>
              <p:nvSpPr>
                <p:cNvPr id="8621" name="Google Shape;8621;p8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82"/>
              <p:cNvGrpSpPr/>
              <p:nvPr/>
            </p:nvGrpSpPr>
            <p:grpSpPr>
              <a:xfrm>
                <a:off x="5341723" y="3851902"/>
                <a:ext cx="31405" cy="26977"/>
                <a:chOff x="5341723" y="3851902"/>
                <a:chExt cx="31405" cy="26977"/>
              </a:xfrm>
            </p:grpSpPr>
            <p:sp>
              <p:nvSpPr>
                <p:cNvPr id="8624" name="Google Shape;8624;p8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2"/>
              <p:cNvGrpSpPr/>
              <p:nvPr/>
            </p:nvGrpSpPr>
            <p:grpSpPr>
              <a:xfrm>
                <a:off x="5054871" y="3507855"/>
                <a:ext cx="31405" cy="26993"/>
                <a:chOff x="5054871" y="3507855"/>
                <a:chExt cx="31405" cy="26993"/>
              </a:xfrm>
            </p:grpSpPr>
            <p:sp>
              <p:nvSpPr>
                <p:cNvPr id="8627" name="Google Shape;8627;p8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82"/>
              <p:cNvGrpSpPr/>
              <p:nvPr/>
            </p:nvGrpSpPr>
            <p:grpSpPr>
              <a:xfrm>
                <a:off x="4876579" y="3675325"/>
                <a:ext cx="31405" cy="26969"/>
                <a:chOff x="4876579" y="3675325"/>
                <a:chExt cx="31405" cy="26969"/>
              </a:xfrm>
            </p:grpSpPr>
            <p:sp>
              <p:nvSpPr>
                <p:cNvPr id="8630" name="Google Shape;8630;p8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82"/>
              <p:cNvGrpSpPr/>
              <p:nvPr/>
            </p:nvGrpSpPr>
            <p:grpSpPr>
              <a:xfrm>
                <a:off x="4842233" y="3688333"/>
                <a:ext cx="31405" cy="26993"/>
                <a:chOff x="4842233" y="3688333"/>
                <a:chExt cx="31405" cy="26993"/>
              </a:xfrm>
            </p:grpSpPr>
            <p:sp>
              <p:nvSpPr>
                <p:cNvPr id="8633" name="Google Shape;8633;p8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82"/>
              <p:cNvGrpSpPr/>
              <p:nvPr/>
            </p:nvGrpSpPr>
            <p:grpSpPr>
              <a:xfrm>
                <a:off x="5187876" y="3608032"/>
                <a:ext cx="31405" cy="27001"/>
                <a:chOff x="5187876" y="3608032"/>
                <a:chExt cx="31405" cy="27001"/>
              </a:xfrm>
            </p:grpSpPr>
            <p:sp>
              <p:nvSpPr>
                <p:cNvPr id="8636" name="Google Shape;8636;p8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8" name="Google Shape;8638;p8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82"/>
              <p:cNvGrpSpPr/>
              <p:nvPr/>
            </p:nvGrpSpPr>
            <p:grpSpPr>
              <a:xfrm>
                <a:off x="5269224" y="3304167"/>
                <a:ext cx="40253" cy="34402"/>
                <a:chOff x="5269224" y="3304167"/>
                <a:chExt cx="40253" cy="34402"/>
              </a:xfrm>
            </p:grpSpPr>
            <p:sp>
              <p:nvSpPr>
                <p:cNvPr id="8641" name="Google Shape;8641;p8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2"/>
              <p:cNvGrpSpPr/>
              <p:nvPr/>
            </p:nvGrpSpPr>
            <p:grpSpPr>
              <a:xfrm>
                <a:off x="5327354" y="3476615"/>
                <a:ext cx="49864" cy="42723"/>
                <a:chOff x="5327354" y="3476615"/>
                <a:chExt cx="49864" cy="42723"/>
              </a:xfrm>
            </p:grpSpPr>
            <p:sp>
              <p:nvSpPr>
                <p:cNvPr id="8644" name="Google Shape;8644;p8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6" name="Google Shape;8646;p8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82"/>
              <p:cNvGrpSpPr/>
              <p:nvPr/>
            </p:nvGrpSpPr>
            <p:grpSpPr>
              <a:xfrm>
                <a:off x="5341723" y="3775957"/>
                <a:ext cx="31405" cy="26898"/>
                <a:chOff x="5341723" y="3775957"/>
                <a:chExt cx="31405" cy="26898"/>
              </a:xfrm>
            </p:grpSpPr>
            <p:sp>
              <p:nvSpPr>
                <p:cNvPr id="8649" name="Google Shape;8649;p8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2"/>
              <p:cNvGrpSpPr/>
              <p:nvPr/>
            </p:nvGrpSpPr>
            <p:grpSpPr>
              <a:xfrm>
                <a:off x="5439053" y="3699274"/>
                <a:ext cx="31405" cy="26898"/>
                <a:chOff x="5439053" y="3699274"/>
                <a:chExt cx="31405" cy="26898"/>
              </a:xfrm>
            </p:grpSpPr>
            <p:sp>
              <p:nvSpPr>
                <p:cNvPr id="8652" name="Google Shape;8652;p8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82"/>
              <p:cNvGrpSpPr/>
              <p:nvPr/>
            </p:nvGrpSpPr>
            <p:grpSpPr>
              <a:xfrm>
                <a:off x="5412414" y="3622307"/>
                <a:ext cx="31499" cy="26993"/>
                <a:chOff x="5412414" y="3622307"/>
                <a:chExt cx="31499" cy="26993"/>
              </a:xfrm>
            </p:grpSpPr>
            <p:sp>
              <p:nvSpPr>
                <p:cNvPr id="8655" name="Google Shape;8655;p8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2"/>
              <p:cNvGrpSpPr/>
              <p:nvPr/>
            </p:nvGrpSpPr>
            <p:grpSpPr>
              <a:xfrm>
                <a:off x="5476254" y="3473949"/>
                <a:ext cx="26835" cy="26930"/>
                <a:chOff x="5476254" y="3473949"/>
                <a:chExt cx="26835" cy="26930"/>
              </a:xfrm>
            </p:grpSpPr>
            <p:sp>
              <p:nvSpPr>
                <p:cNvPr id="8658" name="Google Shape;8658;p8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2"/>
              <p:cNvGrpSpPr/>
              <p:nvPr/>
            </p:nvGrpSpPr>
            <p:grpSpPr>
              <a:xfrm>
                <a:off x="5564547" y="3481594"/>
                <a:ext cx="31397" cy="26898"/>
                <a:chOff x="5564547" y="3481594"/>
                <a:chExt cx="31397" cy="26898"/>
              </a:xfrm>
            </p:grpSpPr>
            <p:sp>
              <p:nvSpPr>
                <p:cNvPr id="8661" name="Google Shape;8661;p8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2"/>
              <p:cNvGrpSpPr/>
              <p:nvPr/>
            </p:nvGrpSpPr>
            <p:grpSpPr>
              <a:xfrm>
                <a:off x="5534101" y="3470174"/>
                <a:ext cx="31397" cy="26906"/>
                <a:chOff x="5534101" y="3470174"/>
                <a:chExt cx="31397" cy="26906"/>
              </a:xfrm>
            </p:grpSpPr>
            <p:sp>
              <p:nvSpPr>
                <p:cNvPr id="8664" name="Google Shape;8664;p8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82"/>
              <p:cNvGrpSpPr/>
              <p:nvPr/>
            </p:nvGrpSpPr>
            <p:grpSpPr>
              <a:xfrm>
                <a:off x="5610879" y="3314486"/>
                <a:ext cx="31499" cy="26938"/>
                <a:chOff x="5610879" y="3314486"/>
                <a:chExt cx="31499" cy="26938"/>
              </a:xfrm>
            </p:grpSpPr>
            <p:sp>
              <p:nvSpPr>
                <p:cNvPr id="8667" name="Google Shape;8667;p8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2"/>
              <p:cNvGrpSpPr/>
              <p:nvPr/>
            </p:nvGrpSpPr>
            <p:grpSpPr>
              <a:xfrm>
                <a:off x="4834525" y="3501382"/>
                <a:ext cx="31499" cy="26898"/>
                <a:chOff x="4834525" y="3501382"/>
                <a:chExt cx="31499" cy="26898"/>
              </a:xfrm>
            </p:grpSpPr>
            <p:sp>
              <p:nvSpPr>
                <p:cNvPr id="8670" name="Google Shape;8670;p8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2"/>
              <p:cNvGrpSpPr/>
              <p:nvPr/>
            </p:nvGrpSpPr>
            <p:grpSpPr>
              <a:xfrm>
                <a:off x="4898460" y="3580158"/>
                <a:ext cx="31405" cy="26898"/>
                <a:chOff x="4898460" y="3580158"/>
                <a:chExt cx="31405" cy="26898"/>
              </a:xfrm>
            </p:grpSpPr>
            <p:sp>
              <p:nvSpPr>
                <p:cNvPr id="8673" name="Google Shape;8673;p8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2"/>
              <p:cNvGrpSpPr/>
              <p:nvPr/>
            </p:nvGrpSpPr>
            <p:grpSpPr>
              <a:xfrm>
                <a:off x="4882667" y="3608032"/>
                <a:ext cx="31499" cy="27001"/>
                <a:chOff x="4882667" y="3608032"/>
                <a:chExt cx="31499" cy="27001"/>
              </a:xfrm>
            </p:grpSpPr>
            <p:sp>
              <p:nvSpPr>
                <p:cNvPr id="8676" name="Google Shape;8676;p8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2"/>
              <p:cNvGrpSpPr/>
              <p:nvPr/>
            </p:nvGrpSpPr>
            <p:grpSpPr>
              <a:xfrm>
                <a:off x="4843373" y="3631407"/>
                <a:ext cx="16273" cy="16186"/>
                <a:chOff x="4843373" y="3631407"/>
                <a:chExt cx="16273" cy="16186"/>
              </a:xfrm>
            </p:grpSpPr>
            <p:sp>
              <p:nvSpPr>
                <p:cNvPr id="8679" name="Google Shape;8679;p8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2"/>
              <p:cNvGrpSpPr/>
              <p:nvPr/>
            </p:nvGrpSpPr>
            <p:grpSpPr>
              <a:xfrm>
                <a:off x="4727773" y="3591578"/>
                <a:ext cx="31499" cy="26898"/>
                <a:chOff x="4727773" y="3591578"/>
                <a:chExt cx="31499" cy="26898"/>
              </a:xfrm>
            </p:grpSpPr>
            <p:sp>
              <p:nvSpPr>
                <p:cNvPr id="8682" name="Google Shape;8682;p8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8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6" name="Google Shape;8686;p82"/>
              <p:cNvGrpSpPr/>
              <p:nvPr/>
            </p:nvGrpSpPr>
            <p:grpSpPr>
              <a:xfrm>
                <a:off x="4609421" y="3577398"/>
                <a:ext cx="31499" cy="27001"/>
                <a:chOff x="4609421" y="3577398"/>
                <a:chExt cx="31499" cy="27001"/>
              </a:xfrm>
            </p:grpSpPr>
            <p:sp>
              <p:nvSpPr>
                <p:cNvPr id="8687" name="Google Shape;8687;p8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2"/>
              <p:cNvGrpSpPr/>
              <p:nvPr/>
            </p:nvGrpSpPr>
            <p:grpSpPr>
              <a:xfrm>
                <a:off x="4649289" y="3577398"/>
                <a:ext cx="31499" cy="27001"/>
                <a:chOff x="4649289" y="3577398"/>
                <a:chExt cx="31499" cy="27001"/>
              </a:xfrm>
            </p:grpSpPr>
            <p:sp>
              <p:nvSpPr>
                <p:cNvPr id="8690" name="Google Shape;8690;p8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2"/>
              <p:cNvGrpSpPr/>
              <p:nvPr/>
            </p:nvGrpSpPr>
            <p:grpSpPr>
              <a:xfrm>
                <a:off x="4605614" y="3639523"/>
                <a:ext cx="31499" cy="26906"/>
                <a:chOff x="4605614" y="3639523"/>
                <a:chExt cx="31499" cy="26906"/>
              </a:xfrm>
            </p:grpSpPr>
            <p:sp>
              <p:nvSpPr>
                <p:cNvPr id="8693" name="Google Shape;8693;p8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2"/>
              <p:cNvGrpSpPr/>
              <p:nvPr/>
            </p:nvGrpSpPr>
            <p:grpSpPr>
              <a:xfrm>
                <a:off x="4785149" y="3618846"/>
                <a:ext cx="26930" cy="26843"/>
                <a:chOff x="4785149" y="3618846"/>
                <a:chExt cx="26930" cy="26843"/>
              </a:xfrm>
            </p:grpSpPr>
            <p:sp>
              <p:nvSpPr>
                <p:cNvPr id="8696" name="Google Shape;8696;p8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82"/>
              <p:cNvGrpSpPr/>
              <p:nvPr/>
            </p:nvGrpSpPr>
            <p:grpSpPr>
              <a:xfrm>
                <a:off x="4810167" y="3601567"/>
                <a:ext cx="31405" cy="26898"/>
                <a:chOff x="4810167" y="3601567"/>
                <a:chExt cx="31405" cy="26898"/>
              </a:xfrm>
            </p:grpSpPr>
            <p:sp>
              <p:nvSpPr>
                <p:cNvPr id="8699" name="Google Shape;8699;p8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82"/>
              <p:cNvGrpSpPr/>
              <p:nvPr/>
            </p:nvGrpSpPr>
            <p:grpSpPr>
              <a:xfrm>
                <a:off x="4831002" y="3373230"/>
                <a:ext cx="31405" cy="26898"/>
                <a:chOff x="4831002" y="3373230"/>
                <a:chExt cx="31405" cy="26898"/>
              </a:xfrm>
            </p:grpSpPr>
            <p:sp>
              <p:nvSpPr>
                <p:cNvPr id="8702" name="Google Shape;8702;p8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82"/>
              <p:cNvGrpSpPr/>
              <p:nvPr/>
            </p:nvGrpSpPr>
            <p:grpSpPr>
              <a:xfrm>
                <a:off x="4719311" y="3355054"/>
                <a:ext cx="31499" cy="27001"/>
                <a:chOff x="4719311" y="3355054"/>
                <a:chExt cx="31499" cy="27001"/>
              </a:xfrm>
            </p:grpSpPr>
            <p:sp>
              <p:nvSpPr>
                <p:cNvPr id="8705" name="Google Shape;8705;p8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82"/>
              <p:cNvGrpSpPr/>
              <p:nvPr/>
            </p:nvGrpSpPr>
            <p:grpSpPr>
              <a:xfrm>
                <a:off x="4798755" y="3450260"/>
                <a:ext cx="26930" cy="26930"/>
                <a:chOff x="4798755" y="3450260"/>
                <a:chExt cx="26930" cy="26930"/>
              </a:xfrm>
            </p:grpSpPr>
            <p:sp>
              <p:nvSpPr>
                <p:cNvPr id="8708" name="Google Shape;8708;p8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2"/>
              <p:cNvGrpSpPr/>
              <p:nvPr/>
            </p:nvGrpSpPr>
            <p:grpSpPr>
              <a:xfrm>
                <a:off x="4645576" y="3467555"/>
                <a:ext cx="31405" cy="26953"/>
                <a:chOff x="4645576" y="3467555"/>
                <a:chExt cx="31405" cy="26953"/>
              </a:xfrm>
            </p:grpSpPr>
            <p:sp>
              <p:nvSpPr>
                <p:cNvPr id="8711" name="Google Shape;8711;p8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82"/>
              <p:cNvGrpSpPr/>
              <p:nvPr/>
            </p:nvGrpSpPr>
            <p:grpSpPr>
              <a:xfrm>
                <a:off x="4687631" y="3583965"/>
                <a:ext cx="31499" cy="26898"/>
                <a:chOff x="4687631" y="3583965"/>
                <a:chExt cx="31499" cy="26898"/>
              </a:xfrm>
            </p:grpSpPr>
            <p:sp>
              <p:nvSpPr>
                <p:cNvPr id="8714" name="Google Shape;8714;p8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2"/>
              <p:cNvGrpSpPr/>
              <p:nvPr/>
            </p:nvGrpSpPr>
            <p:grpSpPr>
              <a:xfrm>
                <a:off x="4719311" y="3471314"/>
                <a:ext cx="31499" cy="27001"/>
                <a:chOff x="4719311" y="3471314"/>
                <a:chExt cx="31499" cy="27001"/>
              </a:xfrm>
            </p:grpSpPr>
            <p:sp>
              <p:nvSpPr>
                <p:cNvPr id="8717" name="Google Shape;8717;p8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82"/>
              <p:cNvGrpSpPr/>
              <p:nvPr/>
            </p:nvGrpSpPr>
            <p:grpSpPr>
              <a:xfrm>
                <a:off x="4719311" y="3434404"/>
                <a:ext cx="31499" cy="26898"/>
                <a:chOff x="4719311" y="3434404"/>
                <a:chExt cx="31499" cy="26898"/>
              </a:xfrm>
            </p:grpSpPr>
            <p:sp>
              <p:nvSpPr>
                <p:cNvPr id="8720" name="Google Shape;8720;p8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82"/>
              <p:cNvGrpSpPr/>
              <p:nvPr/>
            </p:nvGrpSpPr>
            <p:grpSpPr>
              <a:xfrm>
                <a:off x="4768876" y="3401772"/>
                <a:ext cx="31499" cy="26898"/>
                <a:chOff x="4768876" y="3401772"/>
                <a:chExt cx="31499" cy="26898"/>
              </a:xfrm>
            </p:grpSpPr>
            <p:sp>
              <p:nvSpPr>
                <p:cNvPr id="8723" name="Google Shape;8723;p8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2"/>
              <p:cNvGrpSpPr/>
              <p:nvPr/>
            </p:nvGrpSpPr>
            <p:grpSpPr>
              <a:xfrm>
                <a:off x="4762214" y="3471377"/>
                <a:ext cx="26938" cy="26938"/>
                <a:chOff x="4762214" y="3471377"/>
                <a:chExt cx="26938" cy="26938"/>
              </a:xfrm>
            </p:grpSpPr>
            <p:sp>
              <p:nvSpPr>
                <p:cNvPr id="8726" name="Google Shape;8726;p8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2"/>
              <p:cNvGrpSpPr/>
              <p:nvPr/>
            </p:nvGrpSpPr>
            <p:grpSpPr>
              <a:xfrm>
                <a:off x="4790473" y="3344782"/>
                <a:ext cx="31405" cy="26898"/>
                <a:chOff x="4790473" y="3344782"/>
                <a:chExt cx="31405" cy="26898"/>
              </a:xfrm>
            </p:grpSpPr>
            <p:sp>
              <p:nvSpPr>
                <p:cNvPr id="8729" name="Google Shape;8729;p8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82"/>
              <p:cNvGrpSpPr/>
              <p:nvPr/>
            </p:nvGrpSpPr>
            <p:grpSpPr>
              <a:xfrm>
                <a:off x="4823774" y="3950733"/>
                <a:ext cx="37398" cy="32034"/>
                <a:chOff x="4823774" y="3950733"/>
                <a:chExt cx="37398" cy="32034"/>
              </a:xfrm>
            </p:grpSpPr>
            <p:sp>
              <p:nvSpPr>
                <p:cNvPr id="8732" name="Google Shape;8732;p8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2"/>
              <p:cNvGrpSpPr/>
              <p:nvPr/>
            </p:nvGrpSpPr>
            <p:grpSpPr>
              <a:xfrm>
                <a:off x="4823396" y="4110566"/>
                <a:ext cx="31405" cy="26906"/>
                <a:chOff x="4823396" y="4110566"/>
                <a:chExt cx="31405" cy="26906"/>
              </a:xfrm>
            </p:grpSpPr>
            <p:sp>
              <p:nvSpPr>
                <p:cNvPr id="8735" name="Google Shape;8735;p8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2"/>
              <p:cNvGrpSpPr/>
              <p:nvPr/>
            </p:nvGrpSpPr>
            <p:grpSpPr>
              <a:xfrm>
                <a:off x="4838332" y="3821150"/>
                <a:ext cx="31499" cy="26898"/>
                <a:chOff x="4838332" y="3821150"/>
                <a:chExt cx="31499" cy="26898"/>
              </a:xfrm>
            </p:grpSpPr>
            <p:sp>
              <p:nvSpPr>
                <p:cNvPr id="8738" name="Google Shape;8738;p8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82"/>
              <p:cNvGrpSpPr/>
              <p:nvPr/>
            </p:nvGrpSpPr>
            <p:grpSpPr>
              <a:xfrm>
                <a:off x="4661275" y="3815007"/>
                <a:ext cx="36824" cy="31523"/>
                <a:chOff x="4661275" y="3815007"/>
                <a:chExt cx="36824" cy="31523"/>
              </a:xfrm>
            </p:grpSpPr>
            <p:sp>
              <p:nvSpPr>
                <p:cNvPr id="8741" name="Google Shape;8741;p8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2"/>
              <p:cNvGrpSpPr/>
              <p:nvPr/>
            </p:nvGrpSpPr>
            <p:grpSpPr>
              <a:xfrm>
                <a:off x="4558998" y="3851037"/>
                <a:ext cx="33591" cy="28699"/>
                <a:chOff x="4558998" y="3851037"/>
                <a:chExt cx="33591" cy="28699"/>
              </a:xfrm>
            </p:grpSpPr>
            <p:sp>
              <p:nvSpPr>
                <p:cNvPr id="8744" name="Google Shape;8744;p8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2"/>
              <p:cNvGrpSpPr/>
              <p:nvPr/>
            </p:nvGrpSpPr>
            <p:grpSpPr>
              <a:xfrm>
                <a:off x="4696762" y="3638587"/>
                <a:ext cx="33591" cy="28794"/>
                <a:chOff x="4696762" y="3638587"/>
                <a:chExt cx="33591" cy="28794"/>
              </a:xfrm>
            </p:grpSpPr>
            <p:sp>
              <p:nvSpPr>
                <p:cNvPr id="8747" name="Google Shape;8747;p8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2"/>
              <p:cNvGrpSpPr/>
              <p:nvPr/>
            </p:nvGrpSpPr>
            <p:grpSpPr>
              <a:xfrm>
                <a:off x="4929479" y="3939140"/>
                <a:ext cx="33497" cy="28692"/>
                <a:chOff x="4929479" y="3939140"/>
                <a:chExt cx="33497" cy="28692"/>
              </a:xfrm>
            </p:grpSpPr>
            <p:sp>
              <p:nvSpPr>
                <p:cNvPr id="8750" name="Google Shape;8750;p8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4907119" y="3986039"/>
                <a:ext cx="33497" cy="28699"/>
                <a:chOff x="4907119" y="3986039"/>
                <a:chExt cx="33497" cy="28699"/>
              </a:xfrm>
            </p:grpSpPr>
            <p:sp>
              <p:nvSpPr>
                <p:cNvPr id="8753" name="Google Shape;8753;p8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4911783" y="4048102"/>
                <a:ext cx="33591" cy="28762"/>
                <a:chOff x="4911783" y="4048102"/>
                <a:chExt cx="33591" cy="28762"/>
              </a:xfrm>
            </p:grpSpPr>
            <p:sp>
              <p:nvSpPr>
                <p:cNvPr id="8756" name="Google Shape;8756;p8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8" name="Google Shape;8758;p8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0" name="Google Shape;8760;p82"/>
              <p:cNvGrpSpPr/>
              <p:nvPr/>
            </p:nvGrpSpPr>
            <p:grpSpPr>
              <a:xfrm>
                <a:off x="4762623" y="3837847"/>
                <a:ext cx="42416" cy="36273"/>
                <a:chOff x="4762623" y="3837847"/>
                <a:chExt cx="42416" cy="36273"/>
              </a:xfrm>
            </p:grpSpPr>
            <p:sp>
              <p:nvSpPr>
                <p:cNvPr id="8761" name="Google Shape;8761;p8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2"/>
              <p:cNvGrpSpPr/>
              <p:nvPr/>
            </p:nvGrpSpPr>
            <p:grpSpPr>
              <a:xfrm>
                <a:off x="4746044" y="4104966"/>
                <a:ext cx="33497" cy="28699"/>
                <a:chOff x="4746044" y="4104966"/>
                <a:chExt cx="33497" cy="28699"/>
              </a:xfrm>
            </p:grpSpPr>
            <p:sp>
              <p:nvSpPr>
                <p:cNvPr id="8764" name="Google Shape;8764;p8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2"/>
              <p:cNvGrpSpPr/>
              <p:nvPr/>
            </p:nvGrpSpPr>
            <p:grpSpPr>
              <a:xfrm>
                <a:off x="4859646" y="4162554"/>
                <a:ext cx="33591" cy="28762"/>
                <a:chOff x="4859646" y="4162554"/>
                <a:chExt cx="33591" cy="28762"/>
              </a:xfrm>
            </p:grpSpPr>
            <p:sp>
              <p:nvSpPr>
                <p:cNvPr id="8767" name="Google Shape;8767;p8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9" name="Google Shape;8769;p82"/>
            <p:cNvGrpSpPr/>
            <p:nvPr/>
          </p:nvGrpSpPr>
          <p:grpSpPr>
            <a:xfrm>
              <a:off x="3597785" y="3274438"/>
              <a:ext cx="855610" cy="1122100"/>
              <a:chOff x="3597785" y="3274438"/>
              <a:chExt cx="855610" cy="1122100"/>
            </a:xfrm>
          </p:grpSpPr>
          <p:grpSp>
            <p:nvGrpSpPr>
              <p:cNvPr id="8770" name="Google Shape;8770;p82"/>
              <p:cNvGrpSpPr/>
              <p:nvPr/>
            </p:nvGrpSpPr>
            <p:grpSpPr>
              <a:xfrm>
                <a:off x="3617857" y="3284717"/>
                <a:ext cx="826785" cy="1099165"/>
                <a:chOff x="3617857" y="3284717"/>
                <a:chExt cx="826785" cy="1099165"/>
              </a:xfrm>
            </p:grpSpPr>
            <p:sp>
              <p:nvSpPr>
                <p:cNvPr id="8771" name="Google Shape;8771;p8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82"/>
              <p:cNvGrpSpPr/>
              <p:nvPr/>
            </p:nvGrpSpPr>
            <p:grpSpPr>
              <a:xfrm>
                <a:off x="4180904" y="4251758"/>
                <a:ext cx="37783" cy="32420"/>
                <a:chOff x="4180904" y="4251758"/>
                <a:chExt cx="37783" cy="32420"/>
              </a:xfrm>
            </p:grpSpPr>
            <p:sp>
              <p:nvSpPr>
                <p:cNvPr id="8828" name="Google Shape;8828;p8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2"/>
              <p:cNvGrpSpPr/>
              <p:nvPr/>
            </p:nvGrpSpPr>
            <p:grpSpPr>
              <a:xfrm>
                <a:off x="4201644" y="4081324"/>
                <a:ext cx="37783" cy="32364"/>
                <a:chOff x="4201644" y="4081324"/>
                <a:chExt cx="37783" cy="32364"/>
              </a:xfrm>
            </p:grpSpPr>
            <p:sp>
              <p:nvSpPr>
                <p:cNvPr id="8831" name="Google Shape;8831;p8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2"/>
              <p:cNvGrpSpPr/>
              <p:nvPr/>
            </p:nvGrpSpPr>
            <p:grpSpPr>
              <a:xfrm>
                <a:off x="4284416" y="3887428"/>
                <a:ext cx="37783" cy="32451"/>
                <a:chOff x="4284416" y="3887428"/>
                <a:chExt cx="37783" cy="32451"/>
              </a:xfrm>
            </p:grpSpPr>
            <p:sp>
              <p:nvSpPr>
                <p:cNvPr id="8834" name="Google Shape;8834;p8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2"/>
              <p:cNvGrpSpPr/>
              <p:nvPr/>
            </p:nvGrpSpPr>
            <p:grpSpPr>
              <a:xfrm>
                <a:off x="4223721" y="3860404"/>
                <a:ext cx="37870" cy="32364"/>
                <a:chOff x="4223721" y="3860404"/>
                <a:chExt cx="37870" cy="32364"/>
              </a:xfrm>
            </p:grpSpPr>
            <p:sp>
              <p:nvSpPr>
                <p:cNvPr id="8837" name="Google Shape;8837;p8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82"/>
              <p:cNvGrpSpPr/>
              <p:nvPr/>
            </p:nvGrpSpPr>
            <p:grpSpPr>
              <a:xfrm>
                <a:off x="4104889" y="3699242"/>
                <a:ext cx="37776" cy="32357"/>
                <a:chOff x="4104889" y="3699242"/>
                <a:chExt cx="37776" cy="32357"/>
              </a:xfrm>
            </p:grpSpPr>
            <p:sp>
              <p:nvSpPr>
                <p:cNvPr id="8840" name="Google Shape;8840;p8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2"/>
              <p:cNvGrpSpPr/>
              <p:nvPr/>
            </p:nvGrpSpPr>
            <p:grpSpPr>
              <a:xfrm>
                <a:off x="4143608" y="3475121"/>
                <a:ext cx="37878" cy="32420"/>
                <a:chOff x="4143608" y="3475121"/>
                <a:chExt cx="37878" cy="32420"/>
              </a:xfrm>
            </p:grpSpPr>
            <p:sp>
              <p:nvSpPr>
                <p:cNvPr id="8843" name="Google Shape;8843;p8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2"/>
              <p:cNvGrpSpPr/>
              <p:nvPr/>
            </p:nvGrpSpPr>
            <p:grpSpPr>
              <a:xfrm>
                <a:off x="4217248" y="3570893"/>
                <a:ext cx="37776" cy="32364"/>
                <a:chOff x="4217248" y="3570893"/>
                <a:chExt cx="37776" cy="32364"/>
              </a:xfrm>
            </p:grpSpPr>
            <p:sp>
              <p:nvSpPr>
                <p:cNvPr id="8846" name="Google Shape;8846;p8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82"/>
              <p:cNvGrpSpPr/>
              <p:nvPr/>
            </p:nvGrpSpPr>
            <p:grpSpPr>
              <a:xfrm>
                <a:off x="4255307" y="3431612"/>
                <a:ext cx="37776" cy="32451"/>
                <a:chOff x="4255307" y="3431612"/>
                <a:chExt cx="37776" cy="32451"/>
              </a:xfrm>
            </p:grpSpPr>
            <p:sp>
              <p:nvSpPr>
                <p:cNvPr id="8849" name="Google Shape;8849;p8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2"/>
              <p:cNvGrpSpPr/>
              <p:nvPr/>
            </p:nvGrpSpPr>
            <p:grpSpPr>
              <a:xfrm>
                <a:off x="3853052" y="3577398"/>
                <a:ext cx="37776" cy="32420"/>
                <a:chOff x="3853052" y="3577398"/>
                <a:chExt cx="37776" cy="32420"/>
              </a:xfrm>
            </p:grpSpPr>
            <p:sp>
              <p:nvSpPr>
                <p:cNvPr id="8852" name="Google Shape;8852;p8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2"/>
              <p:cNvGrpSpPr/>
              <p:nvPr/>
            </p:nvGrpSpPr>
            <p:grpSpPr>
              <a:xfrm>
                <a:off x="4039908" y="3412107"/>
                <a:ext cx="37776" cy="32357"/>
                <a:chOff x="4039908" y="3412107"/>
                <a:chExt cx="37776" cy="32357"/>
              </a:xfrm>
            </p:grpSpPr>
            <p:sp>
              <p:nvSpPr>
                <p:cNvPr id="8855" name="Google Shape;8855;p8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2"/>
              <p:cNvGrpSpPr/>
              <p:nvPr/>
            </p:nvGrpSpPr>
            <p:grpSpPr>
              <a:xfrm>
                <a:off x="4017360" y="3342061"/>
                <a:ext cx="37870" cy="32380"/>
                <a:chOff x="4017360" y="3342061"/>
                <a:chExt cx="37870" cy="32380"/>
              </a:xfrm>
            </p:grpSpPr>
            <p:sp>
              <p:nvSpPr>
                <p:cNvPr id="8858" name="Google Shape;8858;p8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8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82"/>
              <p:cNvGrpSpPr/>
              <p:nvPr/>
            </p:nvGrpSpPr>
            <p:grpSpPr>
              <a:xfrm>
                <a:off x="3750870" y="3418650"/>
                <a:ext cx="37776" cy="32380"/>
                <a:chOff x="3750870" y="3418650"/>
                <a:chExt cx="37776" cy="32380"/>
              </a:xfrm>
            </p:grpSpPr>
            <p:sp>
              <p:nvSpPr>
                <p:cNvPr id="8863" name="Google Shape;8863;p8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3632509" y="3274438"/>
                <a:ext cx="37783" cy="32357"/>
                <a:chOff x="3632509" y="3274438"/>
                <a:chExt cx="37783" cy="32357"/>
              </a:xfrm>
            </p:grpSpPr>
            <p:sp>
              <p:nvSpPr>
                <p:cNvPr id="8866" name="Google Shape;8866;p8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82"/>
              <p:cNvGrpSpPr/>
              <p:nvPr/>
            </p:nvGrpSpPr>
            <p:grpSpPr>
              <a:xfrm>
                <a:off x="3906424" y="3297561"/>
                <a:ext cx="37776" cy="32451"/>
                <a:chOff x="3906424" y="3297561"/>
                <a:chExt cx="37776" cy="32451"/>
              </a:xfrm>
            </p:grpSpPr>
            <p:sp>
              <p:nvSpPr>
                <p:cNvPr id="8869" name="Google Shape;8869;p8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82"/>
              <p:cNvGrpSpPr/>
              <p:nvPr/>
            </p:nvGrpSpPr>
            <p:grpSpPr>
              <a:xfrm>
                <a:off x="3866084" y="3412107"/>
                <a:ext cx="37776" cy="32357"/>
                <a:chOff x="3866084" y="3412107"/>
                <a:chExt cx="37776" cy="32357"/>
              </a:xfrm>
            </p:grpSpPr>
            <p:sp>
              <p:nvSpPr>
                <p:cNvPr id="8872" name="Google Shape;8872;p8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82"/>
              <p:cNvGrpSpPr/>
              <p:nvPr/>
            </p:nvGrpSpPr>
            <p:grpSpPr>
              <a:xfrm>
                <a:off x="4023919" y="3766409"/>
                <a:ext cx="37783" cy="32357"/>
                <a:chOff x="4023919" y="3766409"/>
                <a:chExt cx="37783" cy="32357"/>
              </a:xfrm>
            </p:grpSpPr>
            <p:sp>
              <p:nvSpPr>
                <p:cNvPr id="8875" name="Google Shape;8875;p8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82"/>
              <p:cNvGrpSpPr/>
              <p:nvPr/>
            </p:nvGrpSpPr>
            <p:grpSpPr>
              <a:xfrm>
                <a:off x="3973882" y="3779449"/>
                <a:ext cx="37776" cy="32357"/>
                <a:chOff x="3973882" y="3779449"/>
                <a:chExt cx="37776" cy="32357"/>
              </a:xfrm>
            </p:grpSpPr>
            <p:sp>
              <p:nvSpPr>
                <p:cNvPr id="8878" name="Google Shape;8878;p8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2"/>
              <p:cNvGrpSpPr/>
              <p:nvPr/>
            </p:nvGrpSpPr>
            <p:grpSpPr>
              <a:xfrm>
                <a:off x="4073398" y="3838028"/>
                <a:ext cx="37776" cy="32380"/>
                <a:chOff x="4073398" y="3838028"/>
                <a:chExt cx="37776" cy="32380"/>
              </a:xfrm>
            </p:grpSpPr>
            <p:sp>
              <p:nvSpPr>
                <p:cNvPr id="8881" name="Google Shape;8881;p8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2"/>
              <p:cNvGrpSpPr/>
              <p:nvPr/>
            </p:nvGrpSpPr>
            <p:grpSpPr>
              <a:xfrm>
                <a:off x="4342672" y="4144496"/>
                <a:ext cx="37752" cy="32364"/>
                <a:chOff x="4342672" y="4144496"/>
                <a:chExt cx="37752" cy="32364"/>
              </a:xfrm>
            </p:grpSpPr>
            <p:sp>
              <p:nvSpPr>
                <p:cNvPr id="8884" name="Google Shape;8884;p8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82"/>
              <p:cNvGrpSpPr/>
              <p:nvPr/>
            </p:nvGrpSpPr>
            <p:grpSpPr>
              <a:xfrm>
                <a:off x="4406386" y="4056872"/>
                <a:ext cx="37783" cy="32364"/>
                <a:chOff x="4406386" y="4056872"/>
                <a:chExt cx="37783" cy="32364"/>
              </a:xfrm>
            </p:grpSpPr>
            <p:sp>
              <p:nvSpPr>
                <p:cNvPr id="8887" name="Google Shape;8887;p8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2"/>
              <p:cNvGrpSpPr/>
              <p:nvPr/>
            </p:nvGrpSpPr>
            <p:grpSpPr>
              <a:xfrm>
                <a:off x="4284416" y="4245254"/>
                <a:ext cx="37783" cy="32357"/>
                <a:chOff x="4284416" y="4245254"/>
                <a:chExt cx="37783" cy="32357"/>
              </a:xfrm>
            </p:grpSpPr>
            <p:sp>
              <p:nvSpPr>
                <p:cNvPr id="8890" name="Google Shape;8890;p8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82"/>
              <p:cNvGrpSpPr/>
              <p:nvPr/>
            </p:nvGrpSpPr>
            <p:grpSpPr>
              <a:xfrm>
                <a:off x="4219057" y="4331258"/>
                <a:ext cx="37776" cy="32364"/>
                <a:chOff x="4219057" y="4331258"/>
                <a:chExt cx="37776" cy="32364"/>
              </a:xfrm>
            </p:grpSpPr>
            <p:sp>
              <p:nvSpPr>
                <p:cNvPr id="8893" name="Google Shape;8893;p8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2"/>
              <p:cNvGrpSpPr/>
              <p:nvPr/>
            </p:nvGrpSpPr>
            <p:grpSpPr>
              <a:xfrm>
                <a:off x="4204122" y="4141688"/>
                <a:ext cx="33497" cy="28699"/>
                <a:chOff x="4204122" y="4141688"/>
                <a:chExt cx="33497" cy="28699"/>
              </a:xfrm>
            </p:grpSpPr>
            <p:sp>
              <p:nvSpPr>
                <p:cNvPr id="8896" name="Google Shape;8896;p8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2"/>
              <p:cNvGrpSpPr/>
              <p:nvPr/>
            </p:nvGrpSpPr>
            <p:grpSpPr>
              <a:xfrm>
                <a:off x="4301546" y="4003869"/>
                <a:ext cx="38916" cy="33324"/>
                <a:chOff x="4301546" y="4003869"/>
                <a:chExt cx="38916" cy="33324"/>
              </a:xfrm>
            </p:grpSpPr>
            <p:sp>
              <p:nvSpPr>
                <p:cNvPr id="8899" name="Google Shape;8899;p8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82"/>
              <p:cNvGrpSpPr/>
              <p:nvPr/>
            </p:nvGrpSpPr>
            <p:grpSpPr>
              <a:xfrm>
                <a:off x="4210681" y="3924669"/>
                <a:ext cx="36549" cy="31366"/>
                <a:chOff x="4210681" y="3924669"/>
                <a:chExt cx="36549" cy="31366"/>
              </a:xfrm>
            </p:grpSpPr>
            <p:sp>
              <p:nvSpPr>
                <p:cNvPr id="8902" name="Google Shape;8902;p8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2"/>
              <p:cNvGrpSpPr/>
              <p:nvPr/>
            </p:nvGrpSpPr>
            <p:grpSpPr>
              <a:xfrm>
                <a:off x="3987771" y="3628874"/>
                <a:ext cx="31499" cy="26993"/>
                <a:chOff x="3987771" y="3628874"/>
                <a:chExt cx="31499" cy="26993"/>
              </a:xfrm>
            </p:grpSpPr>
            <p:sp>
              <p:nvSpPr>
                <p:cNvPr id="8905" name="Google Shape;8905;p8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82"/>
              <p:cNvGrpSpPr/>
              <p:nvPr/>
            </p:nvGrpSpPr>
            <p:grpSpPr>
              <a:xfrm>
                <a:off x="4087382" y="3775674"/>
                <a:ext cx="31405" cy="26898"/>
                <a:chOff x="4087382" y="3775674"/>
                <a:chExt cx="31405" cy="26898"/>
              </a:xfrm>
            </p:grpSpPr>
            <p:sp>
              <p:nvSpPr>
                <p:cNvPr id="8908" name="Google Shape;8908;p8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2"/>
              <p:cNvGrpSpPr/>
              <p:nvPr/>
            </p:nvGrpSpPr>
            <p:grpSpPr>
              <a:xfrm>
                <a:off x="4118873" y="3856637"/>
                <a:ext cx="31405" cy="26906"/>
                <a:chOff x="4118873" y="3856637"/>
                <a:chExt cx="31405" cy="26906"/>
              </a:xfrm>
            </p:grpSpPr>
            <p:sp>
              <p:nvSpPr>
                <p:cNvPr id="8911" name="Google Shape;8911;p8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2"/>
              <p:cNvGrpSpPr/>
              <p:nvPr/>
            </p:nvGrpSpPr>
            <p:grpSpPr>
              <a:xfrm>
                <a:off x="4168541" y="3639523"/>
                <a:ext cx="31499" cy="26906"/>
                <a:chOff x="4168541" y="3639523"/>
                <a:chExt cx="31499" cy="26906"/>
              </a:xfrm>
            </p:grpSpPr>
            <p:sp>
              <p:nvSpPr>
                <p:cNvPr id="8914" name="Google Shape;8914;p8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2"/>
              <p:cNvGrpSpPr/>
              <p:nvPr/>
            </p:nvGrpSpPr>
            <p:grpSpPr>
              <a:xfrm>
                <a:off x="3965789" y="3393545"/>
                <a:ext cx="31405" cy="26945"/>
                <a:chOff x="3965789" y="3393545"/>
                <a:chExt cx="31405" cy="26945"/>
              </a:xfrm>
            </p:grpSpPr>
            <p:sp>
              <p:nvSpPr>
                <p:cNvPr id="8917" name="Google Shape;8917;p8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82"/>
              <p:cNvGrpSpPr/>
              <p:nvPr/>
            </p:nvGrpSpPr>
            <p:grpSpPr>
              <a:xfrm>
                <a:off x="3925166" y="3491008"/>
                <a:ext cx="31405" cy="27001"/>
                <a:chOff x="3925166" y="3491008"/>
                <a:chExt cx="31405" cy="27001"/>
              </a:xfrm>
            </p:grpSpPr>
            <p:sp>
              <p:nvSpPr>
                <p:cNvPr id="8920" name="Google Shape;8920;p8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82"/>
              <p:cNvGrpSpPr/>
              <p:nvPr/>
            </p:nvGrpSpPr>
            <p:grpSpPr>
              <a:xfrm>
                <a:off x="3682845" y="3340976"/>
                <a:ext cx="31397" cy="26898"/>
                <a:chOff x="3682845" y="3340976"/>
                <a:chExt cx="31397" cy="26898"/>
              </a:xfrm>
            </p:grpSpPr>
            <p:sp>
              <p:nvSpPr>
                <p:cNvPr id="8923" name="Google Shape;8923;p8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2"/>
              <p:cNvGrpSpPr/>
              <p:nvPr/>
            </p:nvGrpSpPr>
            <p:grpSpPr>
              <a:xfrm>
                <a:off x="3795393" y="3353725"/>
                <a:ext cx="31499" cy="26993"/>
                <a:chOff x="3795393" y="3353725"/>
                <a:chExt cx="31499" cy="26993"/>
              </a:xfrm>
            </p:grpSpPr>
            <p:sp>
              <p:nvSpPr>
                <p:cNvPr id="8926" name="Google Shape;8926;p8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82"/>
              <p:cNvGrpSpPr/>
              <p:nvPr/>
            </p:nvGrpSpPr>
            <p:grpSpPr>
              <a:xfrm>
                <a:off x="4176909" y="4363221"/>
                <a:ext cx="38924" cy="33316"/>
                <a:chOff x="4176909" y="4363221"/>
                <a:chExt cx="38924" cy="33316"/>
              </a:xfrm>
            </p:grpSpPr>
            <p:sp>
              <p:nvSpPr>
                <p:cNvPr id="8929" name="Google Shape;8929;p8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82"/>
              <p:cNvGrpSpPr/>
              <p:nvPr/>
            </p:nvGrpSpPr>
            <p:grpSpPr>
              <a:xfrm>
                <a:off x="4226191" y="4007660"/>
                <a:ext cx="33560" cy="28770"/>
                <a:chOff x="4226191" y="4007660"/>
                <a:chExt cx="33560" cy="28770"/>
              </a:xfrm>
            </p:grpSpPr>
            <p:sp>
              <p:nvSpPr>
                <p:cNvPr id="8932" name="Google Shape;8932;p8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82"/>
              <p:cNvGrpSpPr/>
              <p:nvPr/>
            </p:nvGrpSpPr>
            <p:grpSpPr>
              <a:xfrm>
                <a:off x="3597785" y="3377045"/>
                <a:ext cx="33591" cy="28699"/>
                <a:chOff x="3597785" y="3377045"/>
                <a:chExt cx="33591" cy="28699"/>
              </a:xfrm>
            </p:grpSpPr>
            <p:sp>
              <p:nvSpPr>
                <p:cNvPr id="8935" name="Google Shape;8935;p8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2"/>
              <p:cNvGrpSpPr/>
              <p:nvPr/>
            </p:nvGrpSpPr>
            <p:grpSpPr>
              <a:xfrm>
                <a:off x="3887870" y="3669796"/>
                <a:ext cx="33591" cy="28692"/>
                <a:chOff x="3887870" y="3669796"/>
                <a:chExt cx="33591" cy="28692"/>
              </a:xfrm>
            </p:grpSpPr>
            <p:sp>
              <p:nvSpPr>
                <p:cNvPr id="8938" name="Google Shape;8938;p8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2"/>
              <p:cNvGrpSpPr/>
              <p:nvPr/>
            </p:nvGrpSpPr>
            <p:grpSpPr>
              <a:xfrm>
                <a:off x="3818320" y="3481625"/>
                <a:ext cx="33497" cy="28770"/>
                <a:chOff x="3818320" y="3481625"/>
                <a:chExt cx="33497" cy="28770"/>
              </a:xfrm>
            </p:grpSpPr>
            <p:sp>
              <p:nvSpPr>
                <p:cNvPr id="8941" name="Google Shape;8941;p8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82"/>
              <p:cNvGrpSpPr/>
              <p:nvPr/>
            </p:nvGrpSpPr>
            <p:grpSpPr>
              <a:xfrm>
                <a:off x="4278139" y="4120948"/>
                <a:ext cx="37492" cy="32129"/>
                <a:chOff x="4278139" y="4120948"/>
                <a:chExt cx="37492" cy="32129"/>
              </a:xfrm>
            </p:grpSpPr>
            <p:sp>
              <p:nvSpPr>
                <p:cNvPr id="8944" name="Google Shape;8944;p8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82"/>
              <p:cNvGrpSpPr/>
              <p:nvPr/>
            </p:nvGrpSpPr>
            <p:grpSpPr>
              <a:xfrm>
                <a:off x="4419898" y="3977388"/>
                <a:ext cx="33497" cy="28692"/>
                <a:chOff x="4419898" y="3977388"/>
                <a:chExt cx="33497" cy="28692"/>
              </a:xfrm>
            </p:grpSpPr>
            <p:sp>
              <p:nvSpPr>
                <p:cNvPr id="8947" name="Google Shape;8947;p8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4158930" y="4034684"/>
                <a:ext cx="33497" cy="28762"/>
                <a:chOff x="4158930" y="4034684"/>
                <a:chExt cx="33497" cy="28762"/>
              </a:xfrm>
            </p:grpSpPr>
            <p:sp>
              <p:nvSpPr>
                <p:cNvPr id="8950" name="Google Shape;8950;p8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82"/>
              <p:cNvGrpSpPr/>
              <p:nvPr/>
            </p:nvGrpSpPr>
            <p:grpSpPr>
              <a:xfrm>
                <a:off x="4134949" y="3957049"/>
                <a:ext cx="33497" cy="28770"/>
                <a:chOff x="4134949" y="3957049"/>
                <a:chExt cx="33497" cy="28770"/>
              </a:xfrm>
            </p:grpSpPr>
            <p:sp>
              <p:nvSpPr>
                <p:cNvPr id="8953" name="Google Shape;8953;p8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4193653" y="4184403"/>
                <a:ext cx="43580" cy="37264"/>
                <a:chOff x="4193653" y="4184403"/>
                <a:chExt cx="43580" cy="37264"/>
              </a:xfrm>
            </p:grpSpPr>
            <p:sp>
              <p:nvSpPr>
                <p:cNvPr id="8956" name="Google Shape;8956;p8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2"/>
              <p:cNvGrpSpPr/>
              <p:nvPr/>
            </p:nvGrpSpPr>
            <p:grpSpPr>
              <a:xfrm>
                <a:off x="4343600" y="3943844"/>
                <a:ext cx="43580" cy="37312"/>
                <a:chOff x="4343600" y="3943844"/>
                <a:chExt cx="43580" cy="37312"/>
              </a:xfrm>
            </p:grpSpPr>
            <p:sp>
              <p:nvSpPr>
                <p:cNvPr id="8959" name="Google Shape;8959;p8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2"/>
              <p:cNvGrpSpPr/>
              <p:nvPr/>
            </p:nvGrpSpPr>
            <p:grpSpPr>
              <a:xfrm>
                <a:off x="4172339" y="3381693"/>
                <a:ext cx="31499" cy="27001"/>
                <a:chOff x="4172339" y="3381693"/>
                <a:chExt cx="31499" cy="27001"/>
              </a:xfrm>
            </p:grpSpPr>
            <p:sp>
              <p:nvSpPr>
                <p:cNvPr id="8962" name="Google Shape;8962;p8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67"/>
        <p:cNvGrpSpPr/>
        <p:nvPr/>
      </p:nvGrpSpPr>
      <p:grpSpPr>
        <a:xfrm>
          <a:off x="0" y="0"/>
          <a:ext cx="0" cy="0"/>
          <a:chOff x="0" y="0"/>
          <a:chExt cx="0" cy="0"/>
        </a:xfrm>
      </p:grpSpPr>
      <p:grpSp>
        <p:nvGrpSpPr>
          <p:cNvPr id="8968" name="Google Shape;8968;p83"/>
          <p:cNvGrpSpPr/>
          <p:nvPr/>
        </p:nvGrpSpPr>
        <p:grpSpPr>
          <a:xfrm>
            <a:off x="2126623" y="3607908"/>
            <a:ext cx="1102891" cy="760337"/>
            <a:chOff x="4967783" y="2151471"/>
            <a:chExt cx="3920692" cy="2702940"/>
          </a:xfrm>
        </p:grpSpPr>
        <p:grpSp>
          <p:nvGrpSpPr>
            <p:cNvPr id="8969" name="Google Shape;8969;p83"/>
            <p:cNvGrpSpPr/>
            <p:nvPr/>
          </p:nvGrpSpPr>
          <p:grpSpPr>
            <a:xfrm>
              <a:off x="5045709" y="2252109"/>
              <a:ext cx="3761071" cy="2501708"/>
              <a:chOff x="2691784" y="1805334"/>
              <a:chExt cx="3761071" cy="2501708"/>
            </a:xfrm>
          </p:grpSpPr>
          <p:sp>
            <p:nvSpPr>
              <p:cNvPr id="8970" name="Google Shape;8970;p8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3"/>
            <p:cNvGrpSpPr/>
            <p:nvPr/>
          </p:nvGrpSpPr>
          <p:grpSpPr>
            <a:xfrm>
              <a:off x="4967783" y="2151471"/>
              <a:ext cx="3920692" cy="2702940"/>
              <a:chOff x="2613858" y="1704696"/>
              <a:chExt cx="3920692" cy="2702940"/>
            </a:xfrm>
          </p:grpSpPr>
          <p:sp>
            <p:nvSpPr>
              <p:cNvPr id="8978" name="Google Shape;8978;p8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3" name="Google Shape;8983;p83"/>
          <p:cNvGrpSpPr/>
          <p:nvPr/>
        </p:nvGrpSpPr>
        <p:grpSpPr>
          <a:xfrm>
            <a:off x="3530532" y="1496185"/>
            <a:ext cx="1561911" cy="708580"/>
            <a:chOff x="3530532" y="1496185"/>
            <a:chExt cx="1561911" cy="708580"/>
          </a:xfrm>
        </p:grpSpPr>
        <p:grpSp>
          <p:nvGrpSpPr>
            <p:cNvPr id="8984" name="Google Shape;8984;p83"/>
            <p:cNvGrpSpPr/>
            <p:nvPr/>
          </p:nvGrpSpPr>
          <p:grpSpPr>
            <a:xfrm>
              <a:off x="3720318" y="1857562"/>
              <a:ext cx="1372125" cy="54"/>
              <a:chOff x="3720318" y="1857562"/>
              <a:chExt cx="1372125" cy="54"/>
            </a:xfrm>
          </p:grpSpPr>
          <p:cxnSp>
            <p:nvCxnSpPr>
              <p:cNvPr id="8985" name="Google Shape;8985;p83"/>
              <p:cNvCxnSpPr>
                <a:endCxn id="898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87" name="Google Shape;8987;p8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88" name="Google Shape;8988;p8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989" name="Google Shape;8989;p83"/>
              <p:cNvCxnSpPr>
                <a:stCxn id="898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990" name="Google Shape;8990;p83"/>
            <p:cNvGrpSpPr/>
            <p:nvPr/>
          </p:nvGrpSpPr>
          <p:grpSpPr>
            <a:xfrm>
              <a:off x="3567462" y="1496185"/>
              <a:ext cx="286500" cy="272914"/>
              <a:chOff x="3567462" y="1496185"/>
              <a:chExt cx="286500" cy="272914"/>
            </a:xfrm>
          </p:grpSpPr>
          <p:cxnSp>
            <p:nvCxnSpPr>
              <p:cNvPr id="8991" name="Google Shape;8991;p8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992" name="Google Shape;8992;p8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8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5" name="Google Shape;8995;p83"/>
            <p:cNvGrpSpPr/>
            <p:nvPr/>
          </p:nvGrpSpPr>
          <p:grpSpPr>
            <a:xfrm>
              <a:off x="3929014" y="1960574"/>
              <a:ext cx="286500" cy="242342"/>
              <a:chOff x="3929014" y="1960574"/>
              <a:chExt cx="286500" cy="242342"/>
            </a:xfrm>
          </p:grpSpPr>
          <p:cxnSp>
            <p:nvCxnSpPr>
              <p:cNvPr id="8996" name="Google Shape;8996;p8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997" name="Google Shape;8997;p8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3"/>
            <p:cNvGrpSpPr/>
            <p:nvPr/>
          </p:nvGrpSpPr>
          <p:grpSpPr>
            <a:xfrm>
              <a:off x="4290828" y="1496185"/>
              <a:ext cx="286500" cy="272914"/>
              <a:chOff x="4290828" y="1496185"/>
              <a:chExt cx="286500" cy="272914"/>
            </a:xfrm>
          </p:grpSpPr>
          <p:cxnSp>
            <p:nvCxnSpPr>
              <p:cNvPr id="8999" name="Google Shape;8999;p8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000" name="Google Shape;9000;p8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3"/>
            <p:cNvGrpSpPr/>
            <p:nvPr/>
          </p:nvGrpSpPr>
          <p:grpSpPr>
            <a:xfrm>
              <a:off x="4657726" y="1959674"/>
              <a:ext cx="286500" cy="245092"/>
              <a:chOff x="4657726" y="1959674"/>
              <a:chExt cx="286500" cy="245092"/>
            </a:xfrm>
          </p:grpSpPr>
          <p:cxnSp>
            <p:nvCxnSpPr>
              <p:cNvPr id="9003" name="Google Shape;9003;p8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004" name="Google Shape;9004;p8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5" name="Google Shape;9005;p83"/>
          <p:cNvGrpSpPr/>
          <p:nvPr/>
        </p:nvGrpSpPr>
        <p:grpSpPr>
          <a:xfrm>
            <a:off x="3512551" y="2358282"/>
            <a:ext cx="1597032" cy="378649"/>
            <a:chOff x="3512551" y="2358282"/>
            <a:chExt cx="1597032" cy="378649"/>
          </a:xfrm>
        </p:grpSpPr>
        <p:grpSp>
          <p:nvGrpSpPr>
            <p:cNvPr id="9006" name="Google Shape;9006;p83"/>
            <p:cNvGrpSpPr/>
            <p:nvPr/>
          </p:nvGrpSpPr>
          <p:grpSpPr>
            <a:xfrm>
              <a:off x="3738198" y="2553002"/>
              <a:ext cx="1145834" cy="117"/>
              <a:chOff x="3738198" y="2553002"/>
              <a:chExt cx="1145834" cy="117"/>
            </a:xfrm>
          </p:grpSpPr>
          <p:cxnSp>
            <p:nvCxnSpPr>
              <p:cNvPr id="9007" name="Google Shape;9007;p8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008" name="Google Shape;9008;p8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009" name="Google Shape;9009;p83"/>
              <p:cNvCxnSpPr>
                <a:stCxn id="9010" idx="6"/>
                <a:endCxn id="901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012" name="Google Shape;9012;p83"/>
            <p:cNvGrpSpPr/>
            <p:nvPr/>
          </p:nvGrpSpPr>
          <p:grpSpPr>
            <a:xfrm>
              <a:off x="3969644" y="2440153"/>
              <a:ext cx="225900" cy="296779"/>
              <a:chOff x="3969644" y="2440153"/>
              <a:chExt cx="225900" cy="296779"/>
            </a:xfrm>
          </p:grpSpPr>
          <p:cxnSp>
            <p:nvCxnSpPr>
              <p:cNvPr id="9013" name="Google Shape;9013;p8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011" name="Google Shape;9011;p8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3"/>
            <p:cNvGrpSpPr/>
            <p:nvPr/>
          </p:nvGrpSpPr>
          <p:grpSpPr>
            <a:xfrm>
              <a:off x="4426818" y="2358282"/>
              <a:ext cx="225600" cy="307471"/>
              <a:chOff x="4426818" y="2358282"/>
              <a:chExt cx="225600" cy="307471"/>
            </a:xfrm>
          </p:grpSpPr>
          <p:cxnSp>
            <p:nvCxnSpPr>
              <p:cNvPr id="9016" name="Google Shape;9016;p83"/>
              <p:cNvCxnSpPr>
                <a:stCxn id="901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018" name="Google Shape;9018;p8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3"/>
            <p:cNvGrpSpPr/>
            <p:nvPr/>
          </p:nvGrpSpPr>
          <p:grpSpPr>
            <a:xfrm>
              <a:off x="4883984" y="2440153"/>
              <a:ext cx="225600" cy="296479"/>
              <a:chOff x="4883984" y="2440153"/>
              <a:chExt cx="225600" cy="296479"/>
            </a:xfrm>
          </p:grpSpPr>
          <p:cxnSp>
            <p:nvCxnSpPr>
              <p:cNvPr id="9020" name="Google Shape;9020;p8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021" name="Google Shape;9021;p8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3"/>
            <p:cNvGrpSpPr/>
            <p:nvPr/>
          </p:nvGrpSpPr>
          <p:grpSpPr>
            <a:xfrm>
              <a:off x="3512551" y="2358356"/>
              <a:ext cx="225647" cy="307629"/>
              <a:chOff x="2182679" y="2005014"/>
              <a:chExt cx="792300" cy="1080158"/>
            </a:xfrm>
          </p:grpSpPr>
          <p:cxnSp>
            <p:nvCxnSpPr>
              <p:cNvPr id="9024" name="Google Shape;9024;p83"/>
              <p:cNvCxnSpPr>
                <a:stCxn id="902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010" name="Google Shape;9010;p8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6" name="Google Shape;9026;p83"/>
          <p:cNvGrpSpPr/>
          <p:nvPr/>
        </p:nvGrpSpPr>
        <p:grpSpPr>
          <a:xfrm>
            <a:off x="6872633" y="1182079"/>
            <a:ext cx="1559809" cy="722610"/>
            <a:chOff x="634175" y="2986275"/>
            <a:chExt cx="3147949" cy="1458344"/>
          </a:xfrm>
        </p:grpSpPr>
        <p:cxnSp>
          <p:nvCxnSpPr>
            <p:cNvPr id="9027" name="Google Shape;9027;p83"/>
            <p:cNvCxnSpPr>
              <a:stCxn id="9028" idx="4"/>
              <a:endCxn id="902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030" name="Google Shape;9030;p83"/>
            <p:cNvCxnSpPr>
              <a:stCxn id="9029" idx="0"/>
              <a:endCxn id="903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032" name="Google Shape;9032;p83"/>
            <p:cNvCxnSpPr>
              <a:stCxn id="9031" idx="4"/>
              <a:endCxn id="903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034" name="Google Shape;9034;p83"/>
            <p:cNvCxnSpPr>
              <a:stCxn id="9033" idx="0"/>
              <a:endCxn id="903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035" name="Google Shape;9035;p8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031" name="Google Shape;9031;p8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028" name="Google Shape;9028;p8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033" name="Google Shape;9033;p8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029" name="Google Shape;9029;p8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036" name="Google Shape;9036;p83"/>
          <p:cNvGrpSpPr/>
          <p:nvPr/>
        </p:nvGrpSpPr>
        <p:grpSpPr>
          <a:xfrm>
            <a:off x="3526424" y="2891987"/>
            <a:ext cx="1570719" cy="294123"/>
            <a:chOff x="998425" y="1182125"/>
            <a:chExt cx="1065400" cy="199500"/>
          </a:xfrm>
        </p:grpSpPr>
        <p:sp>
          <p:nvSpPr>
            <p:cNvPr id="9037" name="Google Shape;9037;p8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83"/>
          <p:cNvGrpSpPr/>
          <p:nvPr/>
        </p:nvGrpSpPr>
        <p:grpSpPr>
          <a:xfrm>
            <a:off x="6869680" y="2009474"/>
            <a:ext cx="1565716" cy="366729"/>
            <a:chOff x="1247650" y="2075423"/>
            <a:chExt cx="6648477" cy="1557238"/>
          </a:xfrm>
        </p:grpSpPr>
        <p:sp>
          <p:nvSpPr>
            <p:cNvPr id="9043" name="Google Shape;9043;p8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3"/>
          <p:cNvGrpSpPr/>
          <p:nvPr/>
        </p:nvGrpSpPr>
        <p:grpSpPr>
          <a:xfrm>
            <a:off x="6853992" y="3158289"/>
            <a:ext cx="1597061" cy="663440"/>
            <a:chOff x="6796238" y="3158297"/>
            <a:chExt cx="1630319" cy="677257"/>
          </a:xfrm>
        </p:grpSpPr>
        <p:cxnSp>
          <p:nvCxnSpPr>
            <p:cNvPr id="9050" name="Google Shape;9050;p8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051" name="Google Shape;9051;p8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052" name="Google Shape;9052;p8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053" name="Google Shape;9053;p8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054" name="Google Shape;9054;p83"/>
            <p:cNvGrpSpPr/>
            <p:nvPr/>
          </p:nvGrpSpPr>
          <p:grpSpPr>
            <a:xfrm>
              <a:off x="6796238" y="3311904"/>
              <a:ext cx="1630319" cy="377697"/>
              <a:chOff x="6796238" y="3311904"/>
              <a:chExt cx="1630319" cy="377697"/>
            </a:xfrm>
          </p:grpSpPr>
          <p:sp>
            <p:nvSpPr>
              <p:cNvPr id="9055" name="Google Shape;9055;p8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8" name="Google Shape;9058;p83"/>
          <p:cNvGrpSpPr/>
          <p:nvPr/>
        </p:nvGrpSpPr>
        <p:grpSpPr>
          <a:xfrm>
            <a:off x="5375130" y="1179681"/>
            <a:ext cx="1368606" cy="1593805"/>
            <a:chOff x="1839112" y="2209163"/>
            <a:chExt cx="1918159" cy="2233784"/>
          </a:xfrm>
        </p:grpSpPr>
        <p:sp>
          <p:nvSpPr>
            <p:cNvPr id="9059" name="Google Shape;9059;p8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2" name="Google Shape;9062;p83"/>
            <p:cNvCxnSpPr>
              <a:stCxn id="9059" idx="6"/>
              <a:endCxn id="906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063" name="Google Shape;9063;p83"/>
            <p:cNvCxnSpPr>
              <a:stCxn id="9060" idx="4"/>
              <a:endCxn id="906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065" name="Google Shape;9065;p83"/>
            <p:cNvCxnSpPr>
              <a:stCxn id="9064" idx="6"/>
              <a:endCxn id="906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066" name="Google Shape;9066;p83"/>
            <p:cNvCxnSpPr>
              <a:stCxn id="9061" idx="4"/>
              <a:endCxn id="906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064" name="Google Shape;9064;p8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9" name="Google Shape;9069;p83"/>
            <p:cNvCxnSpPr>
              <a:endCxn id="906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070" name="Google Shape;9070;p83"/>
          <p:cNvGrpSpPr/>
          <p:nvPr/>
        </p:nvGrpSpPr>
        <p:grpSpPr>
          <a:xfrm>
            <a:off x="3507503" y="1185917"/>
            <a:ext cx="1637968" cy="154942"/>
            <a:chOff x="238125" y="2506075"/>
            <a:chExt cx="7115411" cy="673075"/>
          </a:xfrm>
        </p:grpSpPr>
        <p:sp>
          <p:nvSpPr>
            <p:cNvPr id="9071" name="Google Shape;9071;p8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83"/>
          <p:cNvGrpSpPr/>
          <p:nvPr/>
        </p:nvGrpSpPr>
        <p:grpSpPr>
          <a:xfrm>
            <a:off x="746187" y="1507514"/>
            <a:ext cx="2476762" cy="91743"/>
            <a:chOff x="1464850" y="436376"/>
            <a:chExt cx="6001362" cy="222300"/>
          </a:xfrm>
        </p:grpSpPr>
        <p:sp>
          <p:nvSpPr>
            <p:cNvPr id="9077" name="Google Shape;9077;p8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2" name="Google Shape;9082;p8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83" name="Google Shape;9083;p8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84" name="Google Shape;9084;p8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085" name="Google Shape;9085;p8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086" name="Google Shape;9086;p83"/>
          <p:cNvGrpSpPr/>
          <p:nvPr/>
        </p:nvGrpSpPr>
        <p:grpSpPr>
          <a:xfrm>
            <a:off x="732455" y="2742980"/>
            <a:ext cx="1452710" cy="651923"/>
            <a:chOff x="803162" y="2667727"/>
            <a:chExt cx="1411906" cy="633611"/>
          </a:xfrm>
        </p:grpSpPr>
        <p:cxnSp>
          <p:nvCxnSpPr>
            <p:cNvPr id="9087" name="Google Shape;9087;p83"/>
            <p:cNvCxnSpPr>
              <a:stCxn id="9088" idx="2"/>
              <a:endCxn id="908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90" name="Google Shape;9090;p83"/>
            <p:cNvCxnSpPr>
              <a:stCxn id="9091" idx="0"/>
              <a:endCxn id="908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92" name="Google Shape;9092;p83"/>
            <p:cNvCxnSpPr>
              <a:stCxn id="9091" idx="2"/>
              <a:endCxn id="909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94" name="Google Shape;9094;p83"/>
            <p:cNvCxnSpPr>
              <a:stCxn id="9095" idx="0"/>
              <a:endCxn id="909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96" name="Google Shape;9096;p83"/>
            <p:cNvCxnSpPr>
              <a:stCxn id="9089" idx="2"/>
              <a:endCxn id="909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098" name="Google Shape;9098;p83"/>
            <p:cNvCxnSpPr>
              <a:stCxn id="9099" idx="0"/>
              <a:endCxn id="908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095" name="Google Shape;9095;p8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93" name="Google Shape;9093;p8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99" name="Google Shape;9099;p8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97" name="Google Shape;9097;p8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89" name="Google Shape;9089;p8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91" name="Google Shape;9091;p8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088" name="Google Shape;9088;p8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100" name="Google Shape;9100;p83"/>
          <p:cNvGrpSpPr/>
          <p:nvPr/>
        </p:nvGrpSpPr>
        <p:grpSpPr>
          <a:xfrm>
            <a:off x="732456" y="1178518"/>
            <a:ext cx="2518541" cy="209309"/>
            <a:chOff x="803163" y="1111966"/>
            <a:chExt cx="2447800" cy="203430"/>
          </a:xfrm>
        </p:grpSpPr>
        <p:grpSp>
          <p:nvGrpSpPr>
            <p:cNvPr id="9101" name="Google Shape;9101;p83"/>
            <p:cNvGrpSpPr/>
            <p:nvPr/>
          </p:nvGrpSpPr>
          <p:grpSpPr>
            <a:xfrm>
              <a:off x="1958180" y="1111966"/>
              <a:ext cx="588019" cy="121396"/>
              <a:chOff x="4808316" y="2800065"/>
              <a:chExt cx="1999386" cy="412910"/>
            </a:xfrm>
          </p:grpSpPr>
          <p:sp>
            <p:nvSpPr>
              <p:cNvPr id="9102" name="Google Shape;9102;p8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3" name="Google Shape;9103;p83"/>
              <p:cNvGrpSpPr/>
              <p:nvPr/>
            </p:nvGrpSpPr>
            <p:grpSpPr>
              <a:xfrm>
                <a:off x="4808316" y="2800065"/>
                <a:ext cx="92400" cy="411825"/>
                <a:chOff x="845575" y="2563700"/>
                <a:chExt cx="92400" cy="411825"/>
              </a:xfrm>
            </p:grpSpPr>
            <p:cxnSp>
              <p:nvCxnSpPr>
                <p:cNvPr id="9104" name="Google Shape;9104;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105" name="Google Shape;9105;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106" name="Google Shape;9106;p8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107" name="Google Shape;9107;p8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83"/>
            <p:cNvGrpSpPr/>
            <p:nvPr/>
          </p:nvGrpSpPr>
          <p:grpSpPr>
            <a:xfrm>
              <a:off x="803163" y="1111974"/>
              <a:ext cx="591158" cy="121545"/>
              <a:chOff x="803163" y="1111974"/>
              <a:chExt cx="591158" cy="121545"/>
            </a:xfrm>
          </p:grpSpPr>
          <p:grpSp>
            <p:nvGrpSpPr>
              <p:cNvPr id="9109" name="Google Shape;9109;p83"/>
              <p:cNvGrpSpPr/>
              <p:nvPr/>
            </p:nvGrpSpPr>
            <p:grpSpPr>
              <a:xfrm>
                <a:off x="803163" y="1111974"/>
                <a:ext cx="27175" cy="121077"/>
                <a:chOff x="845575" y="2563700"/>
                <a:chExt cx="92400" cy="411825"/>
              </a:xfrm>
            </p:grpSpPr>
            <p:cxnSp>
              <p:nvCxnSpPr>
                <p:cNvPr id="9110" name="Google Shape;9110;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111" name="Google Shape;9111;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2" name="Google Shape;9112;p8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83"/>
            <p:cNvGrpSpPr/>
            <p:nvPr/>
          </p:nvGrpSpPr>
          <p:grpSpPr>
            <a:xfrm>
              <a:off x="1381910" y="1194219"/>
              <a:ext cx="588341" cy="121177"/>
              <a:chOff x="1381910" y="1194219"/>
              <a:chExt cx="588341" cy="121177"/>
            </a:xfrm>
          </p:grpSpPr>
          <p:grpSp>
            <p:nvGrpSpPr>
              <p:cNvPr id="9114" name="Google Shape;9114;p83"/>
              <p:cNvGrpSpPr/>
              <p:nvPr/>
            </p:nvGrpSpPr>
            <p:grpSpPr>
              <a:xfrm rot="10800000">
                <a:off x="1381910" y="1194319"/>
                <a:ext cx="27175" cy="121077"/>
                <a:chOff x="2070100" y="2563700"/>
                <a:chExt cx="92400" cy="411825"/>
              </a:xfrm>
            </p:grpSpPr>
            <p:cxnSp>
              <p:nvCxnSpPr>
                <p:cNvPr id="9115" name="Google Shape;9115;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116" name="Google Shape;9116;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8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3"/>
            <p:cNvGrpSpPr/>
            <p:nvPr/>
          </p:nvGrpSpPr>
          <p:grpSpPr>
            <a:xfrm>
              <a:off x="2532079" y="1194219"/>
              <a:ext cx="704927" cy="121177"/>
              <a:chOff x="2532079" y="1194219"/>
              <a:chExt cx="704927" cy="121177"/>
            </a:xfrm>
          </p:grpSpPr>
          <p:grpSp>
            <p:nvGrpSpPr>
              <p:cNvPr id="9119" name="Google Shape;9119;p83"/>
              <p:cNvGrpSpPr/>
              <p:nvPr/>
            </p:nvGrpSpPr>
            <p:grpSpPr>
              <a:xfrm rot="10800000">
                <a:off x="2532079" y="1194319"/>
                <a:ext cx="27175" cy="121077"/>
                <a:chOff x="2070100" y="2563700"/>
                <a:chExt cx="92400" cy="411825"/>
              </a:xfrm>
            </p:grpSpPr>
            <p:cxnSp>
              <p:nvCxnSpPr>
                <p:cNvPr id="9120" name="Google Shape;9120;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121" name="Google Shape;9121;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2" name="Google Shape;9122;p8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3" name="Google Shape;9123;p83"/>
          <p:cNvGrpSpPr/>
          <p:nvPr/>
        </p:nvGrpSpPr>
        <p:grpSpPr>
          <a:xfrm>
            <a:off x="3525467" y="3875150"/>
            <a:ext cx="1567778" cy="491677"/>
            <a:chOff x="5194708" y="3484366"/>
            <a:chExt cx="3148148" cy="987304"/>
          </a:xfrm>
        </p:grpSpPr>
        <p:grpSp>
          <p:nvGrpSpPr>
            <p:cNvPr id="9124" name="Google Shape;9124;p83"/>
            <p:cNvGrpSpPr/>
            <p:nvPr/>
          </p:nvGrpSpPr>
          <p:grpSpPr>
            <a:xfrm>
              <a:off x="7531521" y="3484366"/>
              <a:ext cx="811335" cy="987304"/>
              <a:chOff x="3379425" y="1617275"/>
              <a:chExt cx="1090650" cy="1327200"/>
            </a:xfrm>
          </p:grpSpPr>
          <p:sp>
            <p:nvSpPr>
              <p:cNvPr id="9125" name="Google Shape;9125;p8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83"/>
            <p:cNvGrpSpPr/>
            <p:nvPr/>
          </p:nvGrpSpPr>
          <p:grpSpPr>
            <a:xfrm>
              <a:off x="6752546" y="3484366"/>
              <a:ext cx="811428" cy="987304"/>
              <a:chOff x="2332275" y="1617275"/>
              <a:chExt cx="1090775" cy="1327200"/>
            </a:xfrm>
          </p:grpSpPr>
          <p:sp>
            <p:nvSpPr>
              <p:cNvPr id="9129" name="Google Shape;9129;p8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3"/>
            <p:cNvGrpSpPr/>
            <p:nvPr/>
          </p:nvGrpSpPr>
          <p:grpSpPr>
            <a:xfrm>
              <a:off x="5973664" y="3484366"/>
              <a:ext cx="811335" cy="987304"/>
              <a:chOff x="1285250" y="1617275"/>
              <a:chExt cx="1090650" cy="1327200"/>
            </a:xfrm>
          </p:grpSpPr>
          <p:sp>
            <p:nvSpPr>
              <p:cNvPr id="9133" name="Google Shape;9133;p8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83"/>
            <p:cNvGrpSpPr/>
            <p:nvPr/>
          </p:nvGrpSpPr>
          <p:grpSpPr>
            <a:xfrm>
              <a:off x="5194708" y="3484366"/>
              <a:ext cx="811409" cy="987304"/>
              <a:chOff x="238125" y="1617275"/>
              <a:chExt cx="1090750" cy="1327200"/>
            </a:xfrm>
          </p:grpSpPr>
          <p:sp>
            <p:nvSpPr>
              <p:cNvPr id="9137" name="Google Shape;9137;p8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0" name="Google Shape;9140;p83"/>
          <p:cNvGrpSpPr/>
          <p:nvPr/>
        </p:nvGrpSpPr>
        <p:grpSpPr>
          <a:xfrm>
            <a:off x="3486076" y="3355561"/>
            <a:ext cx="1616964" cy="346256"/>
            <a:chOff x="1808063" y="4294338"/>
            <a:chExt cx="3370782" cy="721817"/>
          </a:xfrm>
        </p:grpSpPr>
        <p:sp>
          <p:nvSpPr>
            <p:cNvPr id="9141" name="Google Shape;9141;p8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3"/>
          <p:cNvGrpSpPr/>
          <p:nvPr/>
        </p:nvGrpSpPr>
        <p:grpSpPr>
          <a:xfrm>
            <a:off x="764288" y="3641590"/>
            <a:ext cx="1295882" cy="646587"/>
            <a:chOff x="834100" y="3642869"/>
            <a:chExt cx="1259483" cy="628426"/>
          </a:xfrm>
        </p:grpSpPr>
        <p:sp>
          <p:nvSpPr>
            <p:cNvPr id="9152" name="Google Shape;9152;p8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7" name="Google Shape;9177;p83"/>
            <p:cNvGrpSpPr/>
            <p:nvPr/>
          </p:nvGrpSpPr>
          <p:grpSpPr>
            <a:xfrm>
              <a:off x="1360364" y="3847835"/>
              <a:ext cx="208119" cy="224359"/>
              <a:chOff x="1360769" y="3847100"/>
              <a:chExt cx="208119" cy="224359"/>
            </a:xfrm>
          </p:grpSpPr>
          <p:sp>
            <p:nvSpPr>
              <p:cNvPr id="9178" name="Google Shape;9178;p8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8" name="Google Shape;9198;p8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83"/>
          <p:cNvGrpSpPr/>
          <p:nvPr/>
        </p:nvGrpSpPr>
        <p:grpSpPr>
          <a:xfrm rot="5400000">
            <a:off x="5977401" y="3438087"/>
            <a:ext cx="164064" cy="1414916"/>
            <a:chOff x="4428249" y="1369375"/>
            <a:chExt cx="36905" cy="429569"/>
          </a:xfrm>
        </p:grpSpPr>
        <p:sp>
          <p:nvSpPr>
            <p:cNvPr id="9213" name="Google Shape;9213;p8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3"/>
          <p:cNvGrpSpPr/>
          <p:nvPr/>
        </p:nvGrpSpPr>
        <p:grpSpPr>
          <a:xfrm rot="10800000" flipH="1">
            <a:off x="5349830" y="3026630"/>
            <a:ext cx="1419207" cy="24808"/>
            <a:chOff x="219558" y="4738465"/>
            <a:chExt cx="5852400" cy="102300"/>
          </a:xfrm>
        </p:grpSpPr>
        <p:cxnSp>
          <p:nvCxnSpPr>
            <p:cNvPr id="9246" name="Google Shape;9246;p8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247" name="Google Shape;9247;p8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3"/>
          <p:cNvGrpSpPr/>
          <p:nvPr/>
        </p:nvGrpSpPr>
        <p:grpSpPr>
          <a:xfrm>
            <a:off x="5361148" y="3399694"/>
            <a:ext cx="1396570" cy="385016"/>
            <a:chOff x="5286284" y="2966544"/>
            <a:chExt cx="1396570" cy="385016"/>
          </a:xfrm>
        </p:grpSpPr>
        <p:cxnSp>
          <p:nvCxnSpPr>
            <p:cNvPr id="9253" name="Google Shape;9253;p8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254" name="Google Shape;9254;p8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255" name="Google Shape;9255;p83"/>
            <p:cNvGrpSpPr/>
            <p:nvPr/>
          </p:nvGrpSpPr>
          <p:grpSpPr>
            <a:xfrm>
              <a:off x="5287688" y="3173364"/>
              <a:ext cx="1395166" cy="74100"/>
              <a:chOff x="5287688" y="3173364"/>
              <a:chExt cx="1395166" cy="74100"/>
            </a:xfrm>
          </p:grpSpPr>
          <p:cxnSp>
            <p:nvCxnSpPr>
              <p:cNvPr id="9256" name="Google Shape;9256;p8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257" name="Google Shape;9257;p8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258" name="Google Shape;9258;p8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259" name="Google Shape;9259;p8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260" name="Google Shape;9260;p8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261" name="Google Shape;9261;p8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262" name="Google Shape;9262;p8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263" name="Google Shape;9263;p8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264" name="Google Shape;9264;p8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265" name="Google Shape;9265;p83"/>
          <p:cNvGrpSpPr/>
          <p:nvPr/>
        </p:nvGrpSpPr>
        <p:grpSpPr>
          <a:xfrm>
            <a:off x="2047214" y="1818470"/>
            <a:ext cx="1182276" cy="662027"/>
            <a:chOff x="2029517" y="1732295"/>
            <a:chExt cx="1149068" cy="643432"/>
          </a:xfrm>
        </p:grpSpPr>
        <p:grpSp>
          <p:nvGrpSpPr>
            <p:cNvPr id="9266" name="Google Shape;9266;p83"/>
            <p:cNvGrpSpPr/>
            <p:nvPr/>
          </p:nvGrpSpPr>
          <p:grpSpPr>
            <a:xfrm>
              <a:off x="2708660" y="1746937"/>
              <a:ext cx="455427" cy="244429"/>
              <a:chOff x="2700693" y="1746937"/>
              <a:chExt cx="455427" cy="244429"/>
            </a:xfrm>
          </p:grpSpPr>
          <p:grpSp>
            <p:nvGrpSpPr>
              <p:cNvPr id="9267" name="Google Shape;9267;p83"/>
              <p:cNvGrpSpPr/>
              <p:nvPr/>
            </p:nvGrpSpPr>
            <p:grpSpPr>
              <a:xfrm>
                <a:off x="2905682" y="1782817"/>
                <a:ext cx="250438" cy="208549"/>
                <a:chOff x="2905682" y="1782817"/>
                <a:chExt cx="250438" cy="208549"/>
              </a:xfrm>
            </p:grpSpPr>
            <p:cxnSp>
              <p:nvCxnSpPr>
                <p:cNvPr id="9268" name="Google Shape;9268;p8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269" name="Google Shape;9269;p8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83"/>
              <p:cNvGrpSpPr/>
              <p:nvPr/>
            </p:nvGrpSpPr>
            <p:grpSpPr>
              <a:xfrm>
                <a:off x="2700693" y="1746937"/>
                <a:ext cx="449967" cy="72374"/>
                <a:chOff x="2700693" y="1746937"/>
                <a:chExt cx="449967" cy="72374"/>
              </a:xfrm>
            </p:grpSpPr>
            <p:cxnSp>
              <p:nvCxnSpPr>
                <p:cNvPr id="9271" name="Google Shape;9271;p8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272" name="Google Shape;9272;p8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3" name="Google Shape;9273;p83"/>
            <p:cNvGrpSpPr/>
            <p:nvPr/>
          </p:nvGrpSpPr>
          <p:grpSpPr>
            <a:xfrm>
              <a:off x="2029517" y="1732295"/>
              <a:ext cx="1149068" cy="643432"/>
              <a:chOff x="2029517" y="1732295"/>
              <a:chExt cx="1149068" cy="643432"/>
            </a:xfrm>
          </p:grpSpPr>
          <p:grpSp>
            <p:nvGrpSpPr>
              <p:cNvPr id="9274" name="Google Shape;9274;p83"/>
              <p:cNvGrpSpPr/>
              <p:nvPr/>
            </p:nvGrpSpPr>
            <p:grpSpPr>
              <a:xfrm>
                <a:off x="2703618" y="2103152"/>
                <a:ext cx="474966" cy="260017"/>
                <a:chOff x="2703618" y="2103152"/>
                <a:chExt cx="474966" cy="260017"/>
              </a:xfrm>
            </p:grpSpPr>
            <p:grpSp>
              <p:nvGrpSpPr>
                <p:cNvPr id="9275" name="Google Shape;9275;p83"/>
                <p:cNvGrpSpPr/>
                <p:nvPr/>
              </p:nvGrpSpPr>
              <p:grpSpPr>
                <a:xfrm>
                  <a:off x="2703618" y="2290640"/>
                  <a:ext cx="450291" cy="72529"/>
                  <a:chOff x="2703618" y="2290640"/>
                  <a:chExt cx="450291" cy="72529"/>
                </a:xfrm>
              </p:grpSpPr>
              <p:cxnSp>
                <p:nvCxnSpPr>
                  <p:cNvPr id="9276" name="Google Shape;9276;p8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277" name="Google Shape;9277;p8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83"/>
                <p:cNvGrpSpPr/>
                <p:nvPr/>
              </p:nvGrpSpPr>
              <p:grpSpPr>
                <a:xfrm>
                  <a:off x="2908607" y="2103152"/>
                  <a:ext cx="269977" cy="223538"/>
                  <a:chOff x="2908607" y="2103152"/>
                  <a:chExt cx="269977" cy="223538"/>
                </a:xfrm>
              </p:grpSpPr>
              <p:cxnSp>
                <p:nvCxnSpPr>
                  <p:cNvPr id="9279" name="Google Shape;9279;p8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280" name="Google Shape;9280;p8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83"/>
              <p:cNvGrpSpPr/>
              <p:nvPr/>
            </p:nvGrpSpPr>
            <p:grpSpPr>
              <a:xfrm>
                <a:off x="2029517" y="1732295"/>
                <a:ext cx="685827" cy="643432"/>
                <a:chOff x="2029517" y="1732295"/>
                <a:chExt cx="685827" cy="643432"/>
              </a:xfrm>
            </p:grpSpPr>
            <p:sp>
              <p:nvSpPr>
                <p:cNvPr id="9282" name="Google Shape;9282;p8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3" name="Google Shape;9283;p83"/>
                <p:cNvGrpSpPr/>
                <p:nvPr/>
              </p:nvGrpSpPr>
              <p:grpSpPr>
                <a:xfrm>
                  <a:off x="2158948" y="1732295"/>
                  <a:ext cx="556396" cy="333108"/>
                  <a:chOff x="2158948" y="1732295"/>
                  <a:chExt cx="556396" cy="333108"/>
                </a:xfrm>
              </p:grpSpPr>
              <p:cxnSp>
                <p:nvCxnSpPr>
                  <p:cNvPr id="9284" name="Google Shape;9284;p8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285" name="Google Shape;9285;p8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3"/>
                <p:cNvGrpSpPr/>
                <p:nvPr/>
              </p:nvGrpSpPr>
              <p:grpSpPr>
                <a:xfrm>
                  <a:off x="2159908" y="2065057"/>
                  <a:ext cx="550884" cy="310670"/>
                  <a:chOff x="2159908" y="2065057"/>
                  <a:chExt cx="550884" cy="310670"/>
                </a:xfrm>
              </p:grpSpPr>
              <p:cxnSp>
                <p:nvCxnSpPr>
                  <p:cNvPr id="9287" name="Google Shape;9287;p8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288" name="Google Shape;9288;p8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289" name="Google Shape;9289;p83"/>
          <p:cNvGrpSpPr/>
          <p:nvPr/>
        </p:nvGrpSpPr>
        <p:grpSpPr>
          <a:xfrm>
            <a:off x="732462" y="1766083"/>
            <a:ext cx="962651" cy="810058"/>
            <a:chOff x="732462" y="1766083"/>
            <a:chExt cx="962651" cy="810058"/>
          </a:xfrm>
        </p:grpSpPr>
        <p:grpSp>
          <p:nvGrpSpPr>
            <p:cNvPr id="9290" name="Google Shape;9290;p83"/>
            <p:cNvGrpSpPr/>
            <p:nvPr/>
          </p:nvGrpSpPr>
          <p:grpSpPr>
            <a:xfrm>
              <a:off x="732462" y="1908333"/>
              <a:ext cx="339369" cy="524756"/>
              <a:chOff x="844912" y="1819635"/>
              <a:chExt cx="329836" cy="510016"/>
            </a:xfrm>
          </p:grpSpPr>
          <p:sp>
            <p:nvSpPr>
              <p:cNvPr id="9291" name="Google Shape;9291;p8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83"/>
            <p:cNvGrpSpPr/>
            <p:nvPr/>
          </p:nvGrpSpPr>
          <p:grpSpPr>
            <a:xfrm>
              <a:off x="1184858" y="2256650"/>
              <a:ext cx="510255" cy="319491"/>
              <a:chOff x="1284601" y="2158168"/>
              <a:chExt cx="495923" cy="310517"/>
            </a:xfrm>
          </p:grpSpPr>
          <p:sp>
            <p:nvSpPr>
              <p:cNvPr id="9298" name="Google Shape;9298;p8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83"/>
              <p:cNvGrpSpPr/>
              <p:nvPr/>
            </p:nvGrpSpPr>
            <p:grpSpPr>
              <a:xfrm>
                <a:off x="1507666" y="2158168"/>
                <a:ext cx="272858" cy="310517"/>
                <a:chOff x="1507666" y="2158168"/>
                <a:chExt cx="272858" cy="310517"/>
              </a:xfrm>
            </p:grpSpPr>
            <p:grpSp>
              <p:nvGrpSpPr>
                <p:cNvPr id="9300" name="Google Shape;9300;p83"/>
                <p:cNvGrpSpPr/>
                <p:nvPr/>
              </p:nvGrpSpPr>
              <p:grpSpPr>
                <a:xfrm>
                  <a:off x="1507666" y="2176104"/>
                  <a:ext cx="166395" cy="273149"/>
                  <a:chOff x="1507666" y="2176104"/>
                  <a:chExt cx="166395" cy="273149"/>
                </a:xfrm>
              </p:grpSpPr>
              <p:sp>
                <p:nvSpPr>
                  <p:cNvPr id="9301" name="Google Shape;9301;p8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8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0" name="Google Shape;9310;p83"/>
            <p:cNvGrpSpPr/>
            <p:nvPr/>
          </p:nvGrpSpPr>
          <p:grpSpPr>
            <a:xfrm>
              <a:off x="1184858" y="1766083"/>
              <a:ext cx="510255" cy="319491"/>
              <a:chOff x="1284601" y="1681380"/>
              <a:chExt cx="495923" cy="310517"/>
            </a:xfrm>
          </p:grpSpPr>
          <p:sp>
            <p:nvSpPr>
              <p:cNvPr id="9311" name="Google Shape;9311;p8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2" name="Google Shape;9312;p83"/>
              <p:cNvGrpSpPr/>
              <p:nvPr/>
            </p:nvGrpSpPr>
            <p:grpSpPr>
              <a:xfrm>
                <a:off x="1507666" y="1681380"/>
                <a:ext cx="272858" cy="310517"/>
                <a:chOff x="1507666" y="1681380"/>
                <a:chExt cx="272858" cy="310517"/>
              </a:xfrm>
            </p:grpSpPr>
            <p:grpSp>
              <p:nvGrpSpPr>
                <p:cNvPr id="9313" name="Google Shape;9313;p83"/>
                <p:cNvGrpSpPr/>
                <p:nvPr/>
              </p:nvGrpSpPr>
              <p:grpSpPr>
                <a:xfrm>
                  <a:off x="1507666" y="1700120"/>
                  <a:ext cx="166395" cy="272984"/>
                  <a:chOff x="1507666" y="1700120"/>
                  <a:chExt cx="166395" cy="272984"/>
                </a:xfrm>
              </p:grpSpPr>
              <p:sp>
                <p:nvSpPr>
                  <p:cNvPr id="9314" name="Google Shape;9314;p8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1" name="Google Shape;9321;p8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23" name="Google Shape;9323;p83"/>
          <p:cNvGrpSpPr/>
          <p:nvPr/>
        </p:nvGrpSpPr>
        <p:grpSpPr>
          <a:xfrm>
            <a:off x="6841403" y="2533512"/>
            <a:ext cx="1622269" cy="552443"/>
            <a:chOff x="6894650" y="2574740"/>
            <a:chExt cx="1445100" cy="492111"/>
          </a:xfrm>
        </p:grpSpPr>
        <p:sp>
          <p:nvSpPr>
            <p:cNvPr id="9324" name="Google Shape;9324;p8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9" name="Google Shape;9329;p8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330" name="Google Shape;9330;p83"/>
          <p:cNvGrpSpPr/>
          <p:nvPr/>
        </p:nvGrpSpPr>
        <p:grpSpPr>
          <a:xfrm>
            <a:off x="6860946" y="3907768"/>
            <a:ext cx="1583206" cy="475705"/>
            <a:chOff x="6953919" y="3907920"/>
            <a:chExt cx="1377300" cy="475705"/>
          </a:xfrm>
        </p:grpSpPr>
        <p:cxnSp>
          <p:nvCxnSpPr>
            <p:cNvPr id="9331" name="Google Shape;9331;p8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332" name="Google Shape;9332;p8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333" name="Google Shape;9333;p8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334" name="Google Shape;9334;p8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335" name="Google Shape;9335;p8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336" name="Google Shape;9336;p83"/>
          <p:cNvGrpSpPr/>
          <p:nvPr/>
        </p:nvGrpSpPr>
        <p:grpSpPr>
          <a:xfrm>
            <a:off x="2364534" y="2668913"/>
            <a:ext cx="836286" cy="824529"/>
            <a:chOff x="2389399" y="2595741"/>
            <a:chExt cx="812796" cy="801369"/>
          </a:xfrm>
        </p:grpSpPr>
        <p:grpSp>
          <p:nvGrpSpPr>
            <p:cNvPr id="9337" name="Google Shape;9337;p83"/>
            <p:cNvGrpSpPr/>
            <p:nvPr/>
          </p:nvGrpSpPr>
          <p:grpSpPr>
            <a:xfrm>
              <a:off x="2492145" y="2881565"/>
              <a:ext cx="607300" cy="229751"/>
              <a:chOff x="2492145" y="2881565"/>
              <a:chExt cx="607300" cy="229751"/>
            </a:xfrm>
          </p:grpSpPr>
          <p:sp>
            <p:nvSpPr>
              <p:cNvPr id="9338" name="Google Shape;9338;p8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3"/>
            <p:cNvGrpSpPr/>
            <p:nvPr/>
          </p:nvGrpSpPr>
          <p:grpSpPr>
            <a:xfrm>
              <a:off x="2389399" y="2595741"/>
              <a:ext cx="812796" cy="296825"/>
              <a:chOff x="2389399" y="2595741"/>
              <a:chExt cx="812796" cy="296825"/>
            </a:xfrm>
          </p:grpSpPr>
          <p:grpSp>
            <p:nvGrpSpPr>
              <p:cNvPr id="9342" name="Google Shape;9342;p83"/>
              <p:cNvGrpSpPr/>
              <p:nvPr/>
            </p:nvGrpSpPr>
            <p:grpSpPr>
              <a:xfrm>
                <a:off x="2389399" y="2595741"/>
                <a:ext cx="363638" cy="296825"/>
                <a:chOff x="2389399" y="2595741"/>
                <a:chExt cx="363638" cy="296825"/>
              </a:xfrm>
            </p:grpSpPr>
            <p:grpSp>
              <p:nvGrpSpPr>
                <p:cNvPr id="9343" name="Google Shape;9343;p83"/>
                <p:cNvGrpSpPr/>
                <p:nvPr/>
              </p:nvGrpSpPr>
              <p:grpSpPr>
                <a:xfrm>
                  <a:off x="2493852" y="2794333"/>
                  <a:ext cx="259185" cy="98232"/>
                  <a:chOff x="2493852" y="2794333"/>
                  <a:chExt cx="259185" cy="98232"/>
                </a:xfrm>
              </p:grpSpPr>
              <p:sp>
                <p:nvSpPr>
                  <p:cNvPr id="9344" name="Google Shape;9344;p8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3"/>
                <p:cNvGrpSpPr/>
                <p:nvPr/>
              </p:nvGrpSpPr>
              <p:grpSpPr>
                <a:xfrm>
                  <a:off x="2389399" y="2595741"/>
                  <a:ext cx="224343" cy="182054"/>
                  <a:chOff x="2389399" y="2595741"/>
                  <a:chExt cx="224343" cy="182054"/>
                </a:xfrm>
              </p:grpSpPr>
              <p:sp>
                <p:nvSpPr>
                  <p:cNvPr id="9348" name="Google Shape;9348;p8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0" name="Google Shape;9350;p83"/>
              <p:cNvGrpSpPr/>
              <p:nvPr/>
            </p:nvGrpSpPr>
            <p:grpSpPr>
              <a:xfrm>
                <a:off x="2683630" y="2595741"/>
                <a:ext cx="224334" cy="296825"/>
                <a:chOff x="2683630" y="2595741"/>
                <a:chExt cx="224334" cy="296825"/>
              </a:xfrm>
            </p:grpSpPr>
            <p:grpSp>
              <p:nvGrpSpPr>
                <p:cNvPr id="9351" name="Google Shape;9351;p83"/>
                <p:cNvGrpSpPr/>
                <p:nvPr/>
              </p:nvGrpSpPr>
              <p:grpSpPr>
                <a:xfrm>
                  <a:off x="2788083" y="2794333"/>
                  <a:ext cx="15356" cy="98232"/>
                  <a:chOff x="2788083" y="2794333"/>
                  <a:chExt cx="15356" cy="98232"/>
                </a:xfrm>
              </p:grpSpPr>
              <p:sp>
                <p:nvSpPr>
                  <p:cNvPr id="9352" name="Google Shape;9352;p8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83"/>
                <p:cNvGrpSpPr/>
                <p:nvPr/>
              </p:nvGrpSpPr>
              <p:grpSpPr>
                <a:xfrm>
                  <a:off x="2683630" y="2595741"/>
                  <a:ext cx="224334" cy="182054"/>
                  <a:chOff x="2683630" y="2595741"/>
                  <a:chExt cx="224334" cy="182054"/>
                </a:xfrm>
              </p:grpSpPr>
              <p:sp>
                <p:nvSpPr>
                  <p:cNvPr id="9356" name="Google Shape;9356;p8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8" name="Google Shape;9358;p83"/>
              <p:cNvGrpSpPr/>
              <p:nvPr/>
            </p:nvGrpSpPr>
            <p:grpSpPr>
              <a:xfrm>
                <a:off x="2838475" y="2595741"/>
                <a:ext cx="363719" cy="296825"/>
                <a:chOff x="2838475" y="2595741"/>
                <a:chExt cx="363719" cy="296825"/>
              </a:xfrm>
            </p:grpSpPr>
            <p:grpSp>
              <p:nvGrpSpPr>
                <p:cNvPr id="9359" name="Google Shape;9359;p83"/>
                <p:cNvGrpSpPr/>
                <p:nvPr/>
              </p:nvGrpSpPr>
              <p:grpSpPr>
                <a:xfrm>
                  <a:off x="2838475" y="2794333"/>
                  <a:ext cx="259185" cy="98232"/>
                  <a:chOff x="2838475" y="2794333"/>
                  <a:chExt cx="259185" cy="98232"/>
                </a:xfrm>
              </p:grpSpPr>
              <p:sp>
                <p:nvSpPr>
                  <p:cNvPr id="9360" name="Google Shape;9360;p8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3"/>
                <p:cNvGrpSpPr/>
                <p:nvPr/>
              </p:nvGrpSpPr>
              <p:grpSpPr>
                <a:xfrm>
                  <a:off x="2977852" y="2595741"/>
                  <a:ext cx="224343" cy="182054"/>
                  <a:chOff x="2977852" y="2595741"/>
                  <a:chExt cx="224343" cy="182054"/>
                </a:xfrm>
              </p:grpSpPr>
              <p:sp>
                <p:nvSpPr>
                  <p:cNvPr id="9364" name="Google Shape;9364;p8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66" name="Google Shape;9366;p83"/>
            <p:cNvGrpSpPr/>
            <p:nvPr/>
          </p:nvGrpSpPr>
          <p:grpSpPr>
            <a:xfrm>
              <a:off x="2389399" y="3100241"/>
              <a:ext cx="812796" cy="296869"/>
              <a:chOff x="2389399" y="3100241"/>
              <a:chExt cx="812796" cy="296869"/>
            </a:xfrm>
          </p:grpSpPr>
          <p:grpSp>
            <p:nvGrpSpPr>
              <p:cNvPr id="9367" name="Google Shape;9367;p83"/>
              <p:cNvGrpSpPr/>
              <p:nvPr/>
            </p:nvGrpSpPr>
            <p:grpSpPr>
              <a:xfrm>
                <a:off x="2683630" y="3100241"/>
                <a:ext cx="224334" cy="296869"/>
                <a:chOff x="2683630" y="3100241"/>
                <a:chExt cx="224334" cy="296869"/>
              </a:xfrm>
            </p:grpSpPr>
            <p:grpSp>
              <p:nvGrpSpPr>
                <p:cNvPr id="9368" name="Google Shape;9368;p83"/>
                <p:cNvGrpSpPr/>
                <p:nvPr/>
              </p:nvGrpSpPr>
              <p:grpSpPr>
                <a:xfrm>
                  <a:off x="2788083" y="3100241"/>
                  <a:ext cx="15356" cy="98237"/>
                  <a:chOff x="2788083" y="3100241"/>
                  <a:chExt cx="15356" cy="98237"/>
                </a:xfrm>
              </p:grpSpPr>
              <p:sp>
                <p:nvSpPr>
                  <p:cNvPr id="9369" name="Google Shape;9369;p8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2683630" y="3215065"/>
                  <a:ext cx="224334" cy="182045"/>
                  <a:chOff x="2683630" y="3215065"/>
                  <a:chExt cx="224334" cy="182045"/>
                </a:xfrm>
              </p:grpSpPr>
              <p:sp>
                <p:nvSpPr>
                  <p:cNvPr id="9373" name="Google Shape;9373;p8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5" name="Google Shape;9375;p83"/>
              <p:cNvGrpSpPr/>
              <p:nvPr/>
            </p:nvGrpSpPr>
            <p:grpSpPr>
              <a:xfrm>
                <a:off x="2389399" y="3100241"/>
                <a:ext cx="363638" cy="296869"/>
                <a:chOff x="2389399" y="3100241"/>
                <a:chExt cx="363638" cy="296869"/>
              </a:xfrm>
            </p:grpSpPr>
            <p:grpSp>
              <p:nvGrpSpPr>
                <p:cNvPr id="9376" name="Google Shape;9376;p83"/>
                <p:cNvGrpSpPr/>
                <p:nvPr/>
              </p:nvGrpSpPr>
              <p:grpSpPr>
                <a:xfrm>
                  <a:off x="2493852" y="3100241"/>
                  <a:ext cx="259185" cy="98237"/>
                  <a:chOff x="2493852" y="3100241"/>
                  <a:chExt cx="259185" cy="98237"/>
                </a:xfrm>
              </p:grpSpPr>
              <p:sp>
                <p:nvSpPr>
                  <p:cNvPr id="9377" name="Google Shape;9377;p8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3"/>
                <p:cNvGrpSpPr/>
                <p:nvPr/>
              </p:nvGrpSpPr>
              <p:grpSpPr>
                <a:xfrm>
                  <a:off x="2389399" y="3215065"/>
                  <a:ext cx="224343" cy="182045"/>
                  <a:chOff x="2389399" y="3215065"/>
                  <a:chExt cx="224343" cy="182045"/>
                </a:xfrm>
              </p:grpSpPr>
              <p:sp>
                <p:nvSpPr>
                  <p:cNvPr id="9381" name="Google Shape;9381;p8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3" name="Google Shape;9383;p83"/>
              <p:cNvGrpSpPr/>
              <p:nvPr/>
            </p:nvGrpSpPr>
            <p:grpSpPr>
              <a:xfrm>
                <a:off x="2838475" y="3100241"/>
                <a:ext cx="363719" cy="296869"/>
                <a:chOff x="2838475" y="3100241"/>
                <a:chExt cx="363719" cy="296869"/>
              </a:xfrm>
            </p:grpSpPr>
            <p:grpSp>
              <p:nvGrpSpPr>
                <p:cNvPr id="9384" name="Google Shape;9384;p83"/>
                <p:cNvGrpSpPr/>
                <p:nvPr/>
              </p:nvGrpSpPr>
              <p:grpSpPr>
                <a:xfrm>
                  <a:off x="2838475" y="3100241"/>
                  <a:ext cx="259185" cy="98237"/>
                  <a:chOff x="2838475" y="3100241"/>
                  <a:chExt cx="259185" cy="98237"/>
                </a:xfrm>
              </p:grpSpPr>
              <p:sp>
                <p:nvSpPr>
                  <p:cNvPr id="9385" name="Google Shape;9385;p8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83"/>
                <p:cNvGrpSpPr/>
                <p:nvPr/>
              </p:nvGrpSpPr>
              <p:grpSpPr>
                <a:xfrm>
                  <a:off x="2977852" y="3215065"/>
                  <a:ext cx="224343" cy="182045"/>
                  <a:chOff x="2977852" y="3215065"/>
                  <a:chExt cx="224343" cy="182045"/>
                </a:xfrm>
              </p:grpSpPr>
              <p:sp>
                <p:nvSpPr>
                  <p:cNvPr id="9389" name="Google Shape;9389;p8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394"/>
        <p:cNvGrpSpPr/>
        <p:nvPr/>
      </p:nvGrpSpPr>
      <p:grpSpPr>
        <a:xfrm>
          <a:off x="0" y="0"/>
          <a:ext cx="0" cy="0"/>
          <a:chOff x="0" y="0"/>
          <a:chExt cx="0" cy="0"/>
        </a:xfrm>
      </p:grpSpPr>
      <p:grpSp>
        <p:nvGrpSpPr>
          <p:cNvPr id="9395" name="Google Shape;9395;p84"/>
          <p:cNvGrpSpPr/>
          <p:nvPr/>
        </p:nvGrpSpPr>
        <p:grpSpPr>
          <a:xfrm>
            <a:off x="718875" y="3363288"/>
            <a:ext cx="2390414" cy="1024800"/>
            <a:chOff x="728925" y="3296613"/>
            <a:chExt cx="2390414" cy="1024800"/>
          </a:xfrm>
        </p:grpSpPr>
        <p:grpSp>
          <p:nvGrpSpPr>
            <p:cNvPr id="9396" name="Google Shape;9396;p84"/>
            <p:cNvGrpSpPr/>
            <p:nvPr/>
          </p:nvGrpSpPr>
          <p:grpSpPr>
            <a:xfrm>
              <a:off x="728925" y="3619800"/>
              <a:ext cx="2390414" cy="500893"/>
              <a:chOff x="728925" y="3619800"/>
              <a:chExt cx="2390414" cy="500893"/>
            </a:xfrm>
          </p:grpSpPr>
          <p:sp>
            <p:nvSpPr>
              <p:cNvPr id="9397" name="Google Shape;9397;p8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398" name="Google Shape;9398;p8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399" name="Google Shape;9399;p84"/>
            <p:cNvGrpSpPr/>
            <p:nvPr/>
          </p:nvGrpSpPr>
          <p:grpSpPr>
            <a:xfrm>
              <a:off x="1348050" y="3296613"/>
              <a:ext cx="1706152" cy="1024800"/>
              <a:chOff x="1348050" y="3296613"/>
              <a:chExt cx="1706152" cy="1024800"/>
            </a:xfrm>
          </p:grpSpPr>
          <p:sp>
            <p:nvSpPr>
              <p:cNvPr id="9400" name="Google Shape;9400;p8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401" name="Google Shape;9401;p8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402" name="Google Shape;9402;p8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403" name="Google Shape;9403;p8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404" name="Google Shape;9404;p8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405" name="Google Shape;9405;p84"/>
            <p:cNvGrpSpPr/>
            <p:nvPr/>
          </p:nvGrpSpPr>
          <p:grpSpPr>
            <a:xfrm>
              <a:off x="1455707" y="3654858"/>
              <a:ext cx="1491150" cy="417657"/>
              <a:chOff x="1455707" y="3654858"/>
              <a:chExt cx="1491150" cy="417657"/>
            </a:xfrm>
          </p:grpSpPr>
          <p:sp>
            <p:nvSpPr>
              <p:cNvPr id="9406" name="Google Shape;9406;p8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426" name="Google Shape;9426;p84"/>
          <p:cNvGraphicFramePr/>
          <p:nvPr/>
        </p:nvGraphicFramePr>
        <p:xfrm>
          <a:off x="5954575" y="2361200"/>
          <a:ext cx="2504100" cy="868600"/>
        </p:xfrm>
        <a:graphic>
          <a:graphicData uri="http://schemas.openxmlformats.org/drawingml/2006/table">
            <a:tbl>
              <a:tblPr>
                <a:noFill/>
                <a:tableStyleId>{88EFCD42-896B-4098-8A04-5ABC79B2CC1A}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427" name="Google Shape;9427;p84"/>
          <p:cNvGrpSpPr/>
          <p:nvPr/>
        </p:nvGrpSpPr>
        <p:grpSpPr>
          <a:xfrm>
            <a:off x="727251" y="1188964"/>
            <a:ext cx="2396505" cy="976502"/>
            <a:chOff x="749309" y="1112739"/>
            <a:chExt cx="2371603" cy="976502"/>
          </a:xfrm>
        </p:grpSpPr>
        <p:grpSp>
          <p:nvGrpSpPr>
            <p:cNvPr id="9428" name="Google Shape;9428;p84"/>
            <p:cNvGrpSpPr/>
            <p:nvPr/>
          </p:nvGrpSpPr>
          <p:grpSpPr>
            <a:xfrm>
              <a:off x="1092126" y="1112739"/>
              <a:ext cx="2028786" cy="975464"/>
              <a:chOff x="1092126" y="1112739"/>
              <a:chExt cx="2028786" cy="975464"/>
            </a:xfrm>
          </p:grpSpPr>
          <p:sp>
            <p:nvSpPr>
              <p:cNvPr id="9429" name="Google Shape;9429;p8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84"/>
            <p:cNvGrpSpPr/>
            <p:nvPr/>
          </p:nvGrpSpPr>
          <p:grpSpPr>
            <a:xfrm>
              <a:off x="749309" y="1112739"/>
              <a:ext cx="314700" cy="975464"/>
              <a:chOff x="749309" y="1112739"/>
              <a:chExt cx="314700" cy="975464"/>
            </a:xfrm>
          </p:grpSpPr>
          <p:sp>
            <p:nvSpPr>
              <p:cNvPr id="9454" name="Google Shape;9454;p8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8" name="Google Shape;9458;p8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462" name="Google Shape;9462;p84"/>
          <p:cNvGraphicFramePr/>
          <p:nvPr/>
        </p:nvGraphicFramePr>
        <p:xfrm>
          <a:off x="5954600" y="1188950"/>
          <a:ext cx="2504100" cy="976500"/>
        </p:xfrm>
        <a:graphic>
          <a:graphicData uri="http://schemas.openxmlformats.org/drawingml/2006/table">
            <a:tbl>
              <a:tblPr>
                <a:noFill/>
                <a:tableStyleId>{88EFCD42-896B-4098-8A04-5ABC79B2CC1A}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463" name="Google Shape;9463;p84"/>
          <p:cNvGraphicFramePr/>
          <p:nvPr/>
        </p:nvGraphicFramePr>
        <p:xfrm>
          <a:off x="3375463" y="2361200"/>
          <a:ext cx="2363400" cy="868575"/>
        </p:xfrm>
        <a:graphic>
          <a:graphicData uri="http://schemas.openxmlformats.org/drawingml/2006/table">
            <a:tbl>
              <a:tblPr>
                <a:noFill/>
                <a:tableStyleId>{88EFCD42-896B-4098-8A04-5ABC79B2CC1A}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464" name="Google Shape;9464;p84"/>
          <p:cNvGrpSpPr/>
          <p:nvPr/>
        </p:nvGrpSpPr>
        <p:grpSpPr>
          <a:xfrm>
            <a:off x="3377449" y="3352160"/>
            <a:ext cx="2363377" cy="1047062"/>
            <a:chOff x="3358399" y="3285485"/>
            <a:chExt cx="2363377" cy="1047062"/>
          </a:xfrm>
        </p:grpSpPr>
        <p:grpSp>
          <p:nvGrpSpPr>
            <p:cNvPr id="9465" name="Google Shape;9465;p84"/>
            <p:cNvGrpSpPr/>
            <p:nvPr/>
          </p:nvGrpSpPr>
          <p:grpSpPr>
            <a:xfrm>
              <a:off x="3358412" y="3285485"/>
              <a:ext cx="2363244" cy="139500"/>
              <a:chOff x="3358412" y="3285485"/>
              <a:chExt cx="2363244" cy="139500"/>
            </a:xfrm>
          </p:grpSpPr>
          <p:sp>
            <p:nvSpPr>
              <p:cNvPr id="9466" name="Google Shape;9466;p8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4"/>
            <p:cNvGrpSpPr/>
            <p:nvPr/>
          </p:nvGrpSpPr>
          <p:grpSpPr>
            <a:xfrm>
              <a:off x="3358412" y="3466996"/>
              <a:ext cx="2363244" cy="139500"/>
              <a:chOff x="3358412" y="3466996"/>
              <a:chExt cx="2363244" cy="139500"/>
            </a:xfrm>
          </p:grpSpPr>
          <p:sp>
            <p:nvSpPr>
              <p:cNvPr id="9472" name="Google Shape;9472;p8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4"/>
            <p:cNvGrpSpPr/>
            <p:nvPr/>
          </p:nvGrpSpPr>
          <p:grpSpPr>
            <a:xfrm>
              <a:off x="3358412" y="3648507"/>
              <a:ext cx="2363244" cy="139500"/>
              <a:chOff x="3358412" y="3648507"/>
              <a:chExt cx="2363244" cy="139500"/>
            </a:xfrm>
          </p:grpSpPr>
          <p:sp>
            <p:nvSpPr>
              <p:cNvPr id="9478" name="Google Shape;9478;p8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84"/>
            <p:cNvGrpSpPr/>
            <p:nvPr/>
          </p:nvGrpSpPr>
          <p:grpSpPr>
            <a:xfrm>
              <a:off x="3358412" y="3830018"/>
              <a:ext cx="2363244" cy="139500"/>
              <a:chOff x="3358412" y="3830018"/>
              <a:chExt cx="2363244" cy="139500"/>
            </a:xfrm>
          </p:grpSpPr>
          <p:sp>
            <p:nvSpPr>
              <p:cNvPr id="9484" name="Google Shape;9484;p8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4"/>
            <p:cNvGrpSpPr/>
            <p:nvPr/>
          </p:nvGrpSpPr>
          <p:grpSpPr>
            <a:xfrm>
              <a:off x="3358399" y="4011514"/>
              <a:ext cx="2363377" cy="139537"/>
              <a:chOff x="3294800" y="4134603"/>
              <a:chExt cx="2638876" cy="152400"/>
            </a:xfrm>
          </p:grpSpPr>
          <p:sp>
            <p:nvSpPr>
              <p:cNvPr id="9490" name="Google Shape;9490;p8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4"/>
            <p:cNvGrpSpPr/>
            <p:nvPr/>
          </p:nvGrpSpPr>
          <p:grpSpPr>
            <a:xfrm>
              <a:off x="3358399" y="4193010"/>
              <a:ext cx="2363377" cy="139537"/>
              <a:chOff x="3294800" y="4134603"/>
              <a:chExt cx="2638876" cy="152400"/>
            </a:xfrm>
          </p:grpSpPr>
          <p:sp>
            <p:nvSpPr>
              <p:cNvPr id="9496" name="Google Shape;9496;p8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501" name="Google Shape;9501;p84"/>
          <p:cNvGraphicFramePr/>
          <p:nvPr/>
        </p:nvGraphicFramePr>
        <p:xfrm>
          <a:off x="728250" y="2361200"/>
          <a:ext cx="2369800" cy="889350"/>
        </p:xfrm>
        <a:graphic>
          <a:graphicData uri="http://schemas.openxmlformats.org/drawingml/2006/table">
            <a:tbl>
              <a:tblPr>
                <a:noFill/>
                <a:tableStyleId>{88EFCD42-896B-4098-8A04-5ABC79B2CC1A}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502" name="Google Shape;9502;p84"/>
          <p:cNvGrpSpPr/>
          <p:nvPr/>
        </p:nvGrpSpPr>
        <p:grpSpPr>
          <a:xfrm>
            <a:off x="4177919" y="2765014"/>
            <a:ext cx="1302095" cy="60959"/>
            <a:chOff x="3558802" y="4011427"/>
            <a:chExt cx="1866000" cy="111300"/>
          </a:xfrm>
        </p:grpSpPr>
        <p:sp>
          <p:nvSpPr>
            <p:cNvPr id="9503" name="Google Shape;9503;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4"/>
          <p:cNvGrpSpPr/>
          <p:nvPr/>
        </p:nvGrpSpPr>
        <p:grpSpPr>
          <a:xfrm>
            <a:off x="4723407" y="3047174"/>
            <a:ext cx="914340" cy="60959"/>
            <a:chOff x="3558802" y="4011427"/>
            <a:chExt cx="1866000" cy="111300"/>
          </a:xfrm>
        </p:grpSpPr>
        <p:sp>
          <p:nvSpPr>
            <p:cNvPr id="9506" name="Google Shape;9506;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84"/>
          <p:cNvGrpSpPr/>
          <p:nvPr/>
        </p:nvGrpSpPr>
        <p:grpSpPr>
          <a:xfrm>
            <a:off x="5926924" y="3381697"/>
            <a:ext cx="2519825" cy="1001454"/>
            <a:chOff x="1906114" y="789980"/>
            <a:chExt cx="1487676" cy="606868"/>
          </a:xfrm>
        </p:grpSpPr>
        <p:cxnSp>
          <p:nvCxnSpPr>
            <p:cNvPr id="9509" name="Google Shape;9509;p8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510" name="Google Shape;9510;p8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511" name="Google Shape;9511;p8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512" name="Google Shape;9512;p8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513" name="Google Shape;9513;p8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514" name="Google Shape;9514;p8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515" name="Google Shape;9515;p8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516" name="Google Shape;9516;p8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523" name="Google Shape;9523;p8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524" name="Google Shape;9524;p8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525" name="Google Shape;9525;p8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4"/>
          <p:cNvGrpSpPr/>
          <p:nvPr/>
        </p:nvGrpSpPr>
        <p:grpSpPr>
          <a:xfrm>
            <a:off x="3372612" y="1159008"/>
            <a:ext cx="2363393" cy="1005865"/>
            <a:chOff x="3292400" y="1193188"/>
            <a:chExt cx="2615240" cy="1131075"/>
          </a:xfrm>
        </p:grpSpPr>
        <p:sp>
          <p:nvSpPr>
            <p:cNvPr id="9527" name="Google Shape;9527;p8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28" name="Google Shape;9528;p8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29" name="Google Shape;9529;p8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530" name="Google Shape;9530;p8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531" name="Google Shape;9531;p8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532" name="Google Shape;9532;p8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533" name="Google Shape;9533;p8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534" name="Google Shape;9534;p8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535" name="Google Shape;9535;p8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536" name="Google Shape;9536;p8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537" name="Google Shape;9537;p8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538" name="Google Shape;9538;p8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539" name="Google Shape;9539;p8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540" name="Google Shape;9540;p8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541" name="Google Shape;9541;p84"/>
            <p:cNvGrpSpPr/>
            <p:nvPr/>
          </p:nvGrpSpPr>
          <p:grpSpPr>
            <a:xfrm>
              <a:off x="3748438" y="1378608"/>
              <a:ext cx="2159202" cy="903971"/>
              <a:chOff x="1683525" y="2179850"/>
              <a:chExt cx="4519050" cy="2134525"/>
            </a:xfrm>
          </p:grpSpPr>
          <p:sp>
            <p:nvSpPr>
              <p:cNvPr id="9542" name="Google Shape;9542;p8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3" name="Google Shape;9543;p8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4" name="Google Shape;9544;p8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5" name="Google Shape;9545;p8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6" name="Google Shape;9546;p8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7" name="Google Shape;9547;p8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8" name="Google Shape;9548;p8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49" name="Google Shape;9549;p8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50" name="Google Shape;9550;p8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51" name="Google Shape;9551;p8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52" name="Google Shape;9552;p8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553" name="Google Shape;9553;p8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57"/>
        <p:cNvGrpSpPr/>
        <p:nvPr/>
      </p:nvGrpSpPr>
      <p:grpSpPr>
        <a:xfrm>
          <a:off x="0" y="0"/>
          <a:ext cx="0" cy="0"/>
          <a:chOff x="0" y="0"/>
          <a:chExt cx="0" cy="0"/>
        </a:xfrm>
      </p:grpSpPr>
      <p:grpSp>
        <p:nvGrpSpPr>
          <p:cNvPr id="9558" name="Google Shape;9558;p85"/>
          <p:cNvGrpSpPr/>
          <p:nvPr/>
        </p:nvGrpSpPr>
        <p:grpSpPr>
          <a:xfrm>
            <a:off x="4814684" y="1191441"/>
            <a:ext cx="745431" cy="718863"/>
            <a:chOff x="4249973" y="1201875"/>
            <a:chExt cx="1958568" cy="1888762"/>
          </a:xfrm>
        </p:grpSpPr>
        <p:sp>
          <p:nvSpPr>
            <p:cNvPr id="9559" name="Google Shape;9559;p8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0" name="Google Shape;9560;p85"/>
            <p:cNvGrpSpPr/>
            <p:nvPr/>
          </p:nvGrpSpPr>
          <p:grpSpPr>
            <a:xfrm>
              <a:off x="5853086" y="1789142"/>
              <a:ext cx="355454" cy="1048099"/>
              <a:chOff x="5576108" y="2016725"/>
              <a:chExt cx="565200" cy="1666560"/>
            </a:xfrm>
          </p:grpSpPr>
          <p:sp>
            <p:nvSpPr>
              <p:cNvPr id="9561" name="Google Shape;9561;p8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562" name="Google Shape;9562;p8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5"/>
            <p:cNvGrpSpPr/>
            <p:nvPr/>
          </p:nvGrpSpPr>
          <p:grpSpPr>
            <a:xfrm>
              <a:off x="4869455" y="2691676"/>
              <a:ext cx="1013897" cy="398961"/>
              <a:chOff x="4012057" y="3451825"/>
              <a:chExt cx="1612175" cy="634379"/>
            </a:xfrm>
          </p:grpSpPr>
          <p:sp>
            <p:nvSpPr>
              <p:cNvPr id="9564" name="Google Shape;9564;p8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565" name="Google Shape;9565;p8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5"/>
            <p:cNvGrpSpPr/>
            <p:nvPr/>
          </p:nvGrpSpPr>
          <p:grpSpPr>
            <a:xfrm>
              <a:off x="4276937" y="2155961"/>
              <a:ext cx="651965" cy="891358"/>
              <a:chOff x="3069908" y="2599997"/>
              <a:chExt cx="1036675" cy="1417328"/>
            </a:xfrm>
          </p:grpSpPr>
          <p:sp>
            <p:nvSpPr>
              <p:cNvPr id="9567" name="Google Shape;9567;p8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568" name="Google Shape;9568;p8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85"/>
            <p:cNvGrpSpPr/>
            <p:nvPr/>
          </p:nvGrpSpPr>
          <p:grpSpPr>
            <a:xfrm>
              <a:off x="5054918" y="1201875"/>
              <a:ext cx="999548" cy="602711"/>
              <a:chOff x="4306958" y="1082925"/>
              <a:chExt cx="1589359" cy="958358"/>
            </a:xfrm>
          </p:grpSpPr>
          <p:sp>
            <p:nvSpPr>
              <p:cNvPr id="9570" name="Google Shape;9570;p8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571" name="Google Shape;9571;p8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5"/>
            <p:cNvGrpSpPr/>
            <p:nvPr/>
          </p:nvGrpSpPr>
          <p:grpSpPr>
            <a:xfrm>
              <a:off x="4249973" y="1303451"/>
              <a:ext cx="799317" cy="841334"/>
              <a:chOff x="3027033" y="1244439"/>
              <a:chExt cx="1270977" cy="1337786"/>
            </a:xfrm>
          </p:grpSpPr>
          <p:sp>
            <p:nvSpPr>
              <p:cNvPr id="9573" name="Google Shape;9573;p8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574" name="Google Shape;9574;p8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5" name="Google Shape;9575;p85"/>
          <p:cNvGrpSpPr/>
          <p:nvPr/>
        </p:nvGrpSpPr>
        <p:grpSpPr>
          <a:xfrm>
            <a:off x="731057" y="2069890"/>
            <a:ext cx="761767" cy="729896"/>
            <a:chOff x="2657744" y="2337745"/>
            <a:chExt cx="832987" cy="798137"/>
          </a:xfrm>
        </p:grpSpPr>
        <p:sp>
          <p:nvSpPr>
            <p:cNvPr id="9576" name="Google Shape;9576;p8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5"/>
          <p:cNvGrpSpPr/>
          <p:nvPr/>
        </p:nvGrpSpPr>
        <p:grpSpPr>
          <a:xfrm>
            <a:off x="3242022" y="2073097"/>
            <a:ext cx="685569" cy="723586"/>
            <a:chOff x="3398134" y="2057755"/>
            <a:chExt cx="704087" cy="743130"/>
          </a:xfrm>
        </p:grpSpPr>
        <p:grpSp>
          <p:nvGrpSpPr>
            <p:cNvPr id="9583" name="Google Shape;9583;p85"/>
            <p:cNvGrpSpPr/>
            <p:nvPr/>
          </p:nvGrpSpPr>
          <p:grpSpPr>
            <a:xfrm>
              <a:off x="3398134" y="2290183"/>
              <a:ext cx="315300" cy="219900"/>
              <a:chOff x="3398134" y="2290183"/>
              <a:chExt cx="315300" cy="219900"/>
            </a:xfrm>
          </p:grpSpPr>
          <p:sp>
            <p:nvSpPr>
              <p:cNvPr id="9584" name="Google Shape;9584;p8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585" name="Google Shape;9585;p85"/>
              <p:cNvCxnSpPr>
                <a:stCxn id="958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586" name="Google Shape;9586;p85"/>
            <p:cNvGrpSpPr/>
            <p:nvPr/>
          </p:nvGrpSpPr>
          <p:grpSpPr>
            <a:xfrm>
              <a:off x="3547823" y="2467358"/>
              <a:ext cx="219900" cy="333527"/>
              <a:chOff x="3547823" y="2467358"/>
              <a:chExt cx="219900" cy="333527"/>
            </a:xfrm>
          </p:grpSpPr>
          <p:sp>
            <p:nvSpPr>
              <p:cNvPr id="9587" name="Google Shape;9587;p8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588" name="Google Shape;9588;p8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589" name="Google Shape;9589;p85"/>
            <p:cNvGrpSpPr/>
            <p:nvPr/>
          </p:nvGrpSpPr>
          <p:grpSpPr>
            <a:xfrm>
              <a:off x="3734138" y="2467358"/>
              <a:ext cx="219900" cy="333527"/>
              <a:chOff x="3734138" y="2467358"/>
              <a:chExt cx="219900" cy="333527"/>
            </a:xfrm>
          </p:grpSpPr>
          <p:sp>
            <p:nvSpPr>
              <p:cNvPr id="9590" name="Google Shape;9590;p8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591" name="Google Shape;9591;p8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592" name="Google Shape;9592;p85"/>
            <p:cNvGrpSpPr/>
            <p:nvPr/>
          </p:nvGrpSpPr>
          <p:grpSpPr>
            <a:xfrm>
              <a:off x="3787560" y="2288011"/>
              <a:ext cx="314661" cy="219900"/>
              <a:chOff x="3787560" y="2288011"/>
              <a:chExt cx="314661" cy="219900"/>
            </a:xfrm>
          </p:grpSpPr>
          <p:sp>
            <p:nvSpPr>
              <p:cNvPr id="9593" name="Google Shape;9593;p8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594" name="Google Shape;9594;p8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595" name="Google Shape;9595;p85"/>
            <p:cNvGrpSpPr/>
            <p:nvPr/>
          </p:nvGrpSpPr>
          <p:grpSpPr>
            <a:xfrm>
              <a:off x="3637290" y="2057755"/>
              <a:ext cx="219900" cy="335499"/>
              <a:chOff x="3637290" y="2057755"/>
              <a:chExt cx="219900" cy="335499"/>
            </a:xfrm>
          </p:grpSpPr>
          <p:sp>
            <p:nvSpPr>
              <p:cNvPr id="9596" name="Google Shape;9596;p8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597" name="Google Shape;9597;p8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598" name="Google Shape;9598;p85"/>
          <p:cNvGrpSpPr/>
          <p:nvPr/>
        </p:nvGrpSpPr>
        <p:grpSpPr>
          <a:xfrm>
            <a:off x="4917244" y="2079792"/>
            <a:ext cx="710153" cy="710153"/>
            <a:chOff x="5007123" y="2079403"/>
            <a:chExt cx="687600" cy="687600"/>
          </a:xfrm>
        </p:grpSpPr>
        <p:sp>
          <p:nvSpPr>
            <p:cNvPr id="9599" name="Google Shape;9599;p8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5"/>
          <p:cNvGrpSpPr/>
          <p:nvPr/>
        </p:nvGrpSpPr>
        <p:grpSpPr>
          <a:xfrm>
            <a:off x="5726681" y="2074299"/>
            <a:ext cx="720998" cy="721183"/>
            <a:chOff x="5797446" y="2063053"/>
            <a:chExt cx="698100" cy="698280"/>
          </a:xfrm>
        </p:grpSpPr>
        <p:sp>
          <p:nvSpPr>
            <p:cNvPr id="9604" name="Google Shape;9604;p8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5"/>
          <p:cNvGrpSpPr/>
          <p:nvPr/>
        </p:nvGrpSpPr>
        <p:grpSpPr>
          <a:xfrm>
            <a:off x="8171828" y="3719904"/>
            <a:ext cx="280585" cy="673164"/>
            <a:chOff x="8075075" y="3754290"/>
            <a:chExt cx="255612" cy="613194"/>
          </a:xfrm>
        </p:grpSpPr>
        <p:grpSp>
          <p:nvGrpSpPr>
            <p:cNvPr id="9609" name="Google Shape;9609;p85"/>
            <p:cNvGrpSpPr/>
            <p:nvPr/>
          </p:nvGrpSpPr>
          <p:grpSpPr>
            <a:xfrm>
              <a:off x="8075075" y="3754290"/>
              <a:ext cx="255612" cy="613194"/>
              <a:chOff x="8075075" y="3754290"/>
              <a:chExt cx="255612" cy="613194"/>
            </a:xfrm>
          </p:grpSpPr>
          <p:sp>
            <p:nvSpPr>
              <p:cNvPr id="9610" name="Google Shape;9610;p8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8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5"/>
          <p:cNvGrpSpPr/>
          <p:nvPr/>
        </p:nvGrpSpPr>
        <p:grpSpPr>
          <a:xfrm>
            <a:off x="5288887" y="3708700"/>
            <a:ext cx="470352" cy="683745"/>
            <a:chOff x="1697726" y="3244179"/>
            <a:chExt cx="788124" cy="1146069"/>
          </a:xfrm>
        </p:grpSpPr>
        <p:sp>
          <p:nvSpPr>
            <p:cNvPr id="9614" name="Google Shape;9614;p8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6" name="Google Shape;9616;p8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7" name="Google Shape;9617;p85"/>
          <p:cNvGrpSpPr/>
          <p:nvPr/>
        </p:nvGrpSpPr>
        <p:grpSpPr>
          <a:xfrm>
            <a:off x="5910037" y="3719902"/>
            <a:ext cx="293891" cy="293845"/>
            <a:chOff x="6134814" y="3754290"/>
            <a:chExt cx="293891" cy="293845"/>
          </a:xfrm>
        </p:grpSpPr>
        <p:sp>
          <p:nvSpPr>
            <p:cNvPr id="9618" name="Google Shape;9618;p8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5"/>
          <p:cNvGrpSpPr/>
          <p:nvPr/>
        </p:nvGrpSpPr>
        <p:grpSpPr>
          <a:xfrm>
            <a:off x="5910037" y="4098574"/>
            <a:ext cx="293891" cy="293891"/>
            <a:chOff x="6134814" y="4086186"/>
            <a:chExt cx="293891" cy="293891"/>
          </a:xfrm>
        </p:grpSpPr>
        <p:sp>
          <p:nvSpPr>
            <p:cNvPr id="9621" name="Google Shape;9621;p8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8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85"/>
          <p:cNvGrpSpPr/>
          <p:nvPr/>
        </p:nvGrpSpPr>
        <p:grpSpPr>
          <a:xfrm>
            <a:off x="7835013" y="2927266"/>
            <a:ext cx="622883" cy="621944"/>
            <a:chOff x="1187048" y="238125"/>
            <a:chExt cx="5256397" cy="5248476"/>
          </a:xfrm>
        </p:grpSpPr>
        <p:sp>
          <p:nvSpPr>
            <p:cNvPr id="9626" name="Google Shape;9626;p8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5"/>
          <p:cNvGrpSpPr/>
          <p:nvPr/>
        </p:nvGrpSpPr>
        <p:grpSpPr>
          <a:xfrm>
            <a:off x="2292118" y="2936875"/>
            <a:ext cx="1310987" cy="612407"/>
            <a:chOff x="238125" y="1188750"/>
            <a:chExt cx="7140450" cy="3335550"/>
          </a:xfrm>
        </p:grpSpPr>
        <p:sp>
          <p:nvSpPr>
            <p:cNvPr id="9631" name="Google Shape;9631;p8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85"/>
          <p:cNvGrpSpPr/>
          <p:nvPr/>
        </p:nvGrpSpPr>
        <p:grpSpPr>
          <a:xfrm>
            <a:off x="6617990" y="2927430"/>
            <a:ext cx="1110299" cy="621702"/>
            <a:chOff x="238125" y="1335475"/>
            <a:chExt cx="5418735" cy="3034175"/>
          </a:xfrm>
        </p:grpSpPr>
        <p:sp>
          <p:nvSpPr>
            <p:cNvPr id="9637" name="Google Shape;9637;p8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85"/>
          <p:cNvGrpSpPr/>
          <p:nvPr/>
        </p:nvGrpSpPr>
        <p:grpSpPr>
          <a:xfrm>
            <a:off x="5435649" y="2924327"/>
            <a:ext cx="1074451" cy="627181"/>
            <a:chOff x="5359127" y="2910889"/>
            <a:chExt cx="1097723" cy="640831"/>
          </a:xfrm>
        </p:grpSpPr>
        <p:grpSp>
          <p:nvGrpSpPr>
            <p:cNvPr id="9641" name="Google Shape;9641;p85"/>
            <p:cNvGrpSpPr/>
            <p:nvPr/>
          </p:nvGrpSpPr>
          <p:grpSpPr>
            <a:xfrm>
              <a:off x="5929791" y="3263088"/>
              <a:ext cx="527060" cy="287097"/>
              <a:chOff x="5929791" y="3263088"/>
              <a:chExt cx="527060" cy="287097"/>
            </a:xfrm>
          </p:grpSpPr>
          <p:sp>
            <p:nvSpPr>
              <p:cNvPr id="9642" name="Google Shape;9642;p8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643" name="Google Shape;9643;p8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644" name="Google Shape;9644;p85"/>
            <p:cNvGrpSpPr/>
            <p:nvPr/>
          </p:nvGrpSpPr>
          <p:grpSpPr>
            <a:xfrm>
              <a:off x="5359127" y="3263089"/>
              <a:ext cx="526428" cy="288631"/>
              <a:chOff x="5359127" y="3263089"/>
              <a:chExt cx="526428" cy="288631"/>
            </a:xfrm>
          </p:grpSpPr>
          <p:sp>
            <p:nvSpPr>
              <p:cNvPr id="9645" name="Google Shape;9645;p8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646" name="Google Shape;9646;p8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647" name="Google Shape;9647;p85"/>
            <p:cNvGrpSpPr/>
            <p:nvPr/>
          </p:nvGrpSpPr>
          <p:grpSpPr>
            <a:xfrm>
              <a:off x="5551525" y="2910889"/>
              <a:ext cx="520901" cy="610283"/>
              <a:chOff x="5551525" y="2910889"/>
              <a:chExt cx="520901" cy="610283"/>
            </a:xfrm>
          </p:grpSpPr>
          <p:sp>
            <p:nvSpPr>
              <p:cNvPr id="9648" name="Google Shape;9648;p8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649" name="Google Shape;9649;p8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650" name="Google Shape;9650;p85"/>
            <p:cNvGrpSpPr/>
            <p:nvPr/>
          </p:nvGrpSpPr>
          <p:grpSpPr>
            <a:xfrm>
              <a:off x="5743962" y="2919100"/>
              <a:ext cx="623674" cy="284502"/>
              <a:chOff x="5743962" y="2919100"/>
              <a:chExt cx="623674" cy="284502"/>
            </a:xfrm>
          </p:grpSpPr>
          <p:sp>
            <p:nvSpPr>
              <p:cNvPr id="9651" name="Google Shape;9651;p8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652" name="Google Shape;9652;p8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653" name="Google Shape;9653;p85"/>
          <p:cNvGrpSpPr/>
          <p:nvPr/>
        </p:nvGrpSpPr>
        <p:grpSpPr>
          <a:xfrm>
            <a:off x="7586863" y="2075038"/>
            <a:ext cx="874976" cy="719600"/>
            <a:chOff x="7608988" y="2093194"/>
            <a:chExt cx="817276" cy="672147"/>
          </a:xfrm>
        </p:grpSpPr>
        <p:cxnSp>
          <p:nvCxnSpPr>
            <p:cNvPr id="9654" name="Google Shape;9654;p8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655" name="Google Shape;9655;p8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656" name="Google Shape;9656;p8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657" name="Google Shape;9657;p8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658" name="Google Shape;9658;p8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659" name="Google Shape;9659;p8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660" name="Google Shape;9660;p85"/>
            <p:cNvGrpSpPr/>
            <p:nvPr/>
          </p:nvGrpSpPr>
          <p:grpSpPr>
            <a:xfrm>
              <a:off x="7721175" y="2093194"/>
              <a:ext cx="599587" cy="623846"/>
              <a:chOff x="7721175" y="2093194"/>
              <a:chExt cx="599587" cy="623846"/>
            </a:xfrm>
          </p:grpSpPr>
          <p:grpSp>
            <p:nvGrpSpPr>
              <p:cNvPr id="9661" name="Google Shape;9661;p85"/>
              <p:cNvGrpSpPr/>
              <p:nvPr/>
            </p:nvGrpSpPr>
            <p:grpSpPr>
              <a:xfrm>
                <a:off x="7721175" y="2093194"/>
                <a:ext cx="291605" cy="623846"/>
                <a:chOff x="9405575" y="2061418"/>
                <a:chExt cx="291605" cy="623846"/>
              </a:xfrm>
            </p:grpSpPr>
            <p:sp>
              <p:nvSpPr>
                <p:cNvPr id="9662" name="Google Shape;9662;p8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85"/>
              <p:cNvGrpSpPr/>
              <p:nvPr/>
            </p:nvGrpSpPr>
            <p:grpSpPr>
              <a:xfrm flipH="1">
                <a:off x="8029157" y="2093194"/>
                <a:ext cx="291605" cy="623846"/>
                <a:chOff x="9405575" y="2061418"/>
                <a:chExt cx="291605" cy="623846"/>
              </a:xfrm>
            </p:grpSpPr>
            <p:sp>
              <p:nvSpPr>
                <p:cNvPr id="9670" name="Google Shape;9670;p8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677" name="Google Shape;9677;p85"/>
          <p:cNvGrpSpPr/>
          <p:nvPr/>
        </p:nvGrpSpPr>
        <p:grpSpPr>
          <a:xfrm>
            <a:off x="4031299" y="1191441"/>
            <a:ext cx="712557" cy="785901"/>
            <a:chOff x="4206459" y="1191441"/>
            <a:chExt cx="712557" cy="785901"/>
          </a:xfrm>
        </p:grpSpPr>
        <p:sp>
          <p:nvSpPr>
            <p:cNvPr id="9678" name="Google Shape;9678;p8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85"/>
            <p:cNvGrpSpPr/>
            <p:nvPr/>
          </p:nvGrpSpPr>
          <p:grpSpPr>
            <a:xfrm>
              <a:off x="4644280" y="1290523"/>
              <a:ext cx="143716" cy="29463"/>
              <a:chOff x="4644280" y="1290523"/>
              <a:chExt cx="143716" cy="29463"/>
            </a:xfrm>
          </p:grpSpPr>
          <p:sp>
            <p:nvSpPr>
              <p:cNvPr id="9683" name="Google Shape;9683;p8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85"/>
            <p:cNvGrpSpPr/>
            <p:nvPr/>
          </p:nvGrpSpPr>
          <p:grpSpPr>
            <a:xfrm>
              <a:off x="4356567" y="1191441"/>
              <a:ext cx="143690" cy="29488"/>
              <a:chOff x="4356567" y="1191441"/>
              <a:chExt cx="143690" cy="29488"/>
            </a:xfrm>
          </p:grpSpPr>
          <p:sp>
            <p:nvSpPr>
              <p:cNvPr id="9688" name="Google Shape;9688;p8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85"/>
            <p:cNvGrpSpPr/>
            <p:nvPr/>
          </p:nvGrpSpPr>
          <p:grpSpPr>
            <a:xfrm>
              <a:off x="4339009" y="1863727"/>
              <a:ext cx="143703" cy="29476"/>
              <a:chOff x="4339009" y="1863727"/>
              <a:chExt cx="143703" cy="29476"/>
            </a:xfrm>
          </p:grpSpPr>
          <p:sp>
            <p:nvSpPr>
              <p:cNvPr id="9693" name="Google Shape;9693;p8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85"/>
            <p:cNvGrpSpPr/>
            <p:nvPr/>
          </p:nvGrpSpPr>
          <p:grpSpPr>
            <a:xfrm>
              <a:off x="4206459" y="1607315"/>
              <a:ext cx="29539" cy="142899"/>
              <a:chOff x="4206459" y="1607315"/>
              <a:chExt cx="29539" cy="142899"/>
            </a:xfrm>
          </p:grpSpPr>
          <p:sp>
            <p:nvSpPr>
              <p:cNvPr id="9698" name="Google Shape;9698;p8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8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6" name="Google Shape;9706;p85"/>
            <p:cNvGrpSpPr/>
            <p:nvPr/>
          </p:nvGrpSpPr>
          <p:grpSpPr>
            <a:xfrm>
              <a:off x="4889463" y="1423737"/>
              <a:ext cx="29552" cy="142899"/>
              <a:chOff x="4889463" y="1423737"/>
              <a:chExt cx="29552" cy="142899"/>
            </a:xfrm>
          </p:grpSpPr>
          <p:sp>
            <p:nvSpPr>
              <p:cNvPr id="9707" name="Google Shape;9707;p8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85"/>
            <p:cNvGrpSpPr/>
            <p:nvPr/>
          </p:nvGrpSpPr>
          <p:grpSpPr>
            <a:xfrm>
              <a:off x="4771663" y="1876896"/>
              <a:ext cx="108651" cy="100447"/>
              <a:chOff x="4771663" y="1876896"/>
              <a:chExt cx="108651" cy="100447"/>
            </a:xfrm>
          </p:grpSpPr>
          <p:sp>
            <p:nvSpPr>
              <p:cNvPr id="9712" name="Google Shape;9712;p8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6" name="Google Shape;9716;p85"/>
          <p:cNvGrpSpPr/>
          <p:nvPr/>
        </p:nvGrpSpPr>
        <p:grpSpPr>
          <a:xfrm>
            <a:off x="4026774" y="2074664"/>
            <a:ext cx="791287" cy="720350"/>
            <a:chOff x="267375" y="1071875"/>
            <a:chExt cx="470500" cy="428550"/>
          </a:xfrm>
        </p:grpSpPr>
        <p:sp>
          <p:nvSpPr>
            <p:cNvPr id="9717" name="Google Shape;9717;p8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85"/>
          <p:cNvGrpSpPr/>
          <p:nvPr/>
        </p:nvGrpSpPr>
        <p:grpSpPr>
          <a:xfrm>
            <a:off x="727269" y="3719294"/>
            <a:ext cx="1408444" cy="673166"/>
            <a:chOff x="712664" y="3693287"/>
            <a:chExt cx="1460738" cy="698160"/>
          </a:xfrm>
        </p:grpSpPr>
        <p:grpSp>
          <p:nvGrpSpPr>
            <p:cNvPr id="9726" name="Google Shape;9726;p85"/>
            <p:cNvGrpSpPr/>
            <p:nvPr/>
          </p:nvGrpSpPr>
          <p:grpSpPr>
            <a:xfrm>
              <a:off x="1380079" y="4133090"/>
              <a:ext cx="234048" cy="258099"/>
              <a:chOff x="1380079" y="4133090"/>
              <a:chExt cx="234048" cy="258099"/>
            </a:xfrm>
          </p:grpSpPr>
          <p:sp>
            <p:nvSpPr>
              <p:cNvPr id="9727" name="Google Shape;9727;p8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85"/>
            <p:cNvGrpSpPr/>
            <p:nvPr/>
          </p:nvGrpSpPr>
          <p:grpSpPr>
            <a:xfrm>
              <a:off x="884610" y="3864082"/>
              <a:ext cx="1118566" cy="527275"/>
              <a:chOff x="890961" y="3865463"/>
              <a:chExt cx="1115221" cy="525698"/>
            </a:xfrm>
          </p:grpSpPr>
          <p:sp>
            <p:nvSpPr>
              <p:cNvPr id="9731" name="Google Shape;9731;p8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85"/>
            <p:cNvGrpSpPr/>
            <p:nvPr/>
          </p:nvGrpSpPr>
          <p:grpSpPr>
            <a:xfrm>
              <a:off x="712664" y="3693287"/>
              <a:ext cx="1460738" cy="698160"/>
              <a:chOff x="712664" y="3693025"/>
              <a:chExt cx="1460738" cy="698160"/>
            </a:xfrm>
          </p:grpSpPr>
          <p:sp>
            <p:nvSpPr>
              <p:cNvPr id="9735" name="Google Shape;9735;p8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1" name="Google Shape;9741;p85"/>
          <p:cNvGrpSpPr/>
          <p:nvPr/>
        </p:nvGrpSpPr>
        <p:grpSpPr>
          <a:xfrm>
            <a:off x="3164985" y="1191441"/>
            <a:ext cx="795485" cy="738831"/>
            <a:chOff x="3348603" y="1236445"/>
            <a:chExt cx="749256" cy="695894"/>
          </a:xfrm>
        </p:grpSpPr>
        <p:grpSp>
          <p:nvGrpSpPr>
            <p:cNvPr id="9742" name="Google Shape;9742;p85"/>
            <p:cNvGrpSpPr/>
            <p:nvPr/>
          </p:nvGrpSpPr>
          <p:grpSpPr>
            <a:xfrm>
              <a:off x="3583779" y="1236445"/>
              <a:ext cx="293795" cy="285811"/>
              <a:chOff x="3750225" y="1774000"/>
              <a:chExt cx="149575" cy="145525"/>
            </a:xfrm>
          </p:grpSpPr>
          <p:sp>
            <p:nvSpPr>
              <p:cNvPr id="9743" name="Google Shape;9743;p8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5"/>
            <p:cNvGrpSpPr/>
            <p:nvPr/>
          </p:nvGrpSpPr>
          <p:grpSpPr>
            <a:xfrm>
              <a:off x="3775534" y="1462599"/>
              <a:ext cx="322325" cy="285958"/>
              <a:chOff x="3847850" y="1889150"/>
              <a:chExt cx="164100" cy="145600"/>
            </a:xfrm>
          </p:grpSpPr>
          <p:sp>
            <p:nvSpPr>
              <p:cNvPr id="9746" name="Google Shape;9746;p8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5"/>
            <p:cNvGrpSpPr/>
            <p:nvPr/>
          </p:nvGrpSpPr>
          <p:grpSpPr>
            <a:xfrm>
              <a:off x="3545329" y="1646528"/>
              <a:ext cx="293746" cy="285811"/>
              <a:chOff x="3730650" y="1982800"/>
              <a:chExt cx="149550" cy="145525"/>
            </a:xfrm>
          </p:grpSpPr>
          <p:sp>
            <p:nvSpPr>
              <p:cNvPr id="9749" name="Google Shape;9749;p8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85"/>
            <p:cNvGrpSpPr/>
            <p:nvPr/>
          </p:nvGrpSpPr>
          <p:grpSpPr>
            <a:xfrm>
              <a:off x="3348603" y="1415046"/>
              <a:ext cx="294384" cy="284387"/>
              <a:chOff x="3630494" y="1864938"/>
              <a:chExt cx="149875" cy="144800"/>
            </a:xfrm>
          </p:grpSpPr>
          <p:sp>
            <p:nvSpPr>
              <p:cNvPr id="9752" name="Google Shape;9752;p8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4" name="Google Shape;9754;p85"/>
          <p:cNvGrpSpPr/>
          <p:nvPr/>
        </p:nvGrpSpPr>
        <p:grpSpPr>
          <a:xfrm>
            <a:off x="2286512" y="3714337"/>
            <a:ext cx="1324924" cy="678083"/>
            <a:chOff x="2413923" y="3711366"/>
            <a:chExt cx="1374117" cy="703260"/>
          </a:xfrm>
        </p:grpSpPr>
        <p:grpSp>
          <p:nvGrpSpPr>
            <p:cNvPr id="9755" name="Google Shape;9755;p85"/>
            <p:cNvGrpSpPr/>
            <p:nvPr/>
          </p:nvGrpSpPr>
          <p:grpSpPr>
            <a:xfrm>
              <a:off x="2413923" y="3711366"/>
              <a:ext cx="1374117" cy="703260"/>
              <a:chOff x="2413923" y="3711366"/>
              <a:chExt cx="1374117" cy="703260"/>
            </a:xfrm>
          </p:grpSpPr>
          <p:sp>
            <p:nvSpPr>
              <p:cNvPr id="9756" name="Google Shape;9756;p8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7" name="Google Shape;9757;p85"/>
              <p:cNvGrpSpPr/>
              <p:nvPr/>
            </p:nvGrpSpPr>
            <p:grpSpPr>
              <a:xfrm>
                <a:off x="2600284" y="3808654"/>
                <a:ext cx="234506" cy="138009"/>
                <a:chOff x="2600284" y="3808654"/>
                <a:chExt cx="234506" cy="138009"/>
              </a:xfrm>
            </p:grpSpPr>
            <p:sp>
              <p:nvSpPr>
                <p:cNvPr id="9758" name="Google Shape;9758;p8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9" name="Google Shape;9759;p8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760" name="Google Shape;9760;p85"/>
              <p:cNvGrpSpPr/>
              <p:nvPr/>
            </p:nvGrpSpPr>
            <p:grpSpPr>
              <a:xfrm>
                <a:off x="3359659" y="3805664"/>
                <a:ext cx="232294" cy="141000"/>
                <a:chOff x="3359659" y="3805664"/>
                <a:chExt cx="232294" cy="141000"/>
              </a:xfrm>
            </p:grpSpPr>
            <p:sp>
              <p:nvSpPr>
                <p:cNvPr id="9761" name="Google Shape;9761;p8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2" name="Google Shape;9762;p8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763" name="Google Shape;9763;p85"/>
              <p:cNvGrpSpPr/>
              <p:nvPr/>
            </p:nvGrpSpPr>
            <p:grpSpPr>
              <a:xfrm>
                <a:off x="3067316" y="3711366"/>
                <a:ext cx="66900" cy="166809"/>
                <a:chOff x="3067316" y="3711366"/>
                <a:chExt cx="66900" cy="166809"/>
              </a:xfrm>
            </p:grpSpPr>
            <p:sp>
              <p:nvSpPr>
                <p:cNvPr id="9764" name="Google Shape;9764;p8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5" name="Google Shape;9765;p8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766" name="Google Shape;9766;p85"/>
              <p:cNvGrpSpPr/>
              <p:nvPr/>
            </p:nvGrpSpPr>
            <p:grpSpPr>
              <a:xfrm>
                <a:off x="2413923" y="4058666"/>
                <a:ext cx="224119" cy="66900"/>
                <a:chOff x="2413923" y="4058666"/>
                <a:chExt cx="224119" cy="66900"/>
              </a:xfrm>
            </p:grpSpPr>
            <p:sp>
              <p:nvSpPr>
                <p:cNvPr id="9767" name="Google Shape;9767;p8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8" name="Google Shape;9768;p8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769" name="Google Shape;9769;p85"/>
              <p:cNvGrpSpPr/>
              <p:nvPr/>
            </p:nvGrpSpPr>
            <p:grpSpPr>
              <a:xfrm>
                <a:off x="3564643" y="4058666"/>
                <a:ext cx="223397" cy="66900"/>
                <a:chOff x="3564643" y="4058666"/>
                <a:chExt cx="223397" cy="66900"/>
              </a:xfrm>
            </p:grpSpPr>
            <p:sp>
              <p:nvSpPr>
                <p:cNvPr id="9770" name="Google Shape;9770;p8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8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772" name="Google Shape;9772;p85"/>
            <p:cNvGrpSpPr/>
            <p:nvPr/>
          </p:nvGrpSpPr>
          <p:grpSpPr>
            <a:xfrm>
              <a:off x="2633353" y="3965763"/>
              <a:ext cx="933975" cy="445687"/>
              <a:chOff x="2633353" y="3965763"/>
              <a:chExt cx="933975" cy="445687"/>
            </a:xfrm>
          </p:grpSpPr>
          <p:sp>
            <p:nvSpPr>
              <p:cNvPr id="9773" name="Google Shape;9773;p8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5" name="Google Shape;9775;p85"/>
          <p:cNvGrpSpPr/>
          <p:nvPr/>
        </p:nvGrpSpPr>
        <p:grpSpPr>
          <a:xfrm>
            <a:off x="6410784" y="1264884"/>
            <a:ext cx="1131087" cy="587383"/>
            <a:chOff x="238125" y="999450"/>
            <a:chExt cx="7140700" cy="3708225"/>
          </a:xfrm>
        </p:grpSpPr>
        <p:sp>
          <p:nvSpPr>
            <p:cNvPr id="9776" name="Google Shape;9776;p8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85"/>
          <p:cNvGrpSpPr/>
          <p:nvPr/>
        </p:nvGrpSpPr>
        <p:grpSpPr>
          <a:xfrm>
            <a:off x="3762234" y="3714379"/>
            <a:ext cx="1375854" cy="678131"/>
            <a:chOff x="3913765" y="3641905"/>
            <a:chExt cx="1522805" cy="750560"/>
          </a:xfrm>
        </p:grpSpPr>
        <p:grpSp>
          <p:nvGrpSpPr>
            <p:cNvPr id="9786" name="Google Shape;9786;p85"/>
            <p:cNvGrpSpPr/>
            <p:nvPr/>
          </p:nvGrpSpPr>
          <p:grpSpPr>
            <a:xfrm>
              <a:off x="3913765" y="3997002"/>
              <a:ext cx="1522805" cy="395463"/>
              <a:chOff x="3913765" y="3997002"/>
              <a:chExt cx="1522805" cy="395463"/>
            </a:xfrm>
          </p:grpSpPr>
          <p:grpSp>
            <p:nvGrpSpPr>
              <p:cNvPr id="9787" name="Google Shape;9787;p85"/>
              <p:cNvGrpSpPr/>
              <p:nvPr/>
            </p:nvGrpSpPr>
            <p:grpSpPr>
              <a:xfrm>
                <a:off x="3913765" y="4138659"/>
                <a:ext cx="507602" cy="253806"/>
                <a:chOff x="3913765" y="4138659"/>
                <a:chExt cx="507602" cy="253806"/>
              </a:xfrm>
            </p:grpSpPr>
            <p:sp>
              <p:nvSpPr>
                <p:cNvPr id="9788" name="Google Shape;9788;p8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790" name="Google Shape;9790;p85"/>
              <p:cNvGrpSpPr/>
              <p:nvPr/>
            </p:nvGrpSpPr>
            <p:grpSpPr>
              <a:xfrm>
                <a:off x="4421361" y="3997002"/>
                <a:ext cx="507618" cy="395463"/>
                <a:chOff x="4421361" y="3997002"/>
                <a:chExt cx="507618" cy="395463"/>
              </a:xfrm>
            </p:grpSpPr>
            <p:sp>
              <p:nvSpPr>
                <p:cNvPr id="9791" name="Google Shape;9791;p8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85"/>
              <p:cNvGrpSpPr/>
              <p:nvPr/>
            </p:nvGrpSpPr>
            <p:grpSpPr>
              <a:xfrm>
                <a:off x="4928973" y="4189418"/>
                <a:ext cx="507596" cy="203047"/>
                <a:chOff x="4928973" y="4189418"/>
                <a:chExt cx="507596" cy="203047"/>
              </a:xfrm>
            </p:grpSpPr>
            <p:sp>
              <p:nvSpPr>
                <p:cNvPr id="9794" name="Google Shape;9794;p8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6" name="Google Shape;9796;p85"/>
            <p:cNvGrpSpPr/>
            <p:nvPr/>
          </p:nvGrpSpPr>
          <p:grpSpPr>
            <a:xfrm>
              <a:off x="4482186" y="3641905"/>
              <a:ext cx="397605" cy="349784"/>
              <a:chOff x="2906375" y="1159725"/>
              <a:chExt cx="1860575" cy="1636800"/>
            </a:xfrm>
          </p:grpSpPr>
          <p:sp>
            <p:nvSpPr>
              <p:cNvPr id="9797" name="Google Shape;9797;p8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1" name="Google Shape;9801;p85"/>
          <p:cNvGrpSpPr/>
          <p:nvPr/>
        </p:nvGrpSpPr>
        <p:grpSpPr>
          <a:xfrm>
            <a:off x="6546943" y="2074305"/>
            <a:ext cx="940737" cy="721067"/>
            <a:chOff x="6599718" y="2068734"/>
            <a:chExt cx="940737" cy="721067"/>
          </a:xfrm>
        </p:grpSpPr>
        <p:sp>
          <p:nvSpPr>
            <p:cNvPr id="9802" name="Google Shape;9802;p8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85"/>
            <p:cNvGrpSpPr/>
            <p:nvPr/>
          </p:nvGrpSpPr>
          <p:grpSpPr>
            <a:xfrm>
              <a:off x="6836957" y="2068734"/>
              <a:ext cx="461892" cy="721067"/>
              <a:chOff x="6836957" y="2068734"/>
              <a:chExt cx="461892" cy="721067"/>
            </a:xfrm>
          </p:grpSpPr>
          <p:sp>
            <p:nvSpPr>
              <p:cNvPr id="9809" name="Google Shape;9809;p8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5" name="Google Shape;9815;p85"/>
              <p:cNvGrpSpPr/>
              <p:nvPr/>
            </p:nvGrpSpPr>
            <p:grpSpPr>
              <a:xfrm>
                <a:off x="6836957" y="2068734"/>
                <a:ext cx="461892" cy="721067"/>
                <a:chOff x="6836957" y="2068734"/>
                <a:chExt cx="461892" cy="721067"/>
              </a:xfrm>
            </p:grpSpPr>
            <p:sp>
              <p:nvSpPr>
                <p:cNvPr id="9816" name="Google Shape;9816;p8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23" name="Google Shape;9823;p85"/>
          <p:cNvGrpSpPr/>
          <p:nvPr/>
        </p:nvGrpSpPr>
        <p:grpSpPr>
          <a:xfrm>
            <a:off x="2430262" y="2078652"/>
            <a:ext cx="712577" cy="712374"/>
            <a:chOff x="2559249" y="2069323"/>
            <a:chExt cx="685566" cy="685634"/>
          </a:xfrm>
        </p:grpSpPr>
        <p:sp>
          <p:nvSpPr>
            <p:cNvPr id="9824" name="Google Shape;9824;p8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5"/>
          <p:cNvGrpSpPr/>
          <p:nvPr/>
        </p:nvGrpSpPr>
        <p:grpSpPr>
          <a:xfrm>
            <a:off x="7612699" y="1191441"/>
            <a:ext cx="845645" cy="711911"/>
            <a:chOff x="951975" y="315800"/>
            <a:chExt cx="5860325" cy="4933550"/>
          </a:xfrm>
        </p:grpSpPr>
        <p:sp>
          <p:nvSpPr>
            <p:cNvPr id="9838" name="Google Shape;9838;p8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5"/>
          <p:cNvGrpSpPr/>
          <p:nvPr/>
        </p:nvGrpSpPr>
        <p:grpSpPr>
          <a:xfrm>
            <a:off x="3709828" y="2927550"/>
            <a:ext cx="1617932" cy="621724"/>
            <a:chOff x="3862800" y="3038525"/>
            <a:chExt cx="1329006" cy="510698"/>
          </a:xfrm>
        </p:grpSpPr>
        <p:sp>
          <p:nvSpPr>
            <p:cNvPr id="9847" name="Google Shape;9847;p8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9" name="Google Shape;9849;p85"/>
            <p:cNvGrpSpPr/>
            <p:nvPr/>
          </p:nvGrpSpPr>
          <p:grpSpPr>
            <a:xfrm>
              <a:off x="3967075" y="3040337"/>
              <a:ext cx="1019927" cy="402126"/>
              <a:chOff x="3967075" y="3040337"/>
              <a:chExt cx="1019927" cy="402126"/>
            </a:xfrm>
          </p:grpSpPr>
          <p:sp>
            <p:nvSpPr>
              <p:cNvPr id="9850" name="Google Shape;9850;p8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85"/>
            <p:cNvGrpSpPr/>
            <p:nvPr/>
          </p:nvGrpSpPr>
          <p:grpSpPr>
            <a:xfrm>
              <a:off x="4186700" y="3040337"/>
              <a:ext cx="390475" cy="183289"/>
              <a:chOff x="4186700" y="3040337"/>
              <a:chExt cx="390475" cy="183289"/>
            </a:xfrm>
          </p:grpSpPr>
          <p:sp>
            <p:nvSpPr>
              <p:cNvPr id="9853" name="Google Shape;9853;p8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5"/>
            <p:cNvGrpSpPr/>
            <p:nvPr/>
          </p:nvGrpSpPr>
          <p:grpSpPr>
            <a:xfrm>
              <a:off x="4073727" y="3040337"/>
              <a:ext cx="697794" cy="296263"/>
              <a:chOff x="4073727" y="3040337"/>
              <a:chExt cx="697794" cy="296263"/>
            </a:xfrm>
          </p:grpSpPr>
          <p:sp>
            <p:nvSpPr>
              <p:cNvPr id="9856" name="Google Shape;9856;p8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5"/>
            <p:cNvGrpSpPr/>
            <p:nvPr/>
          </p:nvGrpSpPr>
          <p:grpSpPr>
            <a:xfrm>
              <a:off x="3862800" y="3038525"/>
              <a:ext cx="1329006" cy="510698"/>
              <a:chOff x="3862800" y="3038525"/>
              <a:chExt cx="1329006" cy="510698"/>
            </a:xfrm>
          </p:grpSpPr>
          <p:sp>
            <p:nvSpPr>
              <p:cNvPr id="9859" name="Google Shape;9859;p8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61" name="Google Shape;9861;p85"/>
          <p:cNvGrpSpPr/>
          <p:nvPr/>
        </p:nvGrpSpPr>
        <p:grpSpPr>
          <a:xfrm>
            <a:off x="718150" y="1191441"/>
            <a:ext cx="883205" cy="775176"/>
            <a:chOff x="649648" y="271400"/>
            <a:chExt cx="6215377" cy="5455143"/>
          </a:xfrm>
        </p:grpSpPr>
        <p:sp>
          <p:nvSpPr>
            <p:cNvPr id="9862" name="Google Shape;9862;p8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5"/>
          <p:cNvGrpSpPr/>
          <p:nvPr/>
        </p:nvGrpSpPr>
        <p:grpSpPr>
          <a:xfrm>
            <a:off x="2326452" y="1191441"/>
            <a:ext cx="767704" cy="815489"/>
            <a:chOff x="2499700" y="1135950"/>
            <a:chExt cx="732402" cy="777990"/>
          </a:xfrm>
        </p:grpSpPr>
        <p:grpSp>
          <p:nvGrpSpPr>
            <p:cNvPr id="9875" name="Google Shape;9875;p85"/>
            <p:cNvGrpSpPr/>
            <p:nvPr/>
          </p:nvGrpSpPr>
          <p:grpSpPr>
            <a:xfrm>
              <a:off x="2499700" y="1135950"/>
              <a:ext cx="732402" cy="694705"/>
              <a:chOff x="2499700" y="1135950"/>
              <a:chExt cx="732402" cy="694705"/>
            </a:xfrm>
          </p:grpSpPr>
          <p:sp>
            <p:nvSpPr>
              <p:cNvPr id="9876" name="Google Shape;9876;p8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85"/>
            <p:cNvGrpSpPr/>
            <p:nvPr/>
          </p:nvGrpSpPr>
          <p:grpSpPr>
            <a:xfrm>
              <a:off x="2517909" y="1188726"/>
              <a:ext cx="702702" cy="725214"/>
              <a:chOff x="2517909" y="1188726"/>
              <a:chExt cx="702702" cy="725214"/>
            </a:xfrm>
          </p:grpSpPr>
          <p:sp>
            <p:nvSpPr>
              <p:cNvPr id="9904" name="Google Shape;9904;p8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9" name="Google Shape;9909;p85"/>
          <p:cNvGrpSpPr/>
          <p:nvPr/>
        </p:nvGrpSpPr>
        <p:grpSpPr>
          <a:xfrm>
            <a:off x="1672184" y="1191441"/>
            <a:ext cx="583439" cy="870229"/>
            <a:chOff x="1716825" y="1121550"/>
            <a:chExt cx="622800" cy="928938"/>
          </a:xfrm>
        </p:grpSpPr>
        <p:grpSp>
          <p:nvGrpSpPr>
            <p:cNvPr id="9910" name="Google Shape;9910;p85"/>
            <p:cNvGrpSpPr/>
            <p:nvPr/>
          </p:nvGrpSpPr>
          <p:grpSpPr>
            <a:xfrm>
              <a:off x="1716825" y="1121550"/>
              <a:ext cx="622800" cy="928938"/>
              <a:chOff x="1716825" y="1121550"/>
              <a:chExt cx="622800" cy="928938"/>
            </a:xfrm>
          </p:grpSpPr>
          <p:cxnSp>
            <p:nvCxnSpPr>
              <p:cNvPr id="9911" name="Google Shape;9911;p8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912" name="Google Shape;9912;p8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85"/>
            <p:cNvGrpSpPr/>
            <p:nvPr/>
          </p:nvGrpSpPr>
          <p:grpSpPr>
            <a:xfrm>
              <a:off x="1768050" y="1172775"/>
              <a:ext cx="520200" cy="832000"/>
              <a:chOff x="1768050" y="1172775"/>
              <a:chExt cx="520200" cy="832000"/>
            </a:xfrm>
          </p:grpSpPr>
          <p:cxnSp>
            <p:nvCxnSpPr>
              <p:cNvPr id="9914" name="Google Shape;9914;p8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915" name="Google Shape;9915;p8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5"/>
            <p:cNvGrpSpPr/>
            <p:nvPr/>
          </p:nvGrpSpPr>
          <p:grpSpPr>
            <a:xfrm>
              <a:off x="1820100" y="1225475"/>
              <a:ext cx="416400" cy="729575"/>
              <a:chOff x="1820100" y="1225475"/>
              <a:chExt cx="416400" cy="729575"/>
            </a:xfrm>
          </p:grpSpPr>
          <p:cxnSp>
            <p:nvCxnSpPr>
              <p:cNvPr id="9917" name="Google Shape;9917;p8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918" name="Google Shape;9918;p8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85"/>
            <p:cNvGrpSpPr/>
            <p:nvPr/>
          </p:nvGrpSpPr>
          <p:grpSpPr>
            <a:xfrm>
              <a:off x="1874250" y="1278825"/>
              <a:ext cx="308100" cy="605275"/>
              <a:chOff x="1874250" y="1278825"/>
              <a:chExt cx="308100" cy="605275"/>
            </a:xfrm>
          </p:grpSpPr>
          <p:cxnSp>
            <p:nvCxnSpPr>
              <p:cNvPr id="9920" name="Google Shape;9920;p8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921" name="Google Shape;9921;p8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2" name="Google Shape;9922;p8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85"/>
          <p:cNvGrpSpPr/>
          <p:nvPr/>
        </p:nvGrpSpPr>
        <p:grpSpPr>
          <a:xfrm>
            <a:off x="1592007" y="2077763"/>
            <a:ext cx="739072" cy="714152"/>
            <a:chOff x="4334725" y="1355875"/>
            <a:chExt cx="3106650" cy="3001900"/>
          </a:xfrm>
        </p:grpSpPr>
        <p:grpSp>
          <p:nvGrpSpPr>
            <p:cNvPr id="9924" name="Google Shape;9924;p85"/>
            <p:cNvGrpSpPr/>
            <p:nvPr/>
          </p:nvGrpSpPr>
          <p:grpSpPr>
            <a:xfrm>
              <a:off x="4516050" y="1724875"/>
              <a:ext cx="2693725" cy="2632900"/>
              <a:chOff x="4516050" y="1724875"/>
              <a:chExt cx="2693725" cy="2632900"/>
            </a:xfrm>
          </p:grpSpPr>
          <p:sp>
            <p:nvSpPr>
              <p:cNvPr id="9925" name="Google Shape;9925;p8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85"/>
            <p:cNvGrpSpPr/>
            <p:nvPr/>
          </p:nvGrpSpPr>
          <p:grpSpPr>
            <a:xfrm>
              <a:off x="4334725" y="1355875"/>
              <a:ext cx="3106650" cy="2709650"/>
              <a:chOff x="4334725" y="1355875"/>
              <a:chExt cx="3106650" cy="2709650"/>
            </a:xfrm>
          </p:grpSpPr>
          <p:sp>
            <p:nvSpPr>
              <p:cNvPr id="9929" name="Google Shape;9929;p8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2" name="Google Shape;9932;p85"/>
          <p:cNvGrpSpPr/>
          <p:nvPr/>
        </p:nvGrpSpPr>
        <p:grpSpPr>
          <a:xfrm>
            <a:off x="7708956" y="3708534"/>
            <a:ext cx="312074" cy="684173"/>
            <a:chOff x="7645573" y="3754300"/>
            <a:chExt cx="293855" cy="644170"/>
          </a:xfrm>
        </p:grpSpPr>
        <p:sp>
          <p:nvSpPr>
            <p:cNvPr id="9933" name="Google Shape;9933;p8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5"/>
          <p:cNvGrpSpPr/>
          <p:nvPr/>
        </p:nvGrpSpPr>
        <p:grpSpPr>
          <a:xfrm>
            <a:off x="5630944" y="1191441"/>
            <a:ext cx="709011" cy="739359"/>
            <a:chOff x="5830645" y="1256617"/>
            <a:chExt cx="530340" cy="553040"/>
          </a:xfrm>
        </p:grpSpPr>
        <p:grpSp>
          <p:nvGrpSpPr>
            <p:cNvPr id="9936" name="Google Shape;9936;p85"/>
            <p:cNvGrpSpPr/>
            <p:nvPr/>
          </p:nvGrpSpPr>
          <p:grpSpPr>
            <a:xfrm>
              <a:off x="5830645" y="1256617"/>
              <a:ext cx="259743" cy="269909"/>
              <a:chOff x="5830645" y="1256617"/>
              <a:chExt cx="259743" cy="269909"/>
            </a:xfrm>
          </p:grpSpPr>
          <p:sp>
            <p:nvSpPr>
              <p:cNvPr id="9937" name="Google Shape;9937;p8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5"/>
            <p:cNvGrpSpPr/>
            <p:nvPr/>
          </p:nvGrpSpPr>
          <p:grpSpPr>
            <a:xfrm>
              <a:off x="6101293" y="1256617"/>
              <a:ext cx="259692" cy="269909"/>
              <a:chOff x="6101293" y="1256617"/>
              <a:chExt cx="259692" cy="269909"/>
            </a:xfrm>
          </p:grpSpPr>
          <p:sp>
            <p:nvSpPr>
              <p:cNvPr id="9940" name="Google Shape;9940;p8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85"/>
            <p:cNvGrpSpPr/>
            <p:nvPr/>
          </p:nvGrpSpPr>
          <p:grpSpPr>
            <a:xfrm>
              <a:off x="5830645" y="1539749"/>
              <a:ext cx="259692" cy="269909"/>
              <a:chOff x="5830645" y="1539749"/>
              <a:chExt cx="259692" cy="269909"/>
            </a:xfrm>
          </p:grpSpPr>
          <p:sp>
            <p:nvSpPr>
              <p:cNvPr id="9943" name="Google Shape;9943;p8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5"/>
            <p:cNvGrpSpPr/>
            <p:nvPr/>
          </p:nvGrpSpPr>
          <p:grpSpPr>
            <a:xfrm>
              <a:off x="6101293" y="1539749"/>
              <a:ext cx="259692" cy="269909"/>
              <a:chOff x="6101293" y="1539749"/>
              <a:chExt cx="259692" cy="269909"/>
            </a:xfrm>
          </p:grpSpPr>
          <p:sp>
            <p:nvSpPr>
              <p:cNvPr id="9946" name="Google Shape;9946;p8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8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5"/>
          <p:cNvGrpSpPr/>
          <p:nvPr/>
        </p:nvGrpSpPr>
        <p:grpSpPr>
          <a:xfrm>
            <a:off x="732438" y="2927557"/>
            <a:ext cx="1452955" cy="621360"/>
            <a:chOff x="732422" y="2990152"/>
            <a:chExt cx="1337773" cy="572102"/>
          </a:xfrm>
        </p:grpSpPr>
        <p:sp>
          <p:nvSpPr>
            <p:cNvPr id="9950" name="Google Shape;9950;p8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959"/>
        <p:cNvGrpSpPr/>
        <p:nvPr/>
      </p:nvGrpSpPr>
      <p:grpSpPr>
        <a:xfrm>
          <a:off x="0" y="0"/>
          <a:ext cx="0" cy="0"/>
          <a:chOff x="0" y="0"/>
          <a:chExt cx="0" cy="0"/>
        </a:xfrm>
      </p:grpSpPr>
      <p:grpSp>
        <p:nvGrpSpPr>
          <p:cNvPr id="9960" name="Google Shape;9960;p86"/>
          <p:cNvGrpSpPr/>
          <p:nvPr/>
        </p:nvGrpSpPr>
        <p:grpSpPr>
          <a:xfrm>
            <a:off x="729238" y="1179665"/>
            <a:ext cx="1636117" cy="1526144"/>
            <a:chOff x="729238" y="1179665"/>
            <a:chExt cx="1636117" cy="1526144"/>
          </a:xfrm>
        </p:grpSpPr>
        <p:grpSp>
          <p:nvGrpSpPr>
            <p:cNvPr id="9961" name="Google Shape;9961;p86"/>
            <p:cNvGrpSpPr/>
            <p:nvPr/>
          </p:nvGrpSpPr>
          <p:grpSpPr>
            <a:xfrm>
              <a:off x="729238" y="1179665"/>
              <a:ext cx="80700" cy="1526144"/>
              <a:chOff x="729238" y="1179665"/>
              <a:chExt cx="80700" cy="1526144"/>
            </a:xfrm>
          </p:grpSpPr>
          <p:sp>
            <p:nvSpPr>
              <p:cNvPr id="9962" name="Google Shape;9962;p8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6"/>
            <p:cNvGrpSpPr/>
            <p:nvPr/>
          </p:nvGrpSpPr>
          <p:grpSpPr>
            <a:xfrm>
              <a:off x="903098" y="1179665"/>
              <a:ext cx="80700" cy="1526144"/>
              <a:chOff x="903098" y="1179665"/>
              <a:chExt cx="80700" cy="1526144"/>
            </a:xfrm>
          </p:grpSpPr>
          <p:sp>
            <p:nvSpPr>
              <p:cNvPr id="9973" name="Google Shape;9973;p8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6"/>
            <p:cNvGrpSpPr/>
            <p:nvPr/>
          </p:nvGrpSpPr>
          <p:grpSpPr>
            <a:xfrm>
              <a:off x="1076958" y="1179665"/>
              <a:ext cx="80700" cy="1526144"/>
              <a:chOff x="1076958" y="1179665"/>
              <a:chExt cx="80700" cy="1526144"/>
            </a:xfrm>
          </p:grpSpPr>
          <p:sp>
            <p:nvSpPr>
              <p:cNvPr id="9984" name="Google Shape;9984;p8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86"/>
            <p:cNvGrpSpPr/>
            <p:nvPr/>
          </p:nvGrpSpPr>
          <p:grpSpPr>
            <a:xfrm>
              <a:off x="1247707" y="1179665"/>
              <a:ext cx="80700" cy="1526144"/>
              <a:chOff x="1247707" y="1179665"/>
              <a:chExt cx="80700" cy="1526144"/>
            </a:xfrm>
          </p:grpSpPr>
          <p:sp>
            <p:nvSpPr>
              <p:cNvPr id="9995" name="Google Shape;9995;p8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6"/>
            <p:cNvGrpSpPr/>
            <p:nvPr/>
          </p:nvGrpSpPr>
          <p:grpSpPr>
            <a:xfrm>
              <a:off x="1421567" y="1179665"/>
              <a:ext cx="80700" cy="1526144"/>
              <a:chOff x="1421567" y="1179665"/>
              <a:chExt cx="80700" cy="1526144"/>
            </a:xfrm>
          </p:grpSpPr>
          <p:sp>
            <p:nvSpPr>
              <p:cNvPr id="10006" name="Google Shape;10006;p8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86"/>
            <p:cNvGrpSpPr/>
            <p:nvPr/>
          </p:nvGrpSpPr>
          <p:grpSpPr>
            <a:xfrm>
              <a:off x="1592327" y="1179665"/>
              <a:ext cx="80700" cy="1526144"/>
              <a:chOff x="1592327" y="1179665"/>
              <a:chExt cx="80700" cy="1526144"/>
            </a:xfrm>
          </p:grpSpPr>
          <p:sp>
            <p:nvSpPr>
              <p:cNvPr id="10017" name="Google Shape;10017;p8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86"/>
            <p:cNvGrpSpPr/>
            <p:nvPr/>
          </p:nvGrpSpPr>
          <p:grpSpPr>
            <a:xfrm>
              <a:off x="1766187" y="1179665"/>
              <a:ext cx="80700" cy="1526144"/>
              <a:chOff x="1766187" y="1179665"/>
              <a:chExt cx="80700" cy="1526144"/>
            </a:xfrm>
          </p:grpSpPr>
          <p:sp>
            <p:nvSpPr>
              <p:cNvPr id="10028" name="Google Shape;10028;p8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86"/>
            <p:cNvGrpSpPr/>
            <p:nvPr/>
          </p:nvGrpSpPr>
          <p:grpSpPr>
            <a:xfrm>
              <a:off x="1936935" y="1179665"/>
              <a:ext cx="80700" cy="1526144"/>
              <a:chOff x="1936935" y="1179665"/>
              <a:chExt cx="80700" cy="1526144"/>
            </a:xfrm>
          </p:grpSpPr>
          <p:sp>
            <p:nvSpPr>
              <p:cNvPr id="10039" name="Google Shape;10039;p8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86"/>
            <p:cNvGrpSpPr/>
            <p:nvPr/>
          </p:nvGrpSpPr>
          <p:grpSpPr>
            <a:xfrm>
              <a:off x="2110795" y="1179665"/>
              <a:ext cx="80700" cy="1526144"/>
              <a:chOff x="2110795" y="1179665"/>
              <a:chExt cx="80700" cy="1526144"/>
            </a:xfrm>
          </p:grpSpPr>
          <p:sp>
            <p:nvSpPr>
              <p:cNvPr id="10050" name="Google Shape;10050;p8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86"/>
            <p:cNvGrpSpPr/>
            <p:nvPr/>
          </p:nvGrpSpPr>
          <p:grpSpPr>
            <a:xfrm>
              <a:off x="2284655" y="1179665"/>
              <a:ext cx="80700" cy="1526144"/>
              <a:chOff x="2284655" y="1179665"/>
              <a:chExt cx="80700" cy="1526144"/>
            </a:xfrm>
          </p:grpSpPr>
          <p:sp>
            <p:nvSpPr>
              <p:cNvPr id="10061" name="Google Shape;10061;p8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1" name="Google Shape;10071;p86"/>
          <p:cNvGrpSpPr/>
          <p:nvPr/>
        </p:nvGrpSpPr>
        <p:grpSpPr>
          <a:xfrm>
            <a:off x="2623904" y="1198803"/>
            <a:ext cx="1364248" cy="1102133"/>
            <a:chOff x="2623904" y="1198803"/>
            <a:chExt cx="1364248" cy="1102133"/>
          </a:xfrm>
        </p:grpSpPr>
        <p:grpSp>
          <p:nvGrpSpPr>
            <p:cNvPr id="10072" name="Google Shape;10072;p86"/>
            <p:cNvGrpSpPr/>
            <p:nvPr/>
          </p:nvGrpSpPr>
          <p:grpSpPr>
            <a:xfrm>
              <a:off x="2623907" y="1198803"/>
              <a:ext cx="1364245" cy="273000"/>
              <a:chOff x="2623907" y="1198803"/>
              <a:chExt cx="1364245" cy="273000"/>
            </a:xfrm>
          </p:grpSpPr>
          <p:sp>
            <p:nvSpPr>
              <p:cNvPr id="10073" name="Google Shape;10073;p8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86"/>
            <p:cNvGrpSpPr/>
            <p:nvPr/>
          </p:nvGrpSpPr>
          <p:grpSpPr>
            <a:xfrm>
              <a:off x="2623904" y="1476964"/>
              <a:ext cx="1364245" cy="273000"/>
              <a:chOff x="2623904" y="1476964"/>
              <a:chExt cx="1364245" cy="273000"/>
            </a:xfrm>
          </p:grpSpPr>
          <p:sp>
            <p:nvSpPr>
              <p:cNvPr id="10079" name="Google Shape;10079;p8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6"/>
            <p:cNvGrpSpPr/>
            <p:nvPr/>
          </p:nvGrpSpPr>
          <p:grpSpPr>
            <a:xfrm>
              <a:off x="2623907" y="1749775"/>
              <a:ext cx="1364245" cy="273000"/>
              <a:chOff x="2623907" y="1749775"/>
              <a:chExt cx="1364245" cy="273000"/>
            </a:xfrm>
          </p:grpSpPr>
          <p:sp>
            <p:nvSpPr>
              <p:cNvPr id="10085" name="Google Shape;10085;p8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6"/>
            <p:cNvGrpSpPr/>
            <p:nvPr/>
          </p:nvGrpSpPr>
          <p:grpSpPr>
            <a:xfrm>
              <a:off x="2623904" y="2027936"/>
              <a:ext cx="1364245" cy="273000"/>
              <a:chOff x="2623904" y="2027936"/>
              <a:chExt cx="1364245" cy="273000"/>
            </a:xfrm>
          </p:grpSpPr>
          <p:sp>
            <p:nvSpPr>
              <p:cNvPr id="10091" name="Google Shape;10091;p8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6" name="Google Shape;10096;p86"/>
          <p:cNvGrpSpPr/>
          <p:nvPr/>
        </p:nvGrpSpPr>
        <p:grpSpPr>
          <a:xfrm>
            <a:off x="2613365" y="2657986"/>
            <a:ext cx="1387541" cy="159124"/>
            <a:chOff x="3200660" y="2180272"/>
            <a:chExt cx="2563824" cy="378237"/>
          </a:xfrm>
        </p:grpSpPr>
        <p:sp>
          <p:nvSpPr>
            <p:cNvPr id="10097" name="Google Shape;10097;p8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6"/>
          <p:cNvGrpSpPr/>
          <p:nvPr/>
        </p:nvGrpSpPr>
        <p:grpSpPr>
          <a:xfrm>
            <a:off x="2609890" y="2935811"/>
            <a:ext cx="1390502" cy="159625"/>
            <a:chOff x="3530150" y="2790075"/>
            <a:chExt cx="1962600" cy="225300"/>
          </a:xfrm>
        </p:grpSpPr>
        <p:sp>
          <p:nvSpPr>
            <p:cNvPr id="10116" name="Google Shape;10116;p8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6"/>
          <p:cNvGrpSpPr/>
          <p:nvPr/>
        </p:nvGrpSpPr>
        <p:grpSpPr>
          <a:xfrm>
            <a:off x="2610543" y="3214137"/>
            <a:ext cx="1411629" cy="153761"/>
            <a:chOff x="3558802" y="4011427"/>
            <a:chExt cx="1866000" cy="111300"/>
          </a:xfrm>
        </p:grpSpPr>
        <p:sp>
          <p:nvSpPr>
            <p:cNvPr id="10119" name="Google Shape;10119;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86"/>
          <p:cNvGrpSpPr/>
          <p:nvPr/>
        </p:nvGrpSpPr>
        <p:grpSpPr>
          <a:xfrm>
            <a:off x="2610235" y="2419536"/>
            <a:ext cx="1383503" cy="119749"/>
            <a:chOff x="3465975" y="2270276"/>
            <a:chExt cx="1986364" cy="171929"/>
          </a:xfrm>
        </p:grpSpPr>
        <p:sp>
          <p:nvSpPr>
            <p:cNvPr id="10122" name="Google Shape;10122;p8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6"/>
          <p:cNvGrpSpPr/>
          <p:nvPr/>
        </p:nvGrpSpPr>
        <p:grpSpPr>
          <a:xfrm>
            <a:off x="2621243" y="3783187"/>
            <a:ext cx="1369531" cy="195460"/>
            <a:chOff x="723300" y="4253549"/>
            <a:chExt cx="2276482" cy="324900"/>
          </a:xfrm>
        </p:grpSpPr>
        <p:sp>
          <p:nvSpPr>
            <p:cNvPr id="10131" name="Google Shape;10131;p8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86"/>
          <p:cNvGrpSpPr/>
          <p:nvPr/>
        </p:nvGrpSpPr>
        <p:grpSpPr>
          <a:xfrm>
            <a:off x="2610803" y="3484367"/>
            <a:ext cx="1389066" cy="180119"/>
            <a:chOff x="705948" y="3788465"/>
            <a:chExt cx="2308953" cy="299400"/>
          </a:xfrm>
        </p:grpSpPr>
        <p:sp>
          <p:nvSpPr>
            <p:cNvPr id="10137" name="Google Shape;10137;p8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6"/>
          <p:cNvGrpSpPr/>
          <p:nvPr/>
        </p:nvGrpSpPr>
        <p:grpSpPr>
          <a:xfrm>
            <a:off x="2658741" y="4097347"/>
            <a:ext cx="1304609" cy="294074"/>
            <a:chOff x="2658741" y="4097347"/>
            <a:chExt cx="1304609" cy="294074"/>
          </a:xfrm>
        </p:grpSpPr>
        <p:grpSp>
          <p:nvGrpSpPr>
            <p:cNvPr id="10143" name="Google Shape;10143;p86"/>
            <p:cNvGrpSpPr/>
            <p:nvPr/>
          </p:nvGrpSpPr>
          <p:grpSpPr>
            <a:xfrm>
              <a:off x="2658741" y="4097347"/>
              <a:ext cx="118572" cy="294074"/>
              <a:chOff x="3343310" y="4475555"/>
              <a:chExt cx="127717" cy="316753"/>
            </a:xfrm>
          </p:grpSpPr>
          <p:sp>
            <p:nvSpPr>
              <p:cNvPr id="10144" name="Google Shape;10144;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86"/>
            <p:cNvGrpSpPr/>
            <p:nvPr/>
          </p:nvGrpSpPr>
          <p:grpSpPr>
            <a:xfrm>
              <a:off x="3815519" y="4098388"/>
              <a:ext cx="147831" cy="291991"/>
              <a:chOff x="3527539" y="4476677"/>
              <a:chExt cx="159232" cy="314510"/>
            </a:xfrm>
          </p:grpSpPr>
          <p:sp>
            <p:nvSpPr>
              <p:cNvPr id="10147" name="Google Shape;10147;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86"/>
            <p:cNvGrpSpPr/>
            <p:nvPr/>
          </p:nvGrpSpPr>
          <p:grpSpPr>
            <a:xfrm>
              <a:off x="3511696" y="4098388"/>
              <a:ext cx="147831" cy="291991"/>
              <a:chOff x="3527539" y="4476677"/>
              <a:chExt cx="159232" cy="314510"/>
            </a:xfrm>
          </p:grpSpPr>
          <p:sp>
            <p:nvSpPr>
              <p:cNvPr id="10150" name="Google Shape;10150;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86"/>
            <p:cNvGrpSpPr/>
            <p:nvPr/>
          </p:nvGrpSpPr>
          <p:grpSpPr>
            <a:xfrm>
              <a:off x="3207874" y="4098388"/>
              <a:ext cx="147831" cy="291991"/>
              <a:chOff x="3527539" y="4476677"/>
              <a:chExt cx="159232" cy="314510"/>
            </a:xfrm>
          </p:grpSpPr>
          <p:sp>
            <p:nvSpPr>
              <p:cNvPr id="10153" name="Google Shape;10153;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6"/>
            <p:cNvGrpSpPr/>
            <p:nvPr/>
          </p:nvGrpSpPr>
          <p:grpSpPr>
            <a:xfrm>
              <a:off x="2933305" y="4097347"/>
              <a:ext cx="118572" cy="294074"/>
              <a:chOff x="3343310" y="4475555"/>
              <a:chExt cx="127717" cy="316753"/>
            </a:xfrm>
          </p:grpSpPr>
          <p:sp>
            <p:nvSpPr>
              <p:cNvPr id="10156" name="Google Shape;10156;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8" name="Google Shape;10158;p86"/>
          <p:cNvGrpSpPr/>
          <p:nvPr/>
        </p:nvGrpSpPr>
        <p:grpSpPr>
          <a:xfrm>
            <a:off x="4277571" y="2080469"/>
            <a:ext cx="1433821" cy="191501"/>
            <a:chOff x="4273350" y="2080469"/>
            <a:chExt cx="1433821" cy="191501"/>
          </a:xfrm>
        </p:grpSpPr>
        <p:grpSp>
          <p:nvGrpSpPr>
            <p:cNvPr id="10159" name="Google Shape;10159;p86"/>
            <p:cNvGrpSpPr/>
            <p:nvPr/>
          </p:nvGrpSpPr>
          <p:grpSpPr>
            <a:xfrm>
              <a:off x="4273350" y="2080469"/>
              <a:ext cx="1433821" cy="0"/>
              <a:chOff x="5224975" y="2962250"/>
              <a:chExt cx="1544400" cy="0"/>
            </a:xfrm>
          </p:grpSpPr>
          <p:cxnSp>
            <p:nvCxnSpPr>
              <p:cNvPr id="10160" name="Google Shape;10160;p8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161" name="Google Shape;10161;p8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162" name="Google Shape;10162;p86"/>
            <p:cNvGrpSpPr/>
            <p:nvPr/>
          </p:nvGrpSpPr>
          <p:grpSpPr>
            <a:xfrm>
              <a:off x="4273350" y="2271969"/>
              <a:ext cx="1433821" cy="0"/>
              <a:chOff x="5224975" y="2962250"/>
              <a:chExt cx="1544400" cy="0"/>
            </a:xfrm>
          </p:grpSpPr>
          <p:cxnSp>
            <p:nvCxnSpPr>
              <p:cNvPr id="10163" name="Google Shape;10163;p8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164" name="Google Shape;10164;p8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165" name="Google Shape;10165;p86"/>
          <p:cNvGrpSpPr/>
          <p:nvPr/>
        </p:nvGrpSpPr>
        <p:grpSpPr>
          <a:xfrm>
            <a:off x="4279126" y="1183036"/>
            <a:ext cx="1430711" cy="743389"/>
            <a:chOff x="5159450" y="1919950"/>
            <a:chExt cx="1541050" cy="862500"/>
          </a:xfrm>
        </p:grpSpPr>
        <p:sp>
          <p:nvSpPr>
            <p:cNvPr id="10166" name="Google Shape;10166;p8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167" name="Google Shape;10167;p86"/>
            <p:cNvGrpSpPr/>
            <p:nvPr/>
          </p:nvGrpSpPr>
          <p:grpSpPr>
            <a:xfrm>
              <a:off x="5159450" y="1919950"/>
              <a:ext cx="1541050" cy="862500"/>
              <a:chOff x="5159450" y="1919950"/>
              <a:chExt cx="1541050" cy="862500"/>
            </a:xfrm>
          </p:grpSpPr>
          <p:cxnSp>
            <p:nvCxnSpPr>
              <p:cNvPr id="10168" name="Google Shape;10168;p8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169" name="Google Shape;10169;p8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170" name="Google Shape;10170;p86"/>
          <p:cNvGrpSpPr/>
          <p:nvPr/>
        </p:nvGrpSpPr>
        <p:grpSpPr>
          <a:xfrm>
            <a:off x="4269239" y="2406364"/>
            <a:ext cx="1450484" cy="1052087"/>
            <a:chOff x="5230575" y="1554475"/>
            <a:chExt cx="2137150" cy="1550150"/>
          </a:xfrm>
        </p:grpSpPr>
        <p:sp>
          <p:nvSpPr>
            <p:cNvPr id="10171" name="Google Shape;10171;p8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6"/>
          <p:cNvGrpSpPr/>
          <p:nvPr/>
        </p:nvGrpSpPr>
        <p:grpSpPr>
          <a:xfrm rot="10800000">
            <a:off x="4285790" y="3498553"/>
            <a:ext cx="1417383" cy="887946"/>
            <a:chOff x="5645403" y="2920021"/>
            <a:chExt cx="2650800" cy="2180614"/>
          </a:xfrm>
        </p:grpSpPr>
        <p:sp>
          <p:nvSpPr>
            <p:cNvPr id="10185" name="Google Shape;10185;p8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86" name="Google Shape;10186;p86"/>
            <p:cNvCxnSpPr>
              <a:stCxn id="1018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187" name="Google Shape;10187;p8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88" name="Google Shape;10188;p86"/>
            <p:cNvCxnSpPr>
              <a:endCxn id="1018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189" name="Google Shape;10189;p8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0" name="Google Shape;10190;p86"/>
            <p:cNvCxnSpPr>
              <a:stCxn id="1018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191" name="Google Shape;10191;p8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2" name="Google Shape;10192;p86"/>
            <p:cNvCxnSpPr>
              <a:endCxn id="1019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193" name="Google Shape;10193;p86"/>
          <p:cNvGrpSpPr/>
          <p:nvPr/>
        </p:nvGrpSpPr>
        <p:grpSpPr>
          <a:xfrm>
            <a:off x="7386150" y="2401908"/>
            <a:ext cx="1071743" cy="1021579"/>
            <a:chOff x="7189833" y="2022667"/>
            <a:chExt cx="1251159" cy="1192597"/>
          </a:xfrm>
        </p:grpSpPr>
        <p:sp>
          <p:nvSpPr>
            <p:cNvPr id="10194" name="Google Shape;10194;p8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6"/>
          <p:cNvGrpSpPr/>
          <p:nvPr/>
        </p:nvGrpSpPr>
        <p:grpSpPr>
          <a:xfrm>
            <a:off x="727421" y="2828315"/>
            <a:ext cx="1695374" cy="1560837"/>
            <a:chOff x="727421" y="2828315"/>
            <a:chExt cx="1695374" cy="1560837"/>
          </a:xfrm>
        </p:grpSpPr>
        <p:grpSp>
          <p:nvGrpSpPr>
            <p:cNvPr id="10199" name="Google Shape;10199;p86"/>
            <p:cNvGrpSpPr/>
            <p:nvPr/>
          </p:nvGrpSpPr>
          <p:grpSpPr>
            <a:xfrm>
              <a:off x="819108" y="2882501"/>
              <a:ext cx="103104" cy="1426186"/>
              <a:chOff x="4674013" y="3100904"/>
              <a:chExt cx="122758" cy="1698043"/>
            </a:xfrm>
          </p:grpSpPr>
          <p:sp>
            <p:nvSpPr>
              <p:cNvPr id="10200" name="Google Shape;10200;p8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86"/>
            <p:cNvGrpSpPr/>
            <p:nvPr/>
          </p:nvGrpSpPr>
          <p:grpSpPr>
            <a:xfrm>
              <a:off x="1062475" y="2882501"/>
              <a:ext cx="103104" cy="1426186"/>
              <a:chOff x="4940438" y="3100904"/>
              <a:chExt cx="122758" cy="1698043"/>
            </a:xfrm>
          </p:grpSpPr>
          <p:sp>
            <p:nvSpPr>
              <p:cNvPr id="10208" name="Google Shape;10208;p8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86"/>
            <p:cNvGrpSpPr/>
            <p:nvPr/>
          </p:nvGrpSpPr>
          <p:grpSpPr>
            <a:xfrm>
              <a:off x="1299324" y="2882501"/>
              <a:ext cx="103104" cy="1426186"/>
              <a:chOff x="5206863" y="3100904"/>
              <a:chExt cx="122758" cy="1698043"/>
            </a:xfrm>
          </p:grpSpPr>
          <p:sp>
            <p:nvSpPr>
              <p:cNvPr id="10216" name="Google Shape;10216;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6"/>
            <p:cNvGrpSpPr/>
            <p:nvPr/>
          </p:nvGrpSpPr>
          <p:grpSpPr>
            <a:xfrm>
              <a:off x="1786057" y="2882501"/>
              <a:ext cx="103104" cy="1426186"/>
              <a:chOff x="6006138" y="3143629"/>
              <a:chExt cx="122758" cy="1698043"/>
            </a:xfrm>
          </p:grpSpPr>
          <p:sp>
            <p:nvSpPr>
              <p:cNvPr id="10224" name="Google Shape;10224;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6"/>
            <p:cNvGrpSpPr/>
            <p:nvPr/>
          </p:nvGrpSpPr>
          <p:grpSpPr>
            <a:xfrm>
              <a:off x="2029422" y="2882501"/>
              <a:ext cx="103104" cy="1426186"/>
              <a:chOff x="6805413" y="3100904"/>
              <a:chExt cx="122758" cy="1698043"/>
            </a:xfrm>
          </p:grpSpPr>
          <p:sp>
            <p:nvSpPr>
              <p:cNvPr id="10232" name="Google Shape;10232;p8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86"/>
            <p:cNvGrpSpPr/>
            <p:nvPr/>
          </p:nvGrpSpPr>
          <p:grpSpPr>
            <a:xfrm>
              <a:off x="727421" y="2828315"/>
              <a:ext cx="1695374" cy="1560837"/>
              <a:chOff x="734799" y="2782450"/>
              <a:chExt cx="1571100" cy="1577400"/>
            </a:xfrm>
          </p:grpSpPr>
          <p:cxnSp>
            <p:nvCxnSpPr>
              <p:cNvPr id="10240" name="Google Shape;10240;p8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241" name="Google Shape;10241;p8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242" name="Google Shape;10242;p86"/>
            <p:cNvGrpSpPr/>
            <p:nvPr/>
          </p:nvGrpSpPr>
          <p:grpSpPr>
            <a:xfrm>
              <a:off x="2272795" y="2882501"/>
              <a:ext cx="103104" cy="1426186"/>
              <a:chOff x="5206863" y="3100904"/>
              <a:chExt cx="122758" cy="1698043"/>
            </a:xfrm>
          </p:grpSpPr>
          <p:sp>
            <p:nvSpPr>
              <p:cNvPr id="10243" name="Google Shape;10243;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6"/>
            <p:cNvGrpSpPr/>
            <p:nvPr/>
          </p:nvGrpSpPr>
          <p:grpSpPr>
            <a:xfrm>
              <a:off x="1542694" y="2882501"/>
              <a:ext cx="103104" cy="1426186"/>
              <a:chOff x="6006138" y="3143629"/>
              <a:chExt cx="122758" cy="1698043"/>
            </a:xfrm>
          </p:grpSpPr>
          <p:sp>
            <p:nvSpPr>
              <p:cNvPr id="10251" name="Google Shape;10251;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8" name="Google Shape;10258;p86"/>
          <p:cNvGrpSpPr/>
          <p:nvPr/>
        </p:nvGrpSpPr>
        <p:grpSpPr>
          <a:xfrm>
            <a:off x="5936000" y="2405887"/>
            <a:ext cx="1248543" cy="1025319"/>
            <a:chOff x="5183758" y="1210600"/>
            <a:chExt cx="3605380" cy="2960783"/>
          </a:xfrm>
        </p:grpSpPr>
        <p:sp>
          <p:nvSpPr>
            <p:cNvPr id="10259" name="Google Shape;10259;p8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3" name="Google Shape;10263;p8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264" name="Google Shape;10264;p8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265" name="Google Shape;10265;p8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266" name="Google Shape;10266;p8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267" name="Google Shape;10267;p8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6"/>
          <p:cNvGrpSpPr/>
          <p:nvPr/>
        </p:nvGrpSpPr>
        <p:grpSpPr>
          <a:xfrm>
            <a:off x="5793062" y="3544204"/>
            <a:ext cx="2664831" cy="843440"/>
            <a:chOff x="5916567" y="1099697"/>
            <a:chExt cx="2556683" cy="809211"/>
          </a:xfrm>
        </p:grpSpPr>
        <p:sp>
          <p:nvSpPr>
            <p:cNvPr id="10269" name="Google Shape;10269;p8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6"/>
          <p:cNvGrpSpPr/>
          <p:nvPr/>
        </p:nvGrpSpPr>
        <p:grpSpPr>
          <a:xfrm>
            <a:off x="5900602" y="1193063"/>
            <a:ext cx="1299851" cy="1023338"/>
            <a:chOff x="5900602" y="1193063"/>
            <a:chExt cx="1299851" cy="1023338"/>
          </a:xfrm>
        </p:grpSpPr>
        <p:grpSp>
          <p:nvGrpSpPr>
            <p:cNvPr id="10278" name="Google Shape;10278;p86"/>
            <p:cNvGrpSpPr/>
            <p:nvPr/>
          </p:nvGrpSpPr>
          <p:grpSpPr>
            <a:xfrm>
              <a:off x="6743564" y="1193063"/>
              <a:ext cx="456889" cy="700379"/>
              <a:chOff x="6743564" y="1193063"/>
              <a:chExt cx="456889" cy="700379"/>
            </a:xfrm>
          </p:grpSpPr>
          <p:grpSp>
            <p:nvGrpSpPr>
              <p:cNvPr id="10279" name="Google Shape;10279;p86"/>
              <p:cNvGrpSpPr/>
              <p:nvPr/>
            </p:nvGrpSpPr>
            <p:grpSpPr>
              <a:xfrm>
                <a:off x="6743564" y="1690731"/>
                <a:ext cx="214402" cy="202710"/>
                <a:chOff x="6743564" y="1690731"/>
                <a:chExt cx="214402" cy="202710"/>
              </a:xfrm>
            </p:grpSpPr>
            <p:sp>
              <p:nvSpPr>
                <p:cNvPr id="10280" name="Google Shape;10280;p8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86"/>
              <p:cNvGrpSpPr/>
              <p:nvPr/>
            </p:nvGrpSpPr>
            <p:grpSpPr>
              <a:xfrm>
                <a:off x="6915505" y="1193063"/>
                <a:ext cx="284947" cy="589637"/>
                <a:chOff x="6915505" y="1193063"/>
                <a:chExt cx="284947" cy="589637"/>
              </a:xfrm>
            </p:grpSpPr>
            <p:sp>
              <p:nvSpPr>
                <p:cNvPr id="10283" name="Google Shape;10283;p8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84" name="Google Shape;10284;p8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285" name="Google Shape;10285;p86"/>
            <p:cNvGrpSpPr/>
            <p:nvPr/>
          </p:nvGrpSpPr>
          <p:grpSpPr>
            <a:xfrm>
              <a:off x="6520337" y="1193063"/>
              <a:ext cx="341815" cy="801589"/>
              <a:chOff x="6520337" y="1193063"/>
              <a:chExt cx="341815" cy="801589"/>
            </a:xfrm>
          </p:grpSpPr>
          <p:grpSp>
            <p:nvGrpSpPr>
              <p:cNvPr id="10286" name="Google Shape;10286;p86"/>
              <p:cNvGrpSpPr/>
              <p:nvPr/>
            </p:nvGrpSpPr>
            <p:grpSpPr>
              <a:xfrm>
                <a:off x="6520337" y="1589527"/>
                <a:ext cx="213950" cy="405125"/>
                <a:chOff x="6520337" y="1589527"/>
                <a:chExt cx="213950" cy="405125"/>
              </a:xfrm>
            </p:grpSpPr>
            <p:sp>
              <p:nvSpPr>
                <p:cNvPr id="10287" name="Google Shape;10287;p8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86"/>
              <p:cNvGrpSpPr/>
              <p:nvPr/>
            </p:nvGrpSpPr>
            <p:grpSpPr>
              <a:xfrm>
                <a:off x="6577204" y="1193063"/>
                <a:ext cx="284947" cy="453562"/>
                <a:chOff x="6577204" y="1193063"/>
                <a:chExt cx="284947" cy="453562"/>
              </a:xfrm>
            </p:grpSpPr>
            <p:sp>
              <p:nvSpPr>
                <p:cNvPr id="10290" name="Google Shape;10290;p8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91" name="Google Shape;10291;p8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292" name="Google Shape;10292;p86"/>
            <p:cNvGrpSpPr/>
            <p:nvPr/>
          </p:nvGrpSpPr>
          <p:grpSpPr>
            <a:xfrm>
              <a:off x="6238903" y="1193063"/>
              <a:ext cx="300475" cy="901782"/>
              <a:chOff x="6238903" y="1193063"/>
              <a:chExt cx="300475" cy="901782"/>
            </a:xfrm>
          </p:grpSpPr>
          <p:grpSp>
            <p:nvGrpSpPr>
              <p:cNvPr id="10293" name="Google Shape;10293;p86"/>
              <p:cNvGrpSpPr/>
              <p:nvPr/>
            </p:nvGrpSpPr>
            <p:grpSpPr>
              <a:xfrm>
                <a:off x="6290865" y="1489315"/>
                <a:ext cx="248514" cy="605530"/>
                <a:chOff x="6290865" y="1489315"/>
                <a:chExt cx="248514" cy="605530"/>
              </a:xfrm>
            </p:grpSpPr>
            <p:sp>
              <p:nvSpPr>
                <p:cNvPr id="10294" name="Google Shape;10294;p8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6"/>
              <p:cNvGrpSpPr/>
              <p:nvPr/>
            </p:nvGrpSpPr>
            <p:grpSpPr>
              <a:xfrm>
                <a:off x="6238903" y="1193063"/>
                <a:ext cx="284947" cy="327512"/>
                <a:chOff x="6238903" y="1193063"/>
                <a:chExt cx="284947" cy="327512"/>
              </a:xfrm>
            </p:grpSpPr>
            <p:sp>
              <p:nvSpPr>
                <p:cNvPr id="10297" name="Google Shape;10297;p8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98" name="Google Shape;10298;p8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299" name="Google Shape;10299;p86"/>
            <p:cNvGrpSpPr/>
            <p:nvPr/>
          </p:nvGrpSpPr>
          <p:grpSpPr>
            <a:xfrm>
              <a:off x="5900602" y="1193063"/>
              <a:ext cx="444345" cy="1023338"/>
              <a:chOff x="5900602" y="1193063"/>
              <a:chExt cx="444345" cy="1023338"/>
            </a:xfrm>
          </p:grpSpPr>
          <p:grpSp>
            <p:nvGrpSpPr>
              <p:cNvPr id="10300" name="Google Shape;10300;p86"/>
              <p:cNvGrpSpPr/>
              <p:nvPr/>
            </p:nvGrpSpPr>
            <p:grpSpPr>
              <a:xfrm>
                <a:off x="6046501" y="1367785"/>
                <a:ext cx="298446" cy="848616"/>
                <a:chOff x="6046501" y="1367785"/>
                <a:chExt cx="298446" cy="848616"/>
              </a:xfrm>
            </p:grpSpPr>
            <p:sp>
              <p:nvSpPr>
                <p:cNvPr id="10301" name="Google Shape;10301;p8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6"/>
              <p:cNvGrpSpPr/>
              <p:nvPr/>
            </p:nvGrpSpPr>
            <p:grpSpPr>
              <a:xfrm>
                <a:off x="5900602" y="1193063"/>
                <a:ext cx="284947" cy="182312"/>
                <a:chOff x="5900602" y="1193063"/>
                <a:chExt cx="284947" cy="182312"/>
              </a:xfrm>
            </p:grpSpPr>
            <p:sp>
              <p:nvSpPr>
                <p:cNvPr id="10304" name="Google Shape;10304;p8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05" name="Google Shape;10305;p8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306" name="Google Shape;10306;p86"/>
          <p:cNvGrpSpPr/>
          <p:nvPr/>
        </p:nvGrpSpPr>
        <p:grpSpPr>
          <a:xfrm>
            <a:off x="7238484" y="1193208"/>
            <a:ext cx="1219413" cy="1051365"/>
            <a:chOff x="7287122" y="1165658"/>
            <a:chExt cx="1219413" cy="1051365"/>
          </a:xfrm>
        </p:grpSpPr>
        <p:grpSp>
          <p:nvGrpSpPr>
            <p:cNvPr id="10307" name="Google Shape;10307;p86"/>
            <p:cNvGrpSpPr/>
            <p:nvPr/>
          </p:nvGrpSpPr>
          <p:grpSpPr>
            <a:xfrm>
              <a:off x="7287122" y="1969723"/>
              <a:ext cx="1219413" cy="247300"/>
              <a:chOff x="7287122" y="1969723"/>
              <a:chExt cx="1219413" cy="247300"/>
            </a:xfrm>
          </p:grpSpPr>
          <p:sp>
            <p:nvSpPr>
              <p:cNvPr id="10308" name="Google Shape;10308;p8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9" name="Google Shape;10309;p86"/>
              <p:cNvGrpSpPr/>
              <p:nvPr/>
            </p:nvGrpSpPr>
            <p:grpSpPr>
              <a:xfrm>
                <a:off x="7287122" y="2063892"/>
                <a:ext cx="1151753" cy="73428"/>
                <a:chOff x="7287122" y="2063892"/>
                <a:chExt cx="1151753" cy="73428"/>
              </a:xfrm>
            </p:grpSpPr>
            <p:sp>
              <p:nvSpPr>
                <p:cNvPr id="10310" name="Google Shape;10310;p8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11" name="Google Shape;10311;p8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312" name="Google Shape;10312;p86"/>
            <p:cNvGrpSpPr/>
            <p:nvPr/>
          </p:nvGrpSpPr>
          <p:grpSpPr>
            <a:xfrm>
              <a:off x="7287122" y="1712201"/>
              <a:ext cx="1219403" cy="246767"/>
              <a:chOff x="7287122" y="1712201"/>
              <a:chExt cx="1219403" cy="246767"/>
            </a:xfrm>
          </p:grpSpPr>
          <p:sp>
            <p:nvSpPr>
              <p:cNvPr id="10313" name="Google Shape;10313;p8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4" name="Google Shape;10314;p86"/>
              <p:cNvGrpSpPr/>
              <p:nvPr/>
            </p:nvGrpSpPr>
            <p:grpSpPr>
              <a:xfrm>
                <a:off x="7287122" y="1842861"/>
                <a:ext cx="1005303" cy="73419"/>
                <a:chOff x="7287122" y="1842861"/>
                <a:chExt cx="1005303" cy="73419"/>
              </a:xfrm>
            </p:grpSpPr>
            <p:sp>
              <p:nvSpPr>
                <p:cNvPr id="10315" name="Google Shape;10315;p8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16" name="Google Shape;10316;p8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317" name="Google Shape;10317;p86"/>
            <p:cNvGrpSpPr/>
            <p:nvPr/>
          </p:nvGrpSpPr>
          <p:grpSpPr>
            <a:xfrm>
              <a:off x="7287122" y="1447520"/>
              <a:ext cx="1219403" cy="286667"/>
              <a:chOff x="7287122" y="1447520"/>
              <a:chExt cx="1219403" cy="286667"/>
            </a:xfrm>
          </p:grpSpPr>
          <p:sp>
            <p:nvSpPr>
              <p:cNvPr id="10318" name="Google Shape;10318;p8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86"/>
              <p:cNvGrpSpPr/>
              <p:nvPr/>
            </p:nvGrpSpPr>
            <p:grpSpPr>
              <a:xfrm>
                <a:off x="7287122" y="1581977"/>
                <a:ext cx="852803" cy="73428"/>
                <a:chOff x="7287122" y="1581977"/>
                <a:chExt cx="852803" cy="73428"/>
              </a:xfrm>
            </p:grpSpPr>
            <p:sp>
              <p:nvSpPr>
                <p:cNvPr id="10320" name="Google Shape;10320;p8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21" name="Google Shape;10321;p8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322" name="Google Shape;10322;p86"/>
            <p:cNvGrpSpPr/>
            <p:nvPr/>
          </p:nvGrpSpPr>
          <p:grpSpPr>
            <a:xfrm>
              <a:off x="7287122" y="1165658"/>
              <a:ext cx="1219403" cy="344253"/>
              <a:chOff x="7287122" y="1165658"/>
              <a:chExt cx="1219403" cy="344253"/>
            </a:xfrm>
          </p:grpSpPr>
          <p:sp>
            <p:nvSpPr>
              <p:cNvPr id="10323" name="Google Shape;10323;p8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4" name="Google Shape;10324;p86"/>
              <p:cNvGrpSpPr/>
              <p:nvPr/>
            </p:nvGrpSpPr>
            <p:grpSpPr>
              <a:xfrm>
                <a:off x="7287122" y="1341025"/>
                <a:ext cx="695703" cy="73419"/>
                <a:chOff x="7287122" y="1341025"/>
                <a:chExt cx="695703" cy="73419"/>
              </a:xfrm>
            </p:grpSpPr>
            <p:sp>
              <p:nvSpPr>
                <p:cNvPr id="10325" name="Google Shape;10325;p8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26" name="Google Shape;10326;p8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30"/>
        <p:cNvGrpSpPr/>
        <p:nvPr/>
      </p:nvGrpSpPr>
      <p:grpSpPr>
        <a:xfrm>
          <a:off x="0" y="0"/>
          <a:ext cx="0" cy="0"/>
          <a:chOff x="0" y="0"/>
          <a:chExt cx="0" cy="0"/>
        </a:xfrm>
      </p:grpSpPr>
      <p:sp>
        <p:nvSpPr>
          <p:cNvPr id="10331" name="Google Shape;10331;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332" name="Google Shape;10332;p8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333" name="Google Shape;10333;p87"/>
          <p:cNvGrpSpPr/>
          <p:nvPr/>
        </p:nvGrpSpPr>
        <p:grpSpPr>
          <a:xfrm>
            <a:off x="845855" y="2307733"/>
            <a:ext cx="340168" cy="298978"/>
            <a:chOff x="892750" y="267400"/>
            <a:chExt cx="483125" cy="424625"/>
          </a:xfrm>
        </p:grpSpPr>
        <p:sp>
          <p:nvSpPr>
            <p:cNvPr id="10334" name="Google Shape;10334;p87"/>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5" name="Google Shape;10335;p87"/>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6" name="Google Shape;10336;p87"/>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37" name="Google Shape;10337;p87"/>
          <p:cNvGrpSpPr/>
          <p:nvPr/>
        </p:nvGrpSpPr>
        <p:grpSpPr>
          <a:xfrm>
            <a:off x="1284289" y="2287121"/>
            <a:ext cx="298996" cy="340204"/>
            <a:chOff x="1516475" y="238075"/>
            <a:chExt cx="424650" cy="483175"/>
          </a:xfrm>
        </p:grpSpPr>
        <p:sp>
          <p:nvSpPr>
            <p:cNvPr id="10338" name="Google Shape;10338;p87"/>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9" name="Google Shape;10339;p87"/>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0" name="Google Shape;10340;p87"/>
          <p:cNvGrpSpPr/>
          <p:nvPr/>
        </p:nvGrpSpPr>
        <p:grpSpPr>
          <a:xfrm>
            <a:off x="1677380" y="2367520"/>
            <a:ext cx="341488" cy="179405"/>
            <a:chOff x="2080675" y="352325"/>
            <a:chExt cx="485000" cy="254800"/>
          </a:xfrm>
        </p:grpSpPr>
        <p:sp>
          <p:nvSpPr>
            <p:cNvPr id="10341" name="Google Shape;10341;p87"/>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2" name="Google Shape;10342;p87"/>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3" name="Google Shape;10343;p87"/>
          <p:cNvGrpSpPr/>
          <p:nvPr/>
        </p:nvGrpSpPr>
        <p:grpSpPr>
          <a:xfrm>
            <a:off x="2126559" y="2287138"/>
            <a:ext cx="298996" cy="340168"/>
            <a:chOff x="2705375" y="238125"/>
            <a:chExt cx="424650" cy="483125"/>
          </a:xfrm>
        </p:grpSpPr>
        <p:sp>
          <p:nvSpPr>
            <p:cNvPr id="10344" name="Google Shape;10344;p87"/>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5" name="Google Shape;10345;p87"/>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6" name="Google Shape;10346;p87"/>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7" name="Google Shape;10347;p87"/>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8" name="Google Shape;10348;p87"/>
          <p:cNvGrpSpPr/>
          <p:nvPr/>
        </p:nvGrpSpPr>
        <p:grpSpPr>
          <a:xfrm>
            <a:off x="2542700" y="2287455"/>
            <a:ext cx="301161" cy="339535"/>
            <a:chOff x="3299850" y="238575"/>
            <a:chExt cx="427725" cy="482225"/>
          </a:xfrm>
        </p:grpSpPr>
        <p:sp>
          <p:nvSpPr>
            <p:cNvPr id="10349" name="Google Shape;10349;p87"/>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0" name="Google Shape;10350;p87"/>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1" name="Google Shape;10351;p87"/>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2" name="Google Shape;10352;p87"/>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3" name="Google Shape;10353;p87"/>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4" name="Google Shape;10354;p87"/>
          <p:cNvGrpSpPr/>
          <p:nvPr/>
        </p:nvGrpSpPr>
        <p:grpSpPr>
          <a:xfrm>
            <a:off x="2929622" y="2287138"/>
            <a:ext cx="352455" cy="340168"/>
            <a:chOff x="3857225" y="238125"/>
            <a:chExt cx="500575" cy="483125"/>
          </a:xfrm>
        </p:grpSpPr>
        <p:sp>
          <p:nvSpPr>
            <p:cNvPr id="10355" name="Google Shape;10355;p87"/>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6" name="Google Shape;10356;p87"/>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7" name="Google Shape;10357;p87"/>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8" name="Google Shape;10358;p87"/>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9" name="Google Shape;10359;p87"/>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0" name="Google Shape;10360;p87"/>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1" name="Google Shape;10361;p87"/>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62" name="Google Shape;10362;p87"/>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63" name="Google Shape;10363;p87"/>
          <p:cNvGrpSpPr/>
          <p:nvPr/>
        </p:nvGrpSpPr>
        <p:grpSpPr>
          <a:xfrm>
            <a:off x="3776398" y="2287165"/>
            <a:ext cx="340186" cy="340116"/>
            <a:chOff x="5053900" y="238200"/>
            <a:chExt cx="483150" cy="483050"/>
          </a:xfrm>
        </p:grpSpPr>
        <p:sp>
          <p:nvSpPr>
            <p:cNvPr id="10364" name="Google Shape;10364;p87"/>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5" name="Google Shape;10365;p87"/>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6" name="Google Shape;10366;p87"/>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7" name="Google Shape;10367;p87"/>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68" name="Google Shape;10368;p87"/>
          <p:cNvGrpSpPr/>
          <p:nvPr/>
        </p:nvGrpSpPr>
        <p:grpSpPr>
          <a:xfrm>
            <a:off x="4190348" y="2287138"/>
            <a:ext cx="340168" cy="340168"/>
            <a:chOff x="5648375" y="238125"/>
            <a:chExt cx="483125" cy="483125"/>
          </a:xfrm>
        </p:grpSpPr>
        <p:sp>
          <p:nvSpPr>
            <p:cNvPr id="10369" name="Google Shape;10369;p87"/>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0" name="Google Shape;10370;p87"/>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1" name="Google Shape;10371;p87"/>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2" name="Google Shape;10372;p87"/>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3" name="Google Shape;10373;p87"/>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4" name="Google Shape;10374;p87"/>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5" name="Google Shape;10375;p87"/>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6" name="Google Shape;10376;p87"/>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7" name="Google Shape;10377;p87"/>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8" name="Google Shape;10378;p87"/>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79" name="Google Shape;10379;p87"/>
          <p:cNvGrpSpPr/>
          <p:nvPr/>
        </p:nvGrpSpPr>
        <p:grpSpPr>
          <a:xfrm>
            <a:off x="4607035" y="2287138"/>
            <a:ext cx="340168" cy="340168"/>
            <a:chOff x="6242825" y="238125"/>
            <a:chExt cx="483125" cy="483125"/>
          </a:xfrm>
        </p:grpSpPr>
        <p:sp>
          <p:nvSpPr>
            <p:cNvPr id="10380" name="Google Shape;10380;p87"/>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1" name="Google Shape;10381;p87"/>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2" name="Google Shape;10382;p87"/>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83" name="Google Shape;10383;p87"/>
          <p:cNvGrpSpPr/>
          <p:nvPr/>
        </p:nvGrpSpPr>
        <p:grpSpPr>
          <a:xfrm>
            <a:off x="844156" y="2727362"/>
            <a:ext cx="343566" cy="298943"/>
            <a:chOff x="889275" y="861850"/>
            <a:chExt cx="487950" cy="424575"/>
          </a:xfrm>
        </p:grpSpPr>
        <p:sp>
          <p:nvSpPr>
            <p:cNvPr id="10384" name="Google Shape;10384;p87"/>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5" name="Google Shape;10385;p87"/>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6" name="Google Shape;10386;p87"/>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7" name="Google Shape;10387;p87"/>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88" name="Google Shape;10388;p87"/>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9" name="Google Shape;10389;p87"/>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90" name="Google Shape;10390;p87"/>
          <p:cNvGrpSpPr/>
          <p:nvPr/>
        </p:nvGrpSpPr>
        <p:grpSpPr>
          <a:xfrm>
            <a:off x="2105973" y="2706749"/>
            <a:ext cx="340168" cy="340168"/>
            <a:chOff x="2676100" y="832575"/>
            <a:chExt cx="483125" cy="483125"/>
          </a:xfrm>
        </p:grpSpPr>
        <p:sp>
          <p:nvSpPr>
            <p:cNvPr id="10391" name="Google Shape;10391;p87"/>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2" name="Google Shape;10392;p87"/>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3" name="Google Shape;10393;p87"/>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4" name="Google Shape;10394;p87"/>
          <p:cNvGrpSpPr/>
          <p:nvPr/>
        </p:nvGrpSpPr>
        <p:grpSpPr>
          <a:xfrm>
            <a:off x="2517477" y="2706749"/>
            <a:ext cx="351610" cy="340168"/>
            <a:chOff x="3270550" y="832575"/>
            <a:chExt cx="499375" cy="483125"/>
          </a:xfrm>
        </p:grpSpPr>
        <p:sp>
          <p:nvSpPr>
            <p:cNvPr id="10395" name="Google Shape;10395;p87"/>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6" name="Google Shape;10396;p87"/>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7" name="Google Shape;10397;p87"/>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8" name="Google Shape;10398;p87"/>
          <p:cNvGrpSpPr/>
          <p:nvPr/>
        </p:nvGrpSpPr>
        <p:grpSpPr>
          <a:xfrm>
            <a:off x="2935756" y="2717381"/>
            <a:ext cx="340186" cy="318904"/>
            <a:chOff x="3865000" y="847675"/>
            <a:chExt cx="483150" cy="452925"/>
          </a:xfrm>
        </p:grpSpPr>
        <p:sp>
          <p:nvSpPr>
            <p:cNvPr id="10399" name="Google Shape;10399;p87"/>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0" name="Google Shape;10400;p87"/>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1" name="Google Shape;10401;p87"/>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2" name="Google Shape;10402;p87"/>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03" name="Google Shape;10403;p87"/>
          <p:cNvGrpSpPr/>
          <p:nvPr/>
        </p:nvGrpSpPr>
        <p:grpSpPr>
          <a:xfrm>
            <a:off x="3351439" y="2727300"/>
            <a:ext cx="344798" cy="299066"/>
            <a:chOff x="4452900" y="861750"/>
            <a:chExt cx="489700" cy="424750"/>
          </a:xfrm>
        </p:grpSpPr>
        <p:sp>
          <p:nvSpPr>
            <p:cNvPr id="10404" name="Google Shape;10404;p87"/>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5" name="Google Shape;10405;p87"/>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6" name="Google Shape;10406;p87"/>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07" name="Google Shape;10407;p87"/>
          <p:cNvGrpSpPr/>
          <p:nvPr/>
        </p:nvGrpSpPr>
        <p:grpSpPr>
          <a:xfrm>
            <a:off x="3768671" y="2706758"/>
            <a:ext cx="355641" cy="340151"/>
            <a:chOff x="5049750" y="832600"/>
            <a:chExt cx="505100" cy="483100"/>
          </a:xfrm>
        </p:grpSpPr>
        <p:sp>
          <p:nvSpPr>
            <p:cNvPr id="10408" name="Google Shape;10408;p87"/>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9" name="Google Shape;10409;p87"/>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10" name="Google Shape;10410;p87"/>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11" name="Google Shape;10411;p87"/>
          <p:cNvGrpSpPr/>
          <p:nvPr/>
        </p:nvGrpSpPr>
        <p:grpSpPr>
          <a:xfrm>
            <a:off x="4627621" y="2706749"/>
            <a:ext cx="298996" cy="340168"/>
            <a:chOff x="6272100" y="832575"/>
            <a:chExt cx="424650" cy="483125"/>
          </a:xfrm>
        </p:grpSpPr>
        <p:sp>
          <p:nvSpPr>
            <p:cNvPr id="10412" name="Google Shape;10412;p87"/>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3" name="Google Shape;10413;p87"/>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14" name="Google Shape;10414;p87"/>
          <p:cNvGrpSpPr/>
          <p:nvPr/>
        </p:nvGrpSpPr>
        <p:grpSpPr>
          <a:xfrm>
            <a:off x="845828" y="3125798"/>
            <a:ext cx="340221" cy="340186"/>
            <a:chOff x="893650" y="1428000"/>
            <a:chExt cx="483200" cy="483150"/>
          </a:xfrm>
        </p:grpSpPr>
        <p:sp>
          <p:nvSpPr>
            <p:cNvPr id="10415" name="Google Shape;10415;p87"/>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6" name="Google Shape;10416;p87"/>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7" name="Google Shape;10417;p87"/>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8" name="Google Shape;10418;p87"/>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19" name="Google Shape;10419;p87"/>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0" name="Google Shape;10420;p87"/>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21" name="Google Shape;10421;p87"/>
          <p:cNvGrpSpPr/>
          <p:nvPr/>
        </p:nvGrpSpPr>
        <p:grpSpPr>
          <a:xfrm>
            <a:off x="2099646" y="3146463"/>
            <a:ext cx="352825" cy="298855"/>
            <a:chOff x="2676100" y="1456375"/>
            <a:chExt cx="501100" cy="424450"/>
          </a:xfrm>
        </p:grpSpPr>
        <p:sp>
          <p:nvSpPr>
            <p:cNvPr id="10422" name="Google Shape;10422;p87"/>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3" name="Google Shape;10423;p87"/>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4" name="Google Shape;10424;p87"/>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5" name="Google Shape;10425;p87"/>
          <p:cNvGrpSpPr/>
          <p:nvPr/>
        </p:nvGrpSpPr>
        <p:grpSpPr>
          <a:xfrm>
            <a:off x="2523170" y="3125806"/>
            <a:ext cx="340221" cy="340168"/>
            <a:chOff x="3270475" y="1427025"/>
            <a:chExt cx="483200" cy="483125"/>
          </a:xfrm>
        </p:grpSpPr>
        <p:sp>
          <p:nvSpPr>
            <p:cNvPr id="10426" name="Google Shape;10426;p87"/>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7" name="Google Shape;10427;p87"/>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8" name="Google Shape;10428;p87"/>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9" name="Google Shape;10429;p87"/>
          <p:cNvGrpSpPr/>
          <p:nvPr/>
        </p:nvGrpSpPr>
        <p:grpSpPr>
          <a:xfrm>
            <a:off x="2934083" y="3125780"/>
            <a:ext cx="343530" cy="340221"/>
            <a:chOff x="3860250" y="1427025"/>
            <a:chExt cx="487900" cy="483200"/>
          </a:xfrm>
        </p:grpSpPr>
        <p:sp>
          <p:nvSpPr>
            <p:cNvPr id="10430" name="Google Shape;10430;p87"/>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1" name="Google Shape;10431;p87"/>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2" name="Google Shape;10432;p87"/>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33" name="Google Shape;10433;p87"/>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4" name="Google Shape;10434;p87"/>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35" name="Google Shape;10435;p87"/>
          <p:cNvGrpSpPr/>
          <p:nvPr/>
        </p:nvGrpSpPr>
        <p:grpSpPr>
          <a:xfrm>
            <a:off x="4190322" y="3125806"/>
            <a:ext cx="340221" cy="340168"/>
            <a:chOff x="5648375" y="1427025"/>
            <a:chExt cx="483200" cy="483125"/>
          </a:xfrm>
        </p:grpSpPr>
        <p:sp>
          <p:nvSpPr>
            <p:cNvPr id="10436" name="Google Shape;10436;p8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7" name="Google Shape;10437;p8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38" name="Google Shape;10438;p87"/>
          <p:cNvGrpSpPr/>
          <p:nvPr/>
        </p:nvGrpSpPr>
        <p:grpSpPr>
          <a:xfrm>
            <a:off x="4604808" y="3125789"/>
            <a:ext cx="344622" cy="340204"/>
            <a:chOff x="6238300" y="1426975"/>
            <a:chExt cx="489450" cy="483175"/>
          </a:xfrm>
        </p:grpSpPr>
        <p:sp>
          <p:nvSpPr>
            <p:cNvPr id="10439" name="Google Shape;10439;p87"/>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0" name="Google Shape;10440;p87"/>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1" name="Google Shape;10441;p87"/>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42" name="Google Shape;10442;p87"/>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43" name="Google Shape;10443;p87"/>
          <p:cNvGrpSpPr/>
          <p:nvPr/>
        </p:nvGrpSpPr>
        <p:grpSpPr>
          <a:xfrm>
            <a:off x="1263703" y="3544794"/>
            <a:ext cx="340168" cy="340186"/>
            <a:chOff x="1487200" y="2021475"/>
            <a:chExt cx="483125" cy="483150"/>
          </a:xfrm>
        </p:grpSpPr>
        <p:sp>
          <p:nvSpPr>
            <p:cNvPr id="10444" name="Google Shape;10444;p87"/>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5" name="Google Shape;10445;p87"/>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6" name="Google Shape;10446;p87"/>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7" name="Google Shape;10447;p87"/>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48" name="Google Shape;10448;p87"/>
          <p:cNvGrpSpPr/>
          <p:nvPr/>
        </p:nvGrpSpPr>
        <p:grpSpPr>
          <a:xfrm>
            <a:off x="1678040" y="3565398"/>
            <a:ext cx="340168" cy="298978"/>
            <a:chOff x="2081650" y="2050750"/>
            <a:chExt cx="483125" cy="424625"/>
          </a:xfrm>
        </p:grpSpPr>
        <p:sp>
          <p:nvSpPr>
            <p:cNvPr id="10449" name="Google Shape;10449;p87"/>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0" name="Google Shape;10450;p87"/>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1" name="Google Shape;10451;p87"/>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2" name="Google Shape;10452;p87"/>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3" name="Google Shape;10453;p87"/>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4" name="Google Shape;10454;p87"/>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55" name="Google Shape;10455;p87"/>
          <p:cNvGrpSpPr/>
          <p:nvPr/>
        </p:nvGrpSpPr>
        <p:grpSpPr>
          <a:xfrm>
            <a:off x="2105973" y="3588721"/>
            <a:ext cx="340168" cy="252332"/>
            <a:chOff x="2676100" y="2083800"/>
            <a:chExt cx="483125" cy="358375"/>
          </a:xfrm>
        </p:grpSpPr>
        <p:sp>
          <p:nvSpPr>
            <p:cNvPr id="10456" name="Google Shape;10456;p87"/>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7" name="Google Shape;10457;p87"/>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58" name="Google Shape;10458;p87"/>
          <p:cNvGrpSpPr/>
          <p:nvPr/>
        </p:nvGrpSpPr>
        <p:grpSpPr>
          <a:xfrm>
            <a:off x="2531487" y="3554766"/>
            <a:ext cx="323587" cy="320242"/>
            <a:chOff x="3282325" y="2035675"/>
            <a:chExt cx="459575" cy="454825"/>
          </a:xfrm>
        </p:grpSpPr>
        <p:sp>
          <p:nvSpPr>
            <p:cNvPr id="10459" name="Google Shape;10459;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0" name="Google Shape;10460;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1" name="Google Shape;10461;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2" name="Google Shape;10462;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63" name="Google Shape;10463;p87"/>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4" name="Google Shape;10464;p87"/>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65" name="Google Shape;10465;p87"/>
          <p:cNvGrpSpPr/>
          <p:nvPr/>
        </p:nvGrpSpPr>
        <p:grpSpPr>
          <a:xfrm>
            <a:off x="3776187" y="3544803"/>
            <a:ext cx="340608" cy="340168"/>
            <a:chOff x="5053900" y="2021500"/>
            <a:chExt cx="483750" cy="483125"/>
          </a:xfrm>
        </p:grpSpPr>
        <p:sp>
          <p:nvSpPr>
            <p:cNvPr id="10466" name="Google Shape;10466;p87"/>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7" name="Google Shape;10467;p87"/>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8" name="Google Shape;10468;p87"/>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9" name="Google Shape;10469;p87"/>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0" name="Google Shape;10470;p87"/>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1" name="Google Shape;10471;p87"/>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2" name="Google Shape;10472;p87"/>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3" name="Google Shape;10473;p87"/>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4" name="Google Shape;10474;p87"/>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75" name="Google Shape;10475;p87"/>
          <p:cNvGrpSpPr/>
          <p:nvPr/>
        </p:nvGrpSpPr>
        <p:grpSpPr>
          <a:xfrm>
            <a:off x="4601286" y="3547971"/>
            <a:ext cx="351663" cy="333831"/>
            <a:chOff x="6222125" y="2025975"/>
            <a:chExt cx="499450" cy="474125"/>
          </a:xfrm>
        </p:grpSpPr>
        <p:sp>
          <p:nvSpPr>
            <p:cNvPr id="10476" name="Google Shape;10476;p87"/>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7" name="Google Shape;10477;p87"/>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78" name="Google Shape;10478;p87"/>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79" name="Google Shape;10479;p87"/>
          <p:cNvGrpSpPr/>
          <p:nvPr/>
        </p:nvGrpSpPr>
        <p:grpSpPr>
          <a:xfrm>
            <a:off x="5058848" y="2364541"/>
            <a:ext cx="335504" cy="185953"/>
            <a:chOff x="896050" y="2725450"/>
            <a:chExt cx="476500" cy="264100"/>
          </a:xfrm>
        </p:grpSpPr>
        <p:sp>
          <p:nvSpPr>
            <p:cNvPr id="10480" name="Google Shape;10480;p87"/>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1" name="Google Shape;10481;p87"/>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2" name="Google Shape;10482;p87"/>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83" name="Google Shape;10483;p87"/>
          <p:cNvGrpSpPr/>
          <p:nvPr/>
        </p:nvGrpSpPr>
        <p:grpSpPr>
          <a:xfrm>
            <a:off x="5489588" y="2287425"/>
            <a:ext cx="340168" cy="340186"/>
            <a:chOff x="1487200" y="2615925"/>
            <a:chExt cx="483125" cy="483150"/>
          </a:xfrm>
        </p:grpSpPr>
        <p:sp>
          <p:nvSpPr>
            <p:cNvPr id="10484" name="Google Shape;10484;p87"/>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5" name="Google Shape;10485;p87"/>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6" name="Google Shape;10486;p87"/>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87" name="Google Shape;10487;p87"/>
          <p:cNvGrpSpPr/>
          <p:nvPr/>
        </p:nvGrpSpPr>
        <p:grpSpPr>
          <a:xfrm>
            <a:off x="5889537" y="2287425"/>
            <a:ext cx="353564" cy="340186"/>
            <a:chOff x="2077575" y="2615925"/>
            <a:chExt cx="502150" cy="483150"/>
          </a:xfrm>
        </p:grpSpPr>
        <p:sp>
          <p:nvSpPr>
            <p:cNvPr id="10488" name="Google Shape;10488;p87"/>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9" name="Google Shape;10489;p87"/>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0" name="Google Shape;10490;p87"/>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1" name="Google Shape;10491;p87"/>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2" name="Google Shape;10492;p87"/>
          <p:cNvGrpSpPr/>
          <p:nvPr/>
        </p:nvGrpSpPr>
        <p:grpSpPr>
          <a:xfrm>
            <a:off x="6313326" y="2303452"/>
            <a:ext cx="334536" cy="308132"/>
            <a:chOff x="2680100" y="2638725"/>
            <a:chExt cx="475125" cy="437625"/>
          </a:xfrm>
        </p:grpSpPr>
        <p:sp>
          <p:nvSpPr>
            <p:cNvPr id="10493" name="Google Shape;10493;p87"/>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4" name="Google Shape;10494;p87"/>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5" name="Google Shape;10495;p87"/>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6" name="Google Shape;10496;p87"/>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7" name="Google Shape;10497;p87"/>
          <p:cNvGrpSpPr/>
          <p:nvPr/>
        </p:nvGrpSpPr>
        <p:grpSpPr>
          <a:xfrm>
            <a:off x="6778965" y="2287425"/>
            <a:ext cx="239183" cy="340186"/>
            <a:chOff x="3342275" y="2615925"/>
            <a:chExt cx="339700" cy="483150"/>
          </a:xfrm>
        </p:grpSpPr>
        <p:sp>
          <p:nvSpPr>
            <p:cNvPr id="10498" name="Google Shape;10498;p87"/>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99" name="Google Shape;10499;p87"/>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00" name="Google Shape;10500;p87"/>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1" name="Google Shape;10501;p87"/>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2" name="Google Shape;10502;p87"/>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03" name="Google Shape;10503;p87"/>
          <p:cNvGrpSpPr/>
          <p:nvPr/>
        </p:nvGrpSpPr>
        <p:grpSpPr>
          <a:xfrm>
            <a:off x="6415846" y="3956426"/>
            <a:ext cx="339482" cy="339271"/>
            <a:chOff x="5648900" y="2616600"/>
            <a:chExt cx="482150" cy="481850"/>
          </a:xfrm>
        </p:grpSpPr>
        <p:sp>
          <p:nvSpPr>
            <p:cNvPr id="10504" name="Google Shape;10504;p87"/>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5" name="Google Shape;10505;p87"/>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06" name="Google Shape;10506;p87"/>
          <p:cNvGrpSpPr/>
          <p:nvPr/>
        </p:nvGrpSpPr>
        <p:grpSpPr>
          <a:xfrm>
            <a:off x="4735130" y="3963142"/>
            <a:ext cx="325626" cy="325694"/>
            <a:chOff x="6242825" y="2615925"/>
            <a:chExt cx="483125" cy="483225"/>
          </a:xfrm>
        </p:grpSpPr>
        <p:sp>
          <p:nvSpPr>
            <p:cNvPr id="10507" name="Google Shape;10507;p87"/>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8" name="Google Shape;10508;p87"/>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9" name="Google Shape;10509;p87"/>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0" name="Google Shape;10510;p87"/>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1" name="Google Shape;10511;p87"/>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12" name="Google Shape;10512;p87"/>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13" name="Google Shape;10513;p87"/>
          <p:cNvGrpSpPr/>
          <p:nvPr/>
        </p:nvGrpSpPr>
        <p:grpSpPr>
          <a:xfrm>
            <a:off x="5488629" y="2707036"/>
            <a:ext cx="342087" cy="340186"/>
            <a:chOff x="1487200" y="3210375"/>
            <a:chExt cx="485850" cy="483150"/>
          </a:xfrm>
        </p:grpSpPr>
        <p:sp>
          <p:nvSpPr>
            <p:cNvPr id="10514" name="Google Shape;10514;p87"/>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5" name="Google Shape;10515;p87"/>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6" name="Google Shape;10516;p87"/>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17" name="Google Shape;10517;p87"/>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8" name="Google Shape;10518;p87"/>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19" name="Google Shape;10519;p87"/>
          <p:cNvGrpSpPr/>
          <p:nvPr/>
        </p:nvGrpSpPr>
        <p:grpSpPr>
          <a:xfrm>
            <a:off x="6727988" y="2707027"/>
            <a:ext cx="341136" cy="340204"/>
            <a:chOff x="3269875" y="3210400"/>
            <a:chExt cx="484500" cy="483175"/>
          </a:xfrm>
        </p:grpSpPr>
        <p:sp>
          <p:nvSpPr>
            <p:cNvPr id="10520" name="Google Shape;10520;p87"/>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1" name="Google Shape;10521;p87"/>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2" name="Google Shape;10522;p87"/>
          <p:cNvGrpSpPr/>
          <p:nvPr/>
        </p:nvGrpSpPr>
        <p:grpSpPr>
          <a:xfrm>
            <a:off x="7227082" y="2706666"/>
            <a:ext cx="170216" cy="340925"/>
            <a:chOff x="3985700" y="3210375"/>
            <a:chExt cx="241750" cy="484200"/>
          </a:xfrm>
        </p:grpSpPr>
        <p:sp>
          <p:nvSpPr>
            <p:cNvPr id="10523" name="Google Shape;10523;p87"/>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4" name="Google Shape;10524;p87"/>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5" name="Google Shape;10525;p87"/>
          <p:cNvGrpSpPr/>
          <p:nvPr/>
        </p:nvGrpSpPr>
        <p:grpSpPr>
          <a:xfrm>
            <a:off x="7566351" y="2707678"/>
            <a:ext cx="339007" cy="338901"/>
            <a:chOff x="4460225" y="3211300"/>
            <a:chExt cx="481475" cy="481325"/>
          </a:xfrm>
        </p:grpSpPr>
        <p:sp>
          <p:nvSpPr>
            <p:cNvPr id="10526" name="Google Shape;10526;p87"/>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7" name="Google Shape;10527;p87"/>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28" name="Google Shape;10528;p87"/>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29" name="Google Shape;10529;p87"/>
          <p:cNvGrpSpPr/>
          <p:nvPr/>
        </p:nvGrpSpPr>
        <p:grpSpPr>
          <a:xfrm>
            <a:off x="6859688" y="3985756"/>
            <a:ext cx="342034" cy="280654"/>
            <a:chOff x="5647000" y="3252650"/>
            <a:chExt cx="485775" cy="398600"/>
          </a:xfrm>
        </p:grpSpPr>
        <p:sp>
          <p:nvSpPr>
            <p:cNvPr id="10530" name="Google Shape;10530;p87"/>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1" name="Google Shape;10531;p87"/>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2" name="Google Shape;10532;p87"/>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3" name="Google Shape;10533;p87"/>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4" name="Google Shape;10534;p87"/>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35" name="Google Shape;10535;p87"/>
          <p:cNvGrpSpPr/>
          <p:nvPr/>
        </p:nvGrpSpPr>
        <p:grpSpPr>
          <a:xfrm>
            <a:off x="5165128" y="3991768"/>
            <a:ext cx="326536" cy="268454"/>
            <a:chOff x="6242450" y="3252800"/>
            <a:chExt cx="484475" cy="398300"/>
          </a:xfrm>
        </p:grpSpPr>
        <p:sp>
          <p:nvSpPr>
            <p:cNvPr id="10536" name="Google Shape;10536;p87"/>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7" name="Google Shape;10537;p87"/>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8" name="Google Shape;10538;p87"/>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39" name="Google Shape;10539;p87"/>
          <p:cNvGrpSpPr/>
          <p:nvPr/>
        </p:nvGrpSpPr>
        <p:grpSpPr>
          <a:xfrm>
            <a:off x="5077111" y="3126102"/>
            <a:ext cx="298978" cy="340168"/>
            <a:chOff x="922025" y="3804850"/>
            <a:chExt cx="424625" cy="483125"/>
          </a:xfrm>
        </p:grpSpPr>
        <p:sp>
          <p:nvSpPr>
            <p:cNvPr id="10540" name="Google Shape;10540;p87"/>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1" name="Google Shape;10541;p87"/>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42" name="Google Shape;10542;p87"/>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43" name="Google Shape;10543;p87"/>
          <p:cNvGrpSpPr/>
          <p:nvPr/>
        </p:nvGrpSpPr>
        <p:grpSpPr>
          <a:xfrm>
            <a:off x="5909841" y="3126102"/>
            <a:ext cx="312955" cy="340168"/>
            <a:chOff x="2100300" y="3804850"/>
            <a:chExt cx="444475" cy="483125"/>
          </a:xfrm>
        </p:grpSpPr>
        <p:sp>
          <p:nvSpPr>
            <p:cNvPr id="10544" name="Google Shape;10544;p87"/>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5" name="Google Shape;10545;p87"/>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46" name="Google Shape;10546;p87"/>
          <p:cNvGrpSpPr/>
          <p:nvPr/>
        </p:nvGrpSpPr>
        <p:grpSpPr>
          <a:xfrm>
            <a:off x="6333463" y="3126102"/>
            <a:ext cx="294261" cy="340168"/>
            <a:chOff x="2708700" y="3804850"/>
            <a:chExt cx="417925" cy="483125"/>
          </a:xfrm>
        </p:grpSpPr>
        <p:sp>
          <p:nvSpPr>
            <p:cNvPr id="10547" name="Google Shape;10547;p87"/>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8" name="Google Shape;10548;p87"/>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9" name="Google Shape;10549;p87"/>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0" name="Google Shape;10550;p87"/>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51" name="Google Shape;10551;p87"/>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2" name="Google Shape;10552;p87"/>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53" name="Google Shape;10553;p87"/>
          <p:cNvGrpSpPr/>
          <p:nvPr/>
        </p:nvGrpSpPr>
        <p:grpSpPr>
          <a:xfrm>
            <a:off x="7570338" y="3127378"/>
            <a:ext cx="331033" cy="337616"/>
            <a:chOff x="4467450" y="3808475"/>
            <a:chExt cx="470150" cy="479500"/>
          </a:xfrm>
        </p:grpSpPr>
        <p:sp>
          <p:nvSpPr>
            <p:cNvPr id="10554" name="Google Shape;10554;p87"/>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5" name="Google Shape;10555;p87"/>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6" name="Google Shape;10556;p87"/>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7" name="Google Shape;10557;p87"/>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58" name="Google Shape;10558;p87"/>
          <p:cNvGrpSpPr/>
          <p:nvPr/>
        </p:nvGrpSpPr>
        <p:grpSpPr>
          <a:xfrm>
            <a:off x="7990685" y="3126102"/>
            <a:ext cx="340186" cy="340168"/>
            <a:chOff x="5053900" y="3804850"/>
            <a:chExt cx="483150" cy="483125"/>
          </a:xfrm>
        </p:grpSpPr>
        <p:sp>
          <p:nvSpPr>
            <p:cNvPr id="10559" name="Google Shape;10559;p87"/>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0" name="Google Shape;10560;p87"/>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1" name="Google Shape;10561;p87"/>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2" name="Google Shape;10562;p87"/>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63" name="Google Shape;10563;p87"/>
          <p:cNvGrpSpPr/>
          <p:nvPr/>
        </p:nvGrpSpPr>
        <p:grpSpPr>
          <a:xfrm>
            <a:off x="7306081" y="3956021"/>
            <a:ext cx="340168" cy="340168"/>
            <a:chOff x="5648375" y="3804850"/>
            <a:chExt cx="483125" cy="483125"/>
          </a:xfrm>
        </p:grpSpPr>
        <p:sp>
          <p:nvSpPr>
            <p:cNvPr id="10564" name="Google Shape;10564;p87"/>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5" name="Google Shape;10565;p87"/>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6" name="Google Shape;10566;p87"/>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7" name="Google Shape;10567;p87"/>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68" name="Google Shape;10568;p87"/>
          <p:cNvGrpSpPr/>
          <p:nvPr/>
        </p:nvGrpSpPr>
        <p:grpSpPr>
          <a:xfrm>
            <a:off x="5596036" y="3968278"/>
            <a:ext cx="280923" cy="315449"/>
            <a:chOff x="6276025" y="3812400"/>
            <a:chExt cx="416800" cy="468025"/>
          </a:xfrm>
        </p:grpSpPr>
        <p:sp>
          <p:nvSpPr>
            <p:cNvPr id="10569" name="Google Shape;10569;p87"/>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0" name="Google Shape;10570;p87"/>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1" name="Google Shape;10571;p87"/>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2" name="Google Shape;10572;p87"/>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73" name="Google Shape;10573;p87"/>
          <p:cNvGrpSpPr/>
          <p:nvPr/>
        </p:nvGrpSpPr>
        <p:grpSpPr>
          <a:xfrm>
            <a:off x="5055293" y="3545089"/>
            <a:ext cx="342615" cy="340186"/>
            <a:chOff x="890400" y="4399350"/>
            <a:chExt cx="486600" cy="483150"/>
          </a:xfrm>
        </p:grpSpPr>
        <p:sp>
          <p:nvSpPr>
            <p:cNvPr id="10574" name="Google Shape;10574;p87"/>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5" name="Google Shape;10575;p87"/>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6" name="Google Shape;10576;p87"/>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77" name="Google Shape;10577;p87"/>
          <p:cNvGrpSpPr/>
          <p:nvPr/>
        </p:nvGrpSpPr>
        <p:grpSpPr>
          <a:xfrm>
            <a:off x="5489588" y="3560368"/>
            <a:ext cx="340168" cy="309628"/>
            <a:chOff x="1487200" y="4421025"/>
            <a:chExt cx="483125" cy="439750"/>
          </a:xfrm>
        </p:grpSpPr>
        <p:sp>
          <p:nvSpPr>
            <p:cNvPr id="10578" name="Google Shape;10578;p87"/>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9" name="Google Shape;10579;p87"/>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0" name="Google Shape;10580;p87"/>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1" name="Google Shape;10581;p87"/>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82" name="Google Shape;10582;p87"/>
          <p:cNvGrpSpPr/>
          <p:nvPr/>
        </p:nvGrpSpPr>
        <p:grpSpPr>
          <a:xfrm>
            <a:off x="5893867" y="3545107"/>
            <a:ext cx="344903" cy="340151"/>
            <a:chOff x="2079300" y="4399325"/>
            <a:chExt cx="489850" cy="483100"/>
          </a:xfrm>
        </p:grpSpPr>
        <p:sp>
          <p:nvSpPr>
            <p:cNvPr id="10583" name="Google Shape;10583;p87"/>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4" name="Google Shape;10584;p87"/>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85" name="Google Shape;10585;p87"/>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86" name="Google Shape;10586;p87"/>
          <p:cNvGrpSpPr/>
          <p:nvPr/>
        </p:nvGrpSpPr>
        <p:grpSpPr>
          <a:xfrm>
            <a:off x="6760439" y="3545107"/>
            <a:ext cx="276236" cy="340151"/>
            <a:chOff x="3316000" y="4399325"/>
            <a:chExt cx="392325" cy="483100"/>
          </a:xfrm>
        </p:grpSpPr>
        <p:sp>
          <p:nvSpPr>
            <p:cNvPr id="10587" name="Google Shape;10587;p87"/>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8" name="Google Shape;10588;p87"/>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89" name="Google Shape;10589;p87"/>
          <p:cNvGrpSpPr/>
          <p:nvPr/>
        </p:nvGrpSpPr>
        <p:grpSpPr>
          <a:xfrm>
            <a:off x="7185179" y="3545089"/>
            <a:ext cx="254022" cy="340186"/>
            <a:chOff x="3926225" y="4399275"/>
            <a:chExt cx="360775" cy="483150"/>
          </a:xfrm>
        </p:grpSpPr>
        <p:sp>
          <p:nvSpPr>
            <p:cNvPr id="10590" name="Google Shape;10590;p87"/>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1" name="Google Shape;10591;p87"/>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92" name="Google Shape;10592;p87"/>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93" name="Google Shape;10593;p87"/>
          <p:cNvGrpSpPr/>
          <p:nvPr/>
        </p:nvGrpSpPr>
        <p:grpSpPr>
          <a:xfrm>
            <a:off x="7990738" y="3545151"/>
            <a:ext cx="340080" cy="340063"/>
            <a:chOff x="5053975" y="4399375"/>
            <a:chExt cx="483000" cy="482975"/>
          </a:xfrm>
        </p:grpSpPr>
        <p:sp>
          <p:nvSpPr>
            <p:cNvPr id="10594" name="Google Shape;10594;p87"/>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5" name="Google Shape;10595;p87"/>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6" name="Google Shape;10596;p87"/>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97" name="Google Shape;10597;p87"/>
          <p:cNvGrpSpPr/>
          <p:nvPr/>
        </p:nvGrpSpPr>
        <p:grpSpPr>
          <a:xfrm>
            <a:off x="7750609" y="3956042"/>
            <a:ext cx="340168" cy="340168"/>
            <a:chOff x="5648375" y="4399300"/>
            <a:chExt cx="483125" cy="483125"/>
          </a:xfrm>
        </p:grpSpPr>
        <p:sp>
          <p:nvSpPr>
            <p:cNvPr id="10598" name="Google Shape;10598;p87"/>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9" name="Google Shape;10599;p87"/>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00" name="Google Shape;10600;p87"/>
          <p:cNvGrpSpPr/>
          <p:nvPr/>
        </p:nvGrpSpPr>
        <p:grpSpPr>
          <a:xfrm>
            <a:off x="5981331" y="3974637"/>
            <a:ext cx="330007" cy="302744"/>
            <a:chOff x="6239575" y="4416275"/>
            <a:chExt cx="489625" cy="449175"/>
          </a:xfrm>
        </p:grpSpPr>
        <p:sp>
          <p:nvSpPr>
            <p:cNvPr id="10601" name="Google Shape;10601;p8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2" name="Google Shape;10602;p8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3" name="Google Shape;10603;p8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04" name="Google Shape;10604;p87"/>
          <p:cNvGrpSpPr/>
          <p:nvPr/>
        </p:nvGrpSpPr>
        <p:grpSpPr>
          <a:xfrm>
            <a:off x="3084610" y="3971815"/>
            <a:ext cx="308234" cy="308234"/>
            <a:chOff x="892750" y="4993750"/>
            <a:chExt cx="483125" cy="483125"/>
          </a:xfrm>
        </p:grpSpPr>
        <p:sp>
          <p:nvSpPr>
            <p:cNvPr id="10605" name="Google Shape;10605;p8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6" name="Google Shape;10606;p8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7" name="Google Shape;10607;p8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08" name="Google Shape;10608;p87"/>
          <p:cNvGrpSpPr/>
          <p:nvPr/>
        </p:nvGrpSpPr>
        <p:grpSpPr>
          <a:xfrm>
            <a:off x="3497219" y="3971815"/>
            <a:ext cx="308234" cy="308234"/>
            <a:chOff x="1487200" y="4993750"/>
            <a:chExt cx="483125" cy="483125"/>
          </a:xfrm>
        </p:grpSpPr>
        <p:sp>
          <p:nvSpPr>
            <p:cNvPr id="10609" name="Google Shape;10609;p8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0" name="Google Shape;10610;p8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11" name="Google Shape;10611;p87"/>
          <p:cNvGrpSpPr/>
          <p:nvPr/>
        </p:nvGrpSpPr>
        <p:grpSpPr>
          <a:xfrm>
            <a:off x="3909829" y="3971815"/>
            <a:ext cx="308234" cy="308234"/>
            <a:chOff x="2081650" y="4993750"/>
            <a:chExt cx="483125" cy="483125"/>
          </a:xfrm>
        </p:grpSpPr>
        <p:sp>
          <p:nvSpPr>
            <p:cNvPr id="10612" name="Google Shape;10612;p8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3" name="Google Shape;10613;p8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14" name="Google Shape;10614;p87"/>
          <p:cNvGrpSpPr/>
          <p:nvPr/>
        </p:nvGrpSpPr>
        <p:grpSpPr>
          <a:xfrm>
            <a:off x="1491328" y="3979188"/>
            <a:ext cx="293982" cy="293982"/>
            <a:chOff x="2676100" y="4993750"/>
            <a:chExt cx="483125" cy="483125"/>
          </a:xfrm>
        </p:grpSpPr>
        <p:sp>
          <p:nvSpPr>
            <p:cNvPr id="10615" name="Google Shape;10615;p87"/>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6" name="Google Shape;10616;p87"/>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7" name="Google Shape;10617;p87"/>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18" name="Google Shape;10618;p87"/>
          <p:cNvGrpSpPr/>
          <p:nvPr/>
        </p:nvGrpSpPr>
        <p:grpSpPr>
          <a:xfrm>
            <a:off x="4322435" y="3971815"/>
            <a:ext cx="308234" cy="308234"/>
            <a:chOff x="3270550" y="4993750"/>
            <a:chExt cx="483125" cy="483125"/>
          </a:xfrm>
        </p:grpSpPr>
        <p:sp>
          <p:nvSpPr>
            <p:cNvPr id="10619" name="Google Shape;10619;p87"/>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0" name="Google Shape;10620;p87"/>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1" name="Google Shape;10621;p87"/>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22" name="Google Shape;10622;p87"/>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23" name="Google Shape;10623;p87"/>
          <p:cNvGrpSpPr/>
          <p:nvPr/>
        </p:nvGrpSpPr>
        <p:grpSpPr>
          <a:xfrm>
            <a:off x="2288093" y="3979142"/>
            <a:ext cx="293997" cy="294073"/>
            <a:chOff x="4459450" y="4993700"/>
            <a:chExt cx="483150" cy="483275"/>
          </a:xfrm>
        </p:grpSpPr>
        <p:sp>
          <p:nvSpPr>
            <p:cNvPr id="10624" name="Google Shape;10624;p87"/>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5" name="Google Shape;10625;p87"/>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6" name="Google Shape;10626;p87"/>
          <p:cNvGrpSpPr/>
          <p:nvPr/>
        </p:nvGrpSpPr>
        <p:grpSpPr>
          <a:xfrm>
            <a:off x="2686471" y="3979142"/>
            <a:ext cx="293997" cy="294073"/>
            <a:chOff x="5053900" y="4993700"/>
            <a:chExt cx="483150" cy="483275"/>
          </a:xfrm>
        </p:grpSpPr>
        <p:sp>
          <p:nvSpPr>
            <p:cNvPr id="10627" name="Google Shape;10627;p8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8" name="Google Shape;10628;p8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2D00A9-E727-1282-BFCF-388E26CF1837}"/>
              </a:ext>
            </a:extLst>
          </p:cNvPr>
          <p:cNvSpPr>
            <a:spLocks noGrp="1"/>
          </p:cNvSpPr>
          <p:nvPr>
            <p:ph type="title"/>
          </p:nvPr>
        </p:nvSpPr>
        <p:spPr>
          <a:xfrm>
            <a:off x="715049" y="538274"/>
            <a:ext cx="8329713" cy="4182581"/>
          </a:xfrm>
        </p:spPr>
        <p:txBody>
          <a:bodyPr anchor="t"/>
          <a:lstStyle/>
          <a:p>
            <a:pPr algn="l"/>
            <a:r>
              <a:rPr lang="zh-TW" altLang="en-US" sz="2000" dirty="0"/>
              <a:t>會員專區，會員權利和福利，註冊成為會員的步驟和好處，管理人員個人資料和訂閱內容</a:t>
            </a:r>
            <a:br>
              <a:rPr lang="en-US" altLang="zh-TW" sz="2000" dirty="0"/>
            </a:br>
            <a:br>
              <a:rPr lang="en-US" altLang="zh-TW" sz="2000" dirty="0"/>
            </a:br>
            <a:r>
              <a:rPr lang="zh-TW" altLang="en-US" sz="2000" dirty="0"/>
              <a:t>博客或文章，創建一個寵物相關的博客或文章部分，發布有關愛動物護理、培訓技巧、健康建議等內容，吸引更多訪問者並展示專業知識</a:t>
            </a:r>
            <a:br>
              <a:rPr lang="en-US" altLang="zh-TW" sz="2000" dirty="0"/>
            </a:br>
            <a:br>
              <a:rPr lang="zh-TW" altLang="en-US" sz="2000" dirty="0"/>
            </a:br>
            <a:r>
              <a:rPr lang="zh-TW" altLang="en-US" sz="2000" dirty="0"/>
              <a:t>活動和比賽，定期舉辦寵物相關的活動和比賽，介紹一些具體的活動和比賽的想法，強調參與度和交互性的重要性質，寵物救助和領養信息</a:t>
            </a:r>
            <a:br>
              <a:rPr lang="zh-TW" altLang="en-US" sz="2000" dirty="0"/>
            </a:br>
            <a:br>
              <a:rPr lang="zh-TW" altLang="en-US" sz="2000" dirty="0"/>
            </a:br>
            <a:r>
              <a:rPr lang="zh-TW" altLang="en-US" sz="2000" dirty="0"/>
              <a:t>合作夥伴的寵物救助組織或領養中心介紹，提供相關信息和幫助流動物找到新家的方式，聯繫方式和預約制度</a:t>
            </a:r>
            <a:br>
              <a:rPr lang="zh-TW" altLang="en-US" sz="2000" dirty="0"/>
            </a:br>
            <a:br>
              <a:rPr lang="zh-TW" altLang="en-US" sz="2000" dirty="0"/>
            </a:br>
            <a:endParaRPr lang="zh-TW" altLang="en-US" sz="2000" dirty="0"/>
          </a:p>
        </p:txBody>
      </p:sp>
    </p:spTree>
    <p:extLst>
      <p:ext uri="{BB962C8B-B14F-4D97-AF65-F5344CB8AC3E}">
        <p14:creationId xmlns:p14="http://schemas.microsoft.com/office/powerpoint/2010/main" val="16280448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2"/>
        <p:cNvGrpSpPr/>
        <p:nvPr/>
      </p:nvGrpSpPr>
      <p:grpSpPr>
        <a:xfrm>
          <a:off x="0" y="0"/>
          <a:ext cx="0" cy="0"/>
          <a:chOff x="0" y="0"/>
          <a:chExt cx="0" cy="0"/>
        </a:xfrm>
      </p:grpSpPr>
      <p:sp>
        <p:nvSpPr>
          <p:cNvPr id="10633" name="Google Shape;10633;p88"/>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8"/>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8"/>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6" name="Google Shape;10636;p88"/>
          <p:cNvGrpSpPr/>
          <p:nvPr/>
        </p:nvGrpSpPr>
        <p:grpSpPr>
          <a:xfrm>
            <a:off x="2987728" y="1561903"/>
            <a:ext cx="371882" cy="373766"/>
            <a:chOff x="-41270450" y="1973375"/>
            <a:chExt cx="315850" cy="317450"/>
          </a:xfrm>
        </p:grpSpPr>
        <p:sp>
          <p:nvSpPr>
            <p:cNvPr id="10637" name="Google Shape;10637;p8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8"/>
          <p:cNvGrpSpPr/>
          <p:nvPr/>
        </p:nvGrpSpPr>
        <p:grpSpPr>
          <a:xfrm>
            <a:off x="3005407" y="2008859"/>
            <a:ext cx="395871" cy="372088"/>
            <a:chOff x="-41291625" y="2339025"/>
            <a:chExt cx="336225" cy="316025"/>
          </a:xfrm>
        </p:grpSpPr>
        <p:sp>
          <p:nvSpPr>
            <p:cNvPr id="10642" name="Google Shape;10642;p8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88"/>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8"/>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8"/>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8"/>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8"/>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8"/>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88"/>
          <p:cNvGrpSpPr/>
          <p:nvPr/>
        </p:nvGrpSpPr>
        <p:grpSpPr>
          <a:xfrm>
            <a:off x="1229534" y="1533910"/>
            <a:ext cx="396931" cy="373147"/>
            <a:chOff x="-42804750" y="1949600"/>
            <a:chExt cx="337125" cy="316925"/>
          </a:xfrm>
        </p:grpSpPr>
        <p:sp>
          <p:nvSpPr>
            <p:cNvPr id="10651" name="Google Shape;10651;p8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88"/>
          <p:cNvGrpSpPr/>
          <p:nvPr/>
        </p:nvGrpSpPr>
        <p:grpSpPr>
          <a:xfrm>
            <a:off x="1292211" y="1986607"/>
            <a:ext cx="335706" cy="364258"/>
            <a:chOff x="-42778750" y="2320125"/>
            <a:chExt cx="285125" cy="309375"/>
          </a:xfrm>
        </p:grpSpPr>
        <p:sp>
          <p:nvSpPr>
            <p:cNvPr id="10655" name="Google Shape;10655;p8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8"/>
          <p:cNvGrpSpPr/>
          <p:nvPr/>
        </p:nvGrpSpPr>
        <p:grpSpPr>
          <a:xfrm>
            <a:off x="1269879" y="2433612"/>
            <a:ext cx="375591" cy="374678"/>
            <a:chOff x="-42796875" y="2680675"/>
            <a:chExt cx="319000" cy="318225"/>
          </a:xfrm>
        </p:grpSpPr>
        <p:sp>
          <p:nvSpPr>
            <p:cNvPr id="10658" name="Google Shape;10658;p8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3" name="Google Shape;10663;p88"/>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8"/>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8"/>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8"/>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8"/>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8" name="Google Shape;10668;p88"/>
          <p:cNvGrpSpPr/>
          <p:nvPr/>
        </p:nvGrpSpPr>
        <p:grpSpPr>
          <a:xfrm>
            <a:off x="2168150" y="3311887"/>
            <a:ext cx="390426" cy="369586"/>
            <a:chOff x="-39055650" y="2315975"/>
            <a:chExt cx="331600" cy="313900"/>
          </a:xfrm>
        </p:grpSpPr>
        <p:sp>
          <p:nvSpPr>
            <p:cNvPr id="10669" name="Google Shape;10669;p8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88"/>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8"/>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3" name="Google Shape;10673;p88"/>
          <p:cNvGrpSpPr/>
          <p:nvPr/>
        </p:nvGrpSpPr>
        <p:grpSpPr>
          <a:xfrm>
            <a:off x="1659816" y="1534087"/>
            <a:ext cx="380241" cy="371793"/>
            <a:chOff x="-42430625" y="1949750"/>
            <a:chExt cx="322950" cy="315775"/>
          </a:xfrm>
        </p:grpSpPr>
        <p:sp>
          <p:nvSpPr>
            <p:cNvPr id="10674" name="Google Shape;10674;p8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8" name="Google Shape;10678;p88"/>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8"/>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8"/>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8"/>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8"/>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8"/>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88"/>
          <p:cNvGrpSpPr/>
          <p:nvPr/>
        </p:nvGrpSpPr>
        <p:grpSpPr>
          <a:xfrm>
            <a:off x="2623344" y="3310032"/>
            <a:ext cx="372824" cy="372058"/>
            <a:chOff x="-38686275" y="2314400"/>
            <a:chExt cx="316650" cy="316000"/>
          </a:xfrm>
        </p:grpSpPr>
        <p:sp>
          <p:nvSpPr>
            <p:cNvPr id="10685" name="Google Shape;10685;p8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8"/>
          <p:cNvGrpSpPr/>
          <p:nvPr/>
        </p:nvGrpSpPr>
        <p:grpSpPr>
          <a:xfrm>
            <a:off x="2621946" y="3802072"/>
            <a:ext cx="375620" cy="373736"/>
            <a:chOff x="-38686275" y="2682250"/>
            <a:chExt cx="319025" cy="317425"/>
          </a:xfrm>
        </p:grpSpPr>
        <p:sp>
          <p:nvSpPr>
            <p:cNvPr id="10688" name="Google Shape;10688;p8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8"/>
          <p:cNvGrpSpPr/>
          <p:nvPr/>
        </p:nvGrpSpPr>
        <p:grpSpPr>
          <a:xfrm>
            <a:off x="3940328" y="3800615"/>
            <a:ext cx="391368" cy="376650"/>
            <a:chOff x="-37534750" y="2668075"/>
            <a:chExt cx="332400" cy="319900"/>
          </a:xfrm>
        </p:grpSpPr>
        <p:sp>
          <p:nvSpPr>
            <p:cNvPr id="10691" name="Google Shape;10691;p8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3" name="Google Shape;10693;p88"/>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4" name="Google Shape;10694;p88"/>
          <p:cNvGrpSpPr/>
          <p:nvPr/>
        </p:nvGrpSpPr>
        <p:grpSpPr>
          <a:xfrm>
            <a:off x="2131694" y="1981750"/>
            <a:ext cx="375591" cy="374060"/>
            <a:chOff x="-42062025" y="2316000"/>
            <a:chExt cx="319000" cy="317700"/>
          </a:xfrm>
        </p:grpSpPr>
        <p:sp>
          <p:nvSpPr>
            <p:cNvPr id="10695" name="Google Shape;10695;p8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7" name="Google Shape;10697;p88"/>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8" name="Google Shape;10698;p88"/>
          <p:cNvGrpSpPr/>
          <p:nvPr/>
        </p:nvGrpSpPr>
        <p:grpSpPr>
          <a:xfrm>
            <a:off x="876569" y="2892853"/>
            <a:ext cx="330143" cy="368173"/>
            <a:chOff x="-40150450" y="1977325"/>
            <a:chExt cx="280400" cy="312700"/>
          </a:xfrm>
        </p:grpSpPr>
        <p:sp>
          <p:nvSpPr>
            <p:cNvPr id="10699" name="Google Shape;10699;p8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8"/>
          <p:cNvGrpSpPr/>
          <p:nvPr/>
        </p:nvGrpSpPr>
        <p:grpSpPr>
          <a:xfrm>
            <a:off x="870534" y="3352072"/>
            <a:ext cx="342211" cy="372824"/>
            <a:chOff x="-40160700" y="2339625"/>
            <a:chExt cx="290650" cy="316650"/>
          </a:xfrm>
        </p:grpSpPr>
        <p:sp>
          <p:nvSpPr>
            <p:cNvPr id="10704" name="Google Shape;10704;p8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8"/>
          <p:cNvGrpSpPr/>
          <p:nvPr/>
        </p:nvGrpSpPr>
        <p:grpSpPr>
          <a:xfrm>
            <a:off x="852359" y="3802529"/>
            <a:ext cx="375591" cy="372824"/>
            <a:chOff x="-40171725" y="2705875"/>
            <a:chExt cx="319000" cy="316650"/>
          </a:xfrm>
        </p:grpSpPr>
        <p:sp>
          <p:nvSpPr>
            <p:cNvPr id="10709" name="Google Shape;10709;p8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88"/>
          <p:cNvGrpSpPr/>
          <p:nvPr/>
        </p:nvGrpSpPr>
        <p:grpSpPr>
          <a:xfrm>
            <a:off x="3109957" y="2876984"/>
            <a:ext cx="272686" cy="373766"/>
            <a:chOff x="-38275925" y="1946600"/>
            <a:chExt cx="231600" cy="317450"/>
          </a:xfrm>
        </p:grpSpPr>
        <p:sp>
          <p:nvSpPr>
            <p:cNvPr id="10712" name="Google Shape;10712;p8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4" name="Google Shape;10714;p88"/>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8"/>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6" name="Google Shape;10716;p88"/>
          <p:cNvGrpSpPr/>
          <p:nvPr/>
        </p:nvGrpSpPr>
        <p:grpSpPr>
          <a:xfrm>
            <a:off x="2173841" y="4274426"/>
            <a:ext cx="382096" cy="371911"/>
            <a:chOff x="-37190575" y="1951325"/>
            <a:chExt cx="324525" cy="315875"/>
          </a:xfrm>
        </p:grpSpPr>
        <p:sp>
          <p:nvSpPr>
            <p:cNvPr id="10717" name="Google Shape;10717;p8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88"/>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3" name="Google Shape;10723;p88"/>
          <p:cNvGrpSpPr/>
          <p:nvPr/>
        </p:nvGrpSpPr>
        <p:grpSpPr>
          <a:xfrm>
            <a:off x="2574144" y="2060577"/>
            <a:ext cx="373736" cy="293055"/>
            <a:chOff x="-41694200" y="2382950"/>
            <a:chExt cx="317425" cy="248900"/>
          </a:xfrm>
        </p:grpSpPr>
        <p:sp>
          <p:nvSpPr>
            <p:cNvPr id="10724" name="Google Shape;10724;p8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88"/>
          <p:cNvGrpSpPr/>
          <p:nvPr/>
        </p:nvGrpSpPr>
        <p:grpSpPr>
          <a:xfrm>
            <a:off x="2570967" y="2413885"/>
            <a:ext cx="375591" cy="373766"/>
            <a:chOff x="-41695775" y="2683025"/>
            <a:chExt cx="319000" cy="317450"/>
          </a:xfrm>
        </p:grpSpPr>
        <p:sp>
          <p:nvSpPr>
            <p:cNvPr id="10727" name="Google Shape;10727;p8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8"/>
          <p:cNvGrpSpPr/>
          <p:nvPr/>
        </p:nvGrpSpPr>
        <p:grpSpPr>
          <a:xfrm>
            <a:off x="1313266" y="2906655"/>
            <a:ext cx="342211" cy="375620"/>
            <a:chOff x="-39792875" y="1971800"/>
            <a:chExt cx="290650" cy="319025"/>
          </a:xfrm>
        </p:grpSpPr>
        <p:sp>
          <p:nvSpPr>
            <p:cNvPr id="10731" name="Google Shape;10731;p8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88"/>
          <p:cNvGrpSpPr/>
          <p:nvPr/>
        </p:nvGrpSpPr>
        <p:grpSpPr>
          <a:xfrm>
            <a:off x="1322068" y="3337731"/>
            <a:ext cx="324609" cy="374825"/>
            <a:chOff x="-39783425" y="2337925"/>
            <a:chExt cx="275700" cy="318350"/>
          </a:xfrm>
        </p:grpSpPr>
        <p:sp>
          <p:nvSpPr>
            <p:cNvPr id="10734" name="Google Shape;10734;p8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6" name="Google Shape;10736;p88"/>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7" name="Google Shape;10737;p88"/>
          <p:cNvGrpSpPr/>
          <p:nvPr/>
        </p:nvGrpSpPr>
        <p:grpSpPr>
          <a:xfrm>
            <a:off x="3490328" y="2878839"/>
            <a:ext cx="383950" cy="372618"/>
            <a:chOff x="-37956150" y="1948175"/>
            <a:chExt cx="326100" cy="316475"/>
          </a:xfrm>
        </p:grpSpPr>
        <p:sp>
          <p:nvSpPr>
            <p:cNvPr id="10738" name="Google Shape;10738;p8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8"/>
          <p:cNvGrpSpPr/>
          <p:nvPr/>
        </p:nvGrpSpPr>
        <p:grpSpPr>
          <a:xfrm>
            <a:off x="3497847" y="3386092"/>
            <a:ext cx="375620" cy="243015"/>
            <a:chOff x="-37953000" y="2379000"/>
            <a:chExt cx="319025" cy="206400"/>
          </a:xfrm>
        </p:grpSpPr>
        <p:sp>
          <p:nvSpPr>
            <p:cNvPr id="10742" name="Google Shape;10742;p8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88"/>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8"/>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50" name="Google Shape;10750;p8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751" name="Google Shape;10751;p88"/>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2" name="Google Shape;10752;p88"/>
          <p:cNvGrpSpPr/>
          <p:nvPr/>
        </p:nvGrpSpPr>
        <p:grpSpPr>
          <a:xfrm>
            <a:off x="4865594" y="2008353"/>
            <a:ext cx="354107" cy="355063"/>
            <a:chOff x="-28467625" y="2331750"/>
            <a:chExt cx="296150" cy="296950"/>
          </a:xfrm>
        </p:grpSpPr>
        <p:sp>
          <p:nvSpPr>
            <p:cNvPr id="10753" name="Google Shape;10753;p88"/>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8"/>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8"/>
          <p:cNvGrpSpPr/>
          <p:nvPr/>
        </p:nvGrpSpPr>
        <p:grpSpPr>
          <a:xfrm>
            <a:off x="4879719" y="2451434"/>
            <a:ext cx="325858" cy="351327"/>
            <a:chOff x="-28461325" y="2701925"/>
            <a:chExt cx="272525" cy="293825"/>
          </a:xfrm>
        </p:grpSpPr>
        <p:sp>
          <p:nvSpPr>
            <p:cNvPr id="10756" name="Google Shape;10756;p88"/>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8"/>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8"/>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8"/>
          <p:cNvGrpSpPr/>
          <p:nvPr/>
        </p:nvGrpSpPr>
        <p:grpSpPr>
          <a:xfrm>
            <a:off x="7103910" y="1625071"/>
            <a:ext cx="354107" cy="226974"/>
            <a:chOff x="-26585200" y="2025375"/>
            <a:chExt cx="296150" cy="189825"/>
          </a:xfrm>
        </p:grpSpPr>
        <p:sp>
          <p:nvSpPr>
            <p:cNvPr id="10760" name="Google Shape;10760;p88"/>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8"/>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8"/>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8"/>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8"/>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8"/>
          <p:cNvGrpSpPr/>
          <p:nvPr/>
        </p:nvGrpSpPr>
        <p:grpSpPr>
          <a:xfrm>
            <a:off x="7104373" y="2009294"/>
            <a:ext cx="353180" cy="353180"/>
            <a:chOff x="-26584425" y="2340425"/>
            <a:chExt cx="295375" cy="295375"/>
          </a:xfrm>
        </p:grpSpPr>
        <p:sp>
          <p:nvSpPr>
            <p:cNvPr id="10766" name="Google Shape;10766;p88"/>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8"/>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8"/>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8"/>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8"/>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8"/>
          <p:cNvGrpSpPr/>
          <p:nvPr/>
        </p:nvGrpSpPr>
        <p:grpSpPr>
          <a:xfrm>
            <a:off x="7099202" y="2450388"/>
            <a:ext cx="363523" cy="353419"/>
            <a:chOff x="-26585200" y="2710400"/>
            <a:chExt cx="304025" cy="295575"/>
          </a:xfrm>
        </p:grpSpPr>
        <p:sp>
          <p:nvSpPr>
            <p:cNvPr id="10772" name="Google Shape;10772;p88"/>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8"/>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8"/>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8"/>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8"/>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8"/>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8"/>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8"/>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8"/>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8"/>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8"/>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8"/>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8"/>
          <p:cNvGrpSpPr/>
          <p:nvPr/>
        </p:nvGrpSpPr>
        <p:grpSpPr>
          <a:xfrm>
            <a:off x="5754337" y="2891866"/>
            <a:ext cx="354136" cy="353210"/>
            <a:chOff x="-24709875" y="1970225"/>
            <a:chExt cx="296175" cy="295400"/>
          </a:xfrm>
        </p:grpSpPr>
        <p:sp>
          <p:nvSpPr>
            <p:cNvPr id="10785" name="Google Shape;10785;p88"/>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8"/>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8"/>
          <p:cNvGrpSpPr/>
          <p:nvPr/>
        </p:nvGrpSpPr>
        <p:grpSpPr>
          <a:xfrm>
            <a:off x="5786352" y="3338744"/>
            <a:ext cx="290107" cy="354107"/>
            <a:chOff x="-24683100" y="2340425"/>
            <a:chExt cx="242625" cy="296150"/>
          </a:xfrm>
        </p:grpSpPr>
        <p:sp>
          <p:nvSpPr>
            <p:cNvPr id="10788" name="Google Shape;10788;p88"/>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8"/>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8"/>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8"/>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88"/>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3" name="Google Shape;10793;p88"/>
          <p:cNvGrpSpPr/>
          <p:nvPr/>
        </p:nvGrpSpPr>
        <p:grpSpPr>
          <a:xfrm>
            <a:off x="7992594" y="2891866"/>
            <a:ext cx="360713" cy="353210"/>
            <a:chOff x="-22881800" y="1971800"/>
            <a:chExt cx="301675" cy="295400"/>
          </a:xfrm>
        </p:grpSpPr>
        <p:sp>
          <p:nvSpPr>
            <p:cNvPr id="10794" name="Google Shape;10794;p88"/>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8"/>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8"/>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8"/>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8"/>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8"/>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88"/>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8"/>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2" name="Google Shape;10802;p88"/>
          <p:cNvGrpSpPr/>
          <p:nvPr/>
        </p:nvGrpSpPr>
        <p:grpSpPr>
          <a:xfrm>
            <a:off x="5368939" y="2450029"/>
            <a:ext cx="227930" cy="354136"/>
            <a:chOff x="-28043900" y="2701925"/>
            <a:chExt cx="190625" cy="296175"/>
          </a:xfrm>
        </p:grpSpPr>
        <p:sp>
          <p:nvSpPr>
            <p:cNvPr id="10803" name="Google Shape;10803;p88"/>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8"/>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8"/>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8"/>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8"/>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8"/>
          <p:cNvGrpSpPr/>
          <p:nvPr/>
        </p:nvGrpSpPr>
        <p:grpSpPr>
          <a:xfrm>
            <a:off x="7541805" y="1561968"/>
            <a:ext cx="354136" cy="353180"/>
            <a:chOff x="-26215025" y="1971025"/>
            <a:chExt cx="296175" cy="295375"/>
          </a:xfrm>
        </p:grpSpPr>
        <p:sp>
          <p:nvSpPr>
            <p:cNvPr id="10809" name="Google Shape;10809;p88"/>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8"/>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8"/>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8"/>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8"/>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8"/>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8"/>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8"/>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8"/>
          <p:cNvGrpSpPr/>
          <p:nvPr/>
        </p:nvGrpSpPr>
        <p:grpSpPr>
          <a:xfrm>
            <a:off x="7541327" y="2009758"/>
            <a:ext cx="355093" cy="352253"/>
            <a:chOff x="-26215825" y="2341200"/>
            <a:chExt cx="296975" cy="294600"/>
          </a:xfrm>
        </p:grpSpPr>
        <p:sp>
          <p:nvSpPr>
            <p:cNvPr id="10818" name="Google Shape;10818;p88"/>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8"/>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8"/>
          <p:cNvGrpSpPr/>
          <p:nvPr/>
        </p:nvGrpSpPr>
        <p:grpSpPr>
          <a:xfrm>
            <a:off x="7573357" y="2450508"/>
            <a:ext cx="291033" cy="353180"/>
            <a:chOff x="-26179575" y="2710600"/>
            <a:chExt cx="243400" cy="295375"/>
          </a:xfrm>
        </p:grpSpPr>
        <p:sp>
          <p:nvSpPr>
            <p:cNvPr id="10821" name="Google Shape;10821;p88"/>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8"/>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8"/>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88"/>
          <p:cNvGrpSpPr/>
          <p:nvPr/>
        </p:nvGrpSpPr>
        <p:grpSpPr>
          <a:xfrm>
            <a:off x="6212417" y="2891881"/>
            <a:ext cx="337187" cy="353180"/>
            <a:chOff x="-24328675" y="1971025"/>
            <a:chExt cx="282000" cy="295375"/>
          </a:xfrm>
        </p:grpSpPr>
        <p:sp>
          <p:nvSpPr>
            <p:cNvPr id="10825" name="Google Shape;10825;p88"/>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8"/>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8"/>
          <p:cNvGrpSpPr/>
          <p:nvPr/>
        </p:nvGrpSpPr>
        <p:grpSpPr>
          <a:xfrm>
            <a:off x="6214778" y="3339207"/>
            <a:ext cx="332464" cy="353180"/>
            <a:chOff x="-24330250" y="2340425"/>
            <a:chExt cx="278050" cy="295375"/>
          </a:xfrm>
        </p:grpSpPr>
        <p:sp>
          <p:nvSpPr>
            <p:cNvPr id="10828" name="Google Shape;10828;p88"/>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8"/>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8"/>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8"/>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8"/>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8"/>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8"/>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8"/>
          <p:cNvGrpSpPr/>
          <p:nvPr/>
        </p:nvGrpSpPr>
        <p:grpSpPr>
          <a:xfrm>
            <a:off x="6204420" y="3780420"/>
            <a:ext cx="353180" cy="353180"/>
            <a:chOff x="-24338900" y="2710600"/>
            <a:chExt cx="295375" cy="295375"/>
          </a:xfrm>
        </p:grpSpPr>
        <p:sp>
          <p:nvSpPr>
            <p:cNvPr id="10836" name="Google Shape;10836;p88"/>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8"/>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88"/>
          <p:cNvGrpSpPr/>
          <p:nvPr/>
        </p:nvGrpSpPr>
        <p:grpSpPr>
          <a:xfrm>
            <a:off x="7995419" y="3339805"/>
            <a:ext cx="355063" cy="351984"/>
            <a:chOff x="-22859750" y="2335900"/>
            <a:chExt cx="296950" cy="294375"/>
          </a:xfrm>
        </p:grpSpPr>
        <p:sp>
          <p:nvSpPr>
            <p:cNvPr id="10839" name="Google Shape;10839;p88"/>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8"/>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8"/>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8"/>
          <p:cNvGrpSpPr/>
          <p:nvPr/>
        </p:nvGrpSpPr>
        <p:grpSpPr>
          <a:xfrm>
            <a:off x="5774767" y="1561953"/>
            <a:ext cx="311749" cy="353210"/>
            <a:chOff x="-27710725" y="1959200"/>
            <a:chExt cx="260725" cy="295400"/>
          </a:xfrm>
        </p:grpSpPr>
        <p:sp>
          <p:nvSpPr>
            <p:cNvPr id="10843" name="Google Shape;10843;p88"/>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8"/>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8"/>
          <p:cNvGrpSpPr/>
          <p:nvPr/>
        </p:nvGrpSpPr>
        <p:grpSpPr>
          <a:xfrm>
            <a:off x="5752631" y="2070499"/>
            <a:ext cx="356020" cy="230770"/>
            <a:chOff x="-27728850" y="2382950"/>
            <a:chExt cx="297750" cy="193000"/>
          </a:xfrm>
        </p:grpSpPr>
        <p:sp>
          <p:nvSpPr>
            <p:cNvPr id="10846" name="Google Shape;10846;p88"/>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8"/>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8"/>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9" name="Google Shape;10849;p88"/>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8"/>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88"/>
          <p:cNvGrpSpPr/>
          <p:nvPr/>
        </p:nvGrpSpPr>
        <p:grpSpPr>
          <a:xfrm>
            <a:off x="7983975" y="2018710"/>
            <a:ext cx="354136" cy="334348"/>
            <a:chOff x="-25844850" y="2357750"/>
            <a:chExt cx="296175" cy="279625"/>
          </a:xfrm>
        </p:grpSpPr>
        <p:sp>
          <p:nvSpPr>
            <p:cNvPr id="10852" name="Google Shape;10852;p88"/>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8"/>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8"/>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8"/>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8"/>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8"/>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88"/>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88"/>
          <p:cNvGrpSpPr/>
          <p:nvPr/>
        </p:nvGrpSpPr>
        <p:grpSpPr>
          <a:xfrm>
            <a:off x="6712883" y="2891866"/>
            <a:ext cx="228887" cy="353210"/>
            <a:chOff x="-23917525" y="1970225"/>
            <a:chExt cx="191425" cy="295400"/>
          </a:xfrm>
        </p:grpSpPr>
        <p:sp>
          <p:nvSpPr>
            <p:cNvPr id="10860" name="Google Shape;10860;p88"/>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8"/>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8"/>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8"/>
          <p:cNvGrpSpPr/>
          <p:nvPr/>
        </p:nvGrpSpPr>
        <p:grpSpPr>
          <a:xfrm>
            <a:off x="6668164" y="3338744"/>
            <a:ext cx="318325" cy="354107"/>
            <a:chOff x="-23952175" y="2340425"/>
            <a:chExt cx="266225" cy="296150"/>
          </a:xfrm>
        </p:grpSpPr>
        <p:sp>
          <p:nvSpPr>
            <p:cNvPr id="10864" name="Google Shape;10864;p88"/>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8"/>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6" name="Google Shape;10866;p88"/>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7" name="Google Shape;10867;p88"/>
          <p:cNvGrpSpPr/>
          <p:nvPr/>
        </p:nvGrpSpPr>
        <p:grpSpPr>
          <a:xfrm>
            <a:off x="8053336" y="3779000"/>
            <a:ext cx="239230" cy="356020"/>
            <a:chOff x="-22811700" y="2700350"/>
            <a:chExt cx="200075" cy="297750"/>
          </a:xfrm>
        </p:grpSpPr>
        <p:sp>
          <p:nvSpPr>
            <p:cNvPr id="10868" name="Google Shape;10868;p88"/>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8"/>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8"/>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8"/>
          <p:cNvGrpSpPr/>
          <p:nvPr/>
        </p:nvGrpSpPr>
        <p:grpSpPr>
          <a:xfrm>
            <a:off x="6201787" y="1561490"/>
            <a:ext cx="355063" cy="354136"/>
            <a:chOff x="-27358650" y="1961575"/>
            <a:chExt cx="296950" cy="296175"/>
          </a:xfrm>
        </p:grpSpPr>
        <p:sp>
          <p:nvSpPr>
            <p:cNvPr id="10872" name="Google Shape;10872;p88"/>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8"/>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88"/>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8"/>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8"/>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7" name="Google Shape;10877;p88"/>
          <p:cNvGrpSpPr/>
          <p:nvPr/>
        </p:nvGrpSpPr>
        <p:grpSpPr>
          <a:xfrm>
            <a:off x="4865631" y="3349565"/>
            <a:ext cx="356946" cy="332464"/>
            <a:chOff x="-25477800" y="2357750"/>
            <a:chExt cx="298525" cy="278050"/>
          </a:xfrm>
        </p:grpSpPr>
        <p:sp>
          <p:nvSpPr>
            <p:cNvPr id="10878" name="Google Shape;10878;p88"/>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8"/>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0" name="Google Shape;10880;p88"/>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1" name="Google Shape;10881;p88"/>
          <p:cNvGrpSpPr/>
          <p:nvPr/>
        </p:nvGrpSpPr>
        <p:grpSpPr>
          <a:xfrm>
            <a:off x="7100357" y="2891881"/>
            <a:ext cx="354136" cy="353180"/>
            <a:chOff x="-23599325" y="1971025"/>
            <a:chExt cx="296175" cy="295375"/>
          </a:xfrm>
        </p:grpSpPr>
        <p:sp>
          <p:nvSpPr>
            <p:cNvPr id="10882" name="Google Shape;10882;p88"/>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8"/>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88"/>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8"/>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8"/>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7" name="Google Shape;10887;p88"/>
          <p:cNvGrpSpPr/>
          <p:nvPr/>
        </p:nvGrpSpPr>
        <p:grpSpPr>
          <a:xfrm>
            <a:off x="6644801" y="1561609"/>
            <a:ext cx="360713" cy="353897"/>
            <a:chOff x="-26993200" y="1961775"/>
            <a:chExt cx="301675" cy="295975"/>
          </a:xfrm>
        </p:grpSpPr>
        <p:sp>
          <p:nvSpPr>
            <p:cNvPr id="10888" name="Google Shape;10888;p88"/>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8"/>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8"/>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8"/>
          <p:cNvGrpSpPr/>
          <p:nvPr/>
        </p:nvGrpSpPr>
        <p:grpSpPr>
          <a:xfrm>
            <a:off x="6669761" y="2009294"/>
            <a:ext cx="310792" cy="353180"/>
            <a:chOff x="-26970350" y="2332550"/>
            <a:chExt cx="259925" cy="295375"/>
          </a:xfrm>
        </p:grpSpPr>
        <p:sp>
          <p:nvSpPr>
            <p:cNvPr id="10892" name="Google Shape;10892;p88"/>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8"/>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88"/>
          <p:cNvGrpSpPr/>
          <p:nvPr/>
        </p:nvGrpSpPr>
        <p:grpSpPr>
          <a:xfrm>
            <a:off x="6649046" y="2482059"/>
            <a:ext cx="352223" cy="290077"/>
            <a:chOff x="-26986100" y="2735800"/>
            <a:chExt cx="294575" cy="242600"/>
          </a:xfrm>
        </p:grpSpPr>
        <p:sp>
          <p:nvSpPr>
            <p:cNvPr id="10895" name="Google Shape;10895;p88"/>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8"/>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88"/>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88"/>
          <p:cNvGrpSpPr/>
          <p:nvPr/>
        </p:nvGrpSpPr>
        <p:grpSpPr>
          <a:xfrm>
            <a:off x="5308265" y="3338744"/>
            <a:ext cx="353180" cy="354107"/>
            <a:chOff x="-25104475" y="2340425"/>
            <a:chExt cx="295375" cy="296150"/>
          </a:xfrm>
        </p:grpSpPr>
        <p:sp>
          <p:nvSpPr>
            <p:cNvPr id="10899" name="Google Shape;10899;p88"/>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8"/>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8"/>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8"/>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8"/>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8"/>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8"/>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8"/>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8"/>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8" name="Google Shape;10908;p88"/>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88"/>
          <p:cNvGrpSpPr/>
          <p:nvPr/>
        </p:nvGrpSpPr>
        <p:grpSpPr>
          <a:xfrm>
            <a:off x="7548093" y="2891403"/>
            <a:ext cx="355063" cy="354136"/>
            <a:chOff x="-23229925" y="1970225"/>
            <a:chExt cx="296950" cy="296175"/>
          </a:xfrm>
        </p:grpSpPr>
        <p:sp>
          <p:nvSpPr>
            <p:cNvPr id="10910" name="Google Shape;10910;p88"/>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8"/>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8"/>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8"/>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8"/>
          <p:cNvGrpSpPr/>
          <p:nvPr/>
        </p:nvGrpSpPr>
        <p:grpSpPr>
          <a:xfrm>
            <a:off x="7590466" y="3338266"/>
            <a:ext cx="270318" cy="355063"/>
            <a:chOff x="-23177950" y="2340425"/>
            <a:chExt cx="226075" cy="296950"/>
          </a:xfrm>
        </p:grpSpPr>
        <p:sp>
          <p:nvSpPr>
            <p:cNvPr id="10915" name="Google Shape;10915;p88"/>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8"/>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8"/>
          <p:cNvGrpSpPr/>
          <p:nvPr/>
        </p:nvGrpSpPr>
        <p:grpSpPr>
          <a:xfrm>
            <a:off x="7548556" y="3779942"/>
            <a:ext cx="354136" cy="354136"/>
            <a:chOff x="-23229150" y="2710600"/>
            <a:chExt cx="296175" cy="296175"/>
          </a:xfrm>
        </p:grpSpPr>
        <p:sp>
          <p:nvSpPr>
            <p:cNvPr id="10918" name="Google Shape;10918;p88"/>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8"/>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88"/>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24"/>
        <p:cNvGrpSpPr/>
        <p:nvPr/>
      </p:nvGrpSpPr>
      <p:grpSpPr>
        <a:xfrm>
          <a:off x="0" y="0"/>
          <a:ext cx="0" cy="0"/>
          <a:chOff x="0" y="0"/>
          <a:chExt cx="0" cy="0"/>
        </a:xfrm>
      </p:grpSpPr>
      <p:sp>
        <p:nvSpPr>
          <p:cNvPr id="10925" name="Google Shape;10925;p8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26" name="Google Shape;10926;p8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927" name="Google Shape;10927;p89"/>
          <p:cNvGrpSpPr/>
          <p:nvPr/>
        </p:nvGrpSpPr>
        <p:grpSpPr>
          <a:xfrm>
            <a:off x="854368" y="1541720"/>
            <a:ext cx="366269" cy="366240"/>
            <a:chOff x="-65131525" y="1914325"/>
            <a:chExt cx="316650" cy="316625"/>
          </a:xfrm>
        </p:grpSpPr>
        <p:sp>
          <p:nvSpPr>
            <p:cNvPr id="10928" name="Google Shape;10928;p8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9"/>
          <p:cNvGrpSpPr/>
          <p:nvPr/>
        </p:nvGrpSpPr>
        <p:grpSpPr>
          <a:xfrm>
            <a:off x="854368" y="2022007"/>
            <a:ext cx="366269" cy="366269"/>
            <a:chOff x="-65131525" y="2281350"/>
            <a:chExt cx="316650" cy="316650"/>
          </a:xfrm>
        </p:grpSpPr>
        <p:sp>
          <p:nvSpPr>
            <p:cNvPr id="10931" name="Google Shape;10931;p8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9"/>
          <p:cNvGrpSpPr/>
          <p:nvPr/>
        </p:nvGrpSpPr>
        <p:grpSpPr>
          <a:xfrm>
            <a:off x="857564" y="2487006"/>
            <a:ext cx="359878" cy="367165"/>
            <a:chOff x="-65129950" y="2646800"/>
            <a:chExt cx="311125" cy="317425"/>
          </a:xfrm>
        </p:grpSpPr>
        <p:sp>
          <p:nvSpPr>
            <p:cNvPr id="10934" name="Google Shape;10934;p8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9"/>
          <p:cNvGrpSpPr/>
          <p:nvPr/>
        </p:nvGrpSpPr>
        <p:grpSpPr>
          <a:xfrm>
            <a:off x="3060897" y="1540332"/>
            <a:ext cx="368987" cy="369016"/>
            <a:chOff x="-63252250" y="1930850"/>
            <a:chExt cx="319000" cy="319025"/>
          </a:xfrm>
        </p:grpSpPr>
        <p:sp>
          <p:nvSpPr>
            <p:cNvPr id="10937" name="Google Shape;10937;p8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9" name="Google Shape;10939;p89"/>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0" name="Google Shape;10940;p89"/>
          <p:cNvGrpSpPr/>
          <p:nvPr/>
        </p:nvGrpSpPr>
        <p:grpSpPr>
          <a:xfrm>
            <a:off x="3061808" y="2486543"/>
            <a:ext cx="367165" cy="368091"/>
            <a:chOff x="-63250675" y="2664125"/>
            <a:chExt cx="317425" cy="318225"/>
          </a:xfrm>
        </p:grpSpPr>
        <p:sp>
          <p:nvSpPr>
            <p:cNvPr id="10941" name="Google Shape;10941;p8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9"/>
          <p:cNvGrpSpPr/>
          <p:nvPr/>
        </p:nvGrpSpPr>
        <p:grpSpPr>
          <a:xfrm>
            <a:off x="1738471" y="2962950"/>
            <a:ext cx="363522" cy="361266"/>
            <a:chOff x="-61354075" y="1940500"/>
            <a:chExt cx="314275" cy="312325"/>
          </a:xfrm>
        </p:grpSpPr>
        <p:sp>
          <p:nvSpPr>
            <p:cNvPr id="10944" name="Google Shape;10944;p8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9"/>
          <p:cNvGrpSpPr/>
          <p:nvPr/>
        </p:nvGrpSpPr>
        <p:grpSpPr>
          <a:xfrm>
            <a:off x="1737098" y="3411502"/>
            <a:ext cx="366269" cy="336195"/>
            <a:chOff x="-61354875" y="2322300"/>
            <a:chExt cx="316650" cy="290650"/>
          </a:xfrm>
        </p:grpSpPr>
        <p:sp>
          <p:nvSpPr>
            <p:cNvPr id="10949" name="Google Shape;10949;p8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9"/>
          <p:cNvGrpSpPr/>
          <p:nvPr/>
        </p:nvGrpSpPr>
        <p:grpSpPr>
          <a:xfrm>
            <a:off x="1737098" y="3839066"/>
            <a:ext cx="366269" cy="366269"/>
            <a:chOff x="-61354875" y="2671225"/>
            <a:chExt cx="316650" cy="316650"/>
          </a:xfrm>
        </p:grpSpPr>
        <p:sp>
          <p:nvSpPr>
            <p:cNvPr id="10953" name="Google Shape;10953;p8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89"/>
          <p:cNvGrpSpPr/>
          <p:nvPr/>
        </p:nvGrpSpPr>
        <p:grpSpPr>
          <a:xfrm>
            <a:off x="3952502" y="2958801"/>
            <a:ext cx="368987" cy="369566"/>
            <a:chOff x="-59502375" y="1904375"/>
            <a:chExt cx="319000" cy="319500"/>
          </a:xfrm>
        </p:grpSpPr>
        <p:sp>
          <p:nvSpPr>
            <p:cNvPr id="10959" name="Google Shape;10959;p8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89"/>
          <p:cNvGrpSpPr/>
          <p:nvPr/>
        </p:nvGrpSpPr>
        <p:grpSpPr>
          <a:xfrm>
            <a:off x="1298621" y="1543007"/>
            <a:ext cx="368987" cy="363666"/>
            <a:chOff x="-64774725" y="1916550"/>
            <a:chExt cx="319000" cy="314400"/>
          </a:xfrm>
        </p:grpSpPr>
        <p:sp>
          <p:nvSpPr>
            <p:cNvPr id="10963" name="Google Shape;10963;p8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89"/>
          <p:cNvGrpSpPr/>
          <p:nvPr/>
        </p:nvGrpSpPr>
        <p:grpSpPr>
          <a:xfrm>
            <a:off x="1299979" y="2020186"/>
            <a:ext cx="366269" cy="369913"/>
            <a:chOff x="-64764500" y="2280550"/>
            <a:chExt cx="316650" cy="319800"/>
          </a:xfrm>
        </p:grpSpPr>
        <p:sp>
          <p:nvSpPr>
            <p:cNvPr id="10966" name="Google Shape;10966;p8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8" name="Google Shape;10968;p89"/>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9" name="Google Shape;10969;p89"/>
          <p:cNvGrpSpPr/>
          <p:nvPr/>
        </p:nvGrpSpPr>
        <p:grpSpPr>
          <a:xfrm>
            <a:off x="3512023" y="1579963"/>
            <a:ext cx="365344" cy="289753"/>
            <a:chOff x="-62882850" y="1999375"/>
            <a:chExt cx="315850" cy="250500"/>
          </a:xfrm>
        </p:grpSpPr>
        <p:sp>
          <p:nvSpPr>
            <p:cNvPr id="10970" name="Google Shape;10970;p8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9"/>
          <p:cNvGrpSpPr/>
          <p:nvPr/>
        </p:nvGrpSpPr>
        <p:grpSpPr>
          <a:xfrm>
            <a:off x="3503362" y="2021545"/>
            <a:ext cx="382665" cy="367194"/>
            <a:chOff x="-62890750" y="2296300"/>
            <a:chExt cx="330825" cy="317450"/>
          </a:xfrm>
        </p:grpSpPr>
        <p:sp>
          <p:nvSpPr>
            <p:cNvPr id="10973" name="Google Shape;10973;p8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89"/>
          <p:cNvGrpSpPr/>
          <p:nvPr/>
        </p:nvGrpSpPr>
        <p:grpSpPr>
          <a:xfrm>
            <a:off x="3512023" y="2487006"/>
            <a:ext cx="365344" cy="367165"/>
            <a:chOff x="-62882850" y="2664925"/>
            <a:chExt cx="315850" cy="317425"/>
          </a:xfrm>
        </p:grpSpPr>
        <p:sp>
          <p:nvSpPr>
            <p:cNvPr id="10977" name="Google Shape;10977;p8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9" name="Google Shape;10979;p89"/>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0" name="Google Shape;10980;p89"/>
          <p:cNvGrpSpPr/>
          <p:nvPr/>
        </p:nvGrpSpPr>
        <p:grpSpPr>
          <a:xfrm>
            <a:off x="2183172" y="3399646"/>
            <a:ext cx="366269" cy="359907"/>
            <a:chOff x="-60988625" y="2310475"/>
            <a:chExt cx="316650" cy="311150"/>
          </a:xfrm>
        </p:grpSpPr>
        <p:sp>
          <p:nvSpPr>
            <p:cNvPr id="10981" name="Google Shape;10981;p8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9"/>
          <p:cNvGrpSpPr/>
          <p:nvPr/>
        </p:nvGrpSpPr>
        <p:grpSpPr>
          <a:xfrm>
            <a:off x="2183634" y="3837809"/>
            <a:ext cx="365344" cy="368785"/>
            <a:chOff x="-60987050" y="2671400"/>
            <a:chExt cx="315850" cy="318825"/>
          </a:xfrm>
        </p:grpSpPr>
        <p:sp>
          <p:nvSpPr>
            <p:cNvPr id="10988" name="Google Shape;10988;p8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89"/>
          <p:cNvGrpSpPr/>
          <p:nvPr/>
        </p:nvGrpSpPr>
        <p:grpSpPr>
          <a:xfrm>
            <a:off x="3952500" y="3400571"/>
            <a:ext cx="368987" cy="358056"/>
            <a:chOff x="-59481900" y="2290800"/>
            <a:chExt cx="319000" cy="309550"/>
          </a:xfrm>
        </p:grpSpPr>
        <p:sp>
          <p:nvSpPr>
            <p:cNvPr id="10991" name="Google Shape;10991;p8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89"/>
          <p:cNvGrpSpPr/>
          <p:nvPr/>
        </p:nvGrpSpPr>
        <p:grpSpPr>
          <a:xfrm>
            <a:off x="1741805" y="1541344"/>
            <a:ext cx="368987" cy="366992"/>
            <a:chOff x="-64401400" y="1914475"/>
            <a:chExt cx="319000" cy="317275"/>
          </a:xfrm>
        </p:grpSpPr>
        <p:sp>
          <p:nvSpPr>
            <p:cNvPr id="10998" name="Google Shape;10998;p8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89"/>
          <p:cNvGrpSpPr/>
          <p:nvPr/>
        </p:nvGrpSpPr>
        <p:grpSpPr>
          <a:xfrm>
            <a:off x="1806493" y="2022383"/>
            <a:ext cx="239610" cy="365517"/>
            <a:chOff x="-64343900" y="2282125"/>
            <a:chExt cx="207150" cy="316000"/>
          </a:xfrm>
        </p:grpSpPr>
        <p:sp>
          <p:nvSpPr>
            <p:cNvPr id="11002" name="Google Shape;11002;p8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4" name="Google Shape;11004;p89"/>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5" name="Google Shape;11005;p89"/>
          <p:cNvGrpSpPr/>
          <p:nvPr/>
        </p:nvGrpSpPr>
        <p:grpSpPr>
          <a:xfrm>
            <a:off x="3986941" y="1541604"/>
            <a:ext cx="318873" cy="366471"/>
            <a:chOff x="-62496925" y="1931475"/>
            <a:chExt cx="275675" cy="316825"/>
          </a:xfrm>
        </p:grpSpPr>
        <p:sp>
          <p:nvSpPr>
            <p:cNvPr id="11006" name="Google Shape;11006;p8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9"/>
          <p:cNvGrpSpPr/>
          <p:nvPr/>
        </p:nvGrpSpPr>
        <p:grpSpPr>
          <a:xfrm>
            <a:off x="3963691" y="2021429"/>
            <a:ext cx="365373" cy="367426"/>
            <a:chOff x="-62516625" y="2297875"/>
            <a:chExt cx="315875" cy="317650"/>
          </a:xfrm>
        </p:grpSpPr>
        <p:sp>
          <p:nvSpPr>
            <p:cNvPr id="11009" name="Google Shape;11009;p8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9"/>
          <p:cNvGrpSpPr/>
          <p:nvPr/>
        </p:nvGrpSpPr>
        <p:grpSpPr>
          <a:xfrm>
            <a:off x="3962332" y="2503388"/>
            <a:ext cx="368091" cy="334402"/>
            <a:chOff x="-62518200" y="2692475"/>
            <a:chExt cx="318225" cy="289100"/>
          </a:xfrm>
        </p:grpSpPr>
        <p:sp>
          <p:nvSpPr>
            <p:cNvPr id="11012" name="Google Shape;11012;p8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9"/>
          <p:cNvGrpSpPr/>
          <p:nvPr/>
        </p:nvGrpSpPr>
        <p:grpSpPr>
          <a:xfrm>
            <a:off x="2648986" y="2960912"/>
            <a:ext cx="309793" cy="365344"/>
            <a:chOff x="-60597975" y="1939525"/>
            <a:chExt cx="267825" cy="315850"/>
          </a:xfrm>
        </p:grpSpPr>
        <p:sp>
          <p:nvSpPr>
            <p:cNvPr id="11015" name="Google Shape;11015;p8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9"/>
          <p:cNvGrpSpPr/>
          <p:nvPr/>
        </p:nvGrpSpPr>
        <p:grpSpPr>
          <a:xfrm>
            <a:off x="2619389" y="3395337"/>
            <a:ext cx="368987" cy="368525"/>
            <a:chOff x="-60620800" y="2304600"/>
            <a:chExt cx="319000" cy="318600"/>
          </a:xfrm>
        </p:grpSpPr>
        <p:sp>
          <p:nvSpPr>
            <p:cNvPr id="11018" name="Google Shape;11018;p8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9"/>
          <p:cNvGrpSpPr/>
          <p:nvPr/>
        </p:nvGrpSpPr>
        <p:grpSpPr>
          <a:xfrm>
            <a:off x="2620748" y="3890988"/>
            <a:ext cx="366269" cy="262426"/>
            <a:chOff x="-60621600" y="2716100"/>
            <a:chExt cx="316650" cy="226875"/>
          </a:xfrm>
        </p:grpSpPr>
        <p:sp>
          <p:nvSpPr>
            <p:cNvPr id="11022" name="Google Shape;11022;p8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9"/>
          <p:cNvGrpSpPr/>
          <p:nvPr/>
        </p:nvGrpSpPr>
        <p:grpSpPr>
          <a:xfrm>
            <a:off x="3957965" y="3839081"/>
            <a:ext cx="358056" cy="366240"/>
            <a:chOff x="-59475600" y="2658625"/>
            <a:chExt cx="309550" cy="316625"/>
          </a:xfrm>
        </p:grpSpPr>
        <p:sp>
          <p:nvSpPr>
            <p:cNvPr id="11025" name="Google Shape;11025;p8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2" name="Google Shape;11032;p89"/>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9"/>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89"/>
          <p:cNvGrpSpPr/>
          <p:nvPr/>
        </p:nvGrpSpPr>
        <p:grpSpPr>
          <a:xfrm>
            <a:off x="2233086" y="2487006"/>
            <a:ext cx="263294" cy="367165"/>
            <a:chOff x="-63987100" y="2646800"/>
            <a:chExt cx="227625" cy="317425"/>
          </a:xfrm>
        </p:grpSpPr>
        <p:sp>
          <p:nvSpPr>
            <p:cNvPr id="11035" name="Google Shape;11035;p8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9"/>
          <p:cNvGrpSpPr/>
          <p:nvPr/>
        </p:nvGrpSpPr>
        <p:grpSpPr>
          <a:xfrm>
            <a:off x="852428" y="2958627"/>
            <a:ext cx="358056" cy="369913"/>
            <a:chOff x="-62148000" y="1930075"/>
            <a:chExt cx="309550" cy="319800"/>
          </a:xfrm>
        </p:grpSpPr>
        <p:sp>
          <p:nvSpPr>
            <p:cNvPr id="11038" name="Google Shape;11038;p8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89"/>
          <p:cNvGrpSpPr/>
          <p:nvPr/>
        </p:nvGrpSpPr>
        <p:grpSpPr>
          <a:xfrm>
            <a:off x="849695" y="3396913"/>
            <a:ext cx="363522" cy="365373"/>
            <a:chOff x="-62150375" y="2297875"/>
            <a:chExt cx="314275" cy="315875"/>
          </a:xfrm>
        </p:grpSpPr>
        <p:sp>
          <p:nvSpPr>
            <p:cNvPr id="11041" name="Google Shape;11041;p8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9"/>
          <p:cNvGrpSpPr/>
          <p:nvPr/>
        </p:nvGrpSpPr>
        <p:grpSpPr>
          <a:xfrm>
            <a:off x="848322" y="3838156"/>
            <a:ext cx="366269" cy="368091"/>
            <a:chOff x="-62150375" y="2664925"/>
            <a:chExt cx="316650" cy="318225"/>
          </a:xfrm>
        </p:grpSpPr>
        <p:sp>
          <p:nvSpPr>
            <p:cNvPr id="11047" name="Google Shape;11047;p8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89"/>
          <p:cNvGrpSpPr/>
          <p:nvPr/>
        </p:nvGrpSpPr>
        <p:grpSpPr>
          <a:xfrm>
            <a:off x="3065911" y="2959133"/>
            <a:ext cx="367165" cy="368901"/>
            <a:chOff x="-60254550" y="1938025"/>
            <a:chExt cx="317425" cy="318925"/>
          </a:xfrm>
        </p:grpSpPr>
        <p:sp>
          <p:nvSpPr>
            <p:cNvPr id="11052" name="Google Shape;11052;p8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9"/>
          <p:cNvGrpSpPr/>
          <p:nvPr/>
        </p:nvGrpSpPr>
        <p:grpSpPr>
          <a:xfrm>
            <a:off x="3040249" y="3396389"/>
            <a:ext cx="366648" cy="366420"/>
            <a:chOff x="6479471" y="2079003"/>
            <a:chExt cx="348923" cy="348706"/>
          </a:xfrm>
        </p:grpSpPr>
        <p:sp>
          <p:nvSpPr>
            <p:cNvPr id="11057" name="Google Shape;11057;p8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8" name="Google Shape;11058;p89"/>
            <p:cNvGrpSpPr/>
            <p:nvPr/>
          </p:nvGrpSpPr>
          <p:grpSpPr>
            <a:xfrm>
              <a:off x="6520582" y="2079003"/>
              <a:ext cx="307811" cy="348706"/>
              <a:chOff x="-60218325" y="2304850"/>
              <a:chExt cx="279625" cy="316775"/>
            </a:xfrm>
          </p:grpSpPr>
          <p:sp>
            <p:nvSpPr>
              <p:cNvPr id="11059" name="Google Shape;11059;p8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66" name="Google Shape;11066;p89"/>
          <p:cNvGrpSpPr/>
          <p:nvPr/>
        </p:nvGrpSpPr>
        <p:grpSpPr>
          <a:xfrm>
            <a:off x="3094149" y="3837707"/>
            <a:ext cx="310690" cy="368987"/>
            <a:chOff x="-60232500" y="2671225"/>
            <a:chExt cx="268600" cy="319000"/>
          </a:xfrm>
        </p:grpSpPr>
        <p:sp>
          <p:nvSpPr>
            <p:cNvPr id="11067" name="Google Shape;11067;p8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89"/>
          <p:cNvGrpSpPr/>
          <p:nvPr/>
        </p:nvGrpSpPr>
        <p:grpSpPr>
          <a:xfrm>
            <a:off x="2179643" y="4286341"/>
            <a:ext cx="365373" cy="368987"/>
            <a:chOff x="-59100700" y="1911950"/>
            <a:chExt cx="315875" cy="319000"/>
          </a:xfrm>
        </p:grpSpPr>
        <p:sp>
          <p:nvSpPr>
            <p:cNvPr id="11070" name="Google Shape;11070;p8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9"/>
          <p:cNvGrpSpPr/>
          <p:nvPr/>
        </p:nvGrpSpPr>
        <p:grpSpPr>
          <a:xfrm>
            <a:off x="2621810" y="1541821"/>
            <a:ext cx="379918" cy="366038"/>
            <a:chOff x="-63665750" y="1914325"/>
            <a:chExt cx="328450" cy="316450"/>
          </a:xfrm>
        </p:grpSpPr>
        <p:sp>
          <p:nvSpPr>
            <p:cNvPr id="11081" name="Google Shape;11081;p8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9"/>
          <p:cNvGrpSpPr/>
          <p:nvPr/>
        </p:nvGrpSpPr>
        <p:grpSpPr>
          <a:xfrm>
            <a:off x="2626814" y="2020865"/>
            <a:ext cx="369913" cy="368554"/>
            <a:chOff x="-63666550" y="2278975"/>
            <a:chExt cx="319800" cy="318625"/>
          </a:xfrm>
        </p:grpSpPr>
        <p:sp>
          <p:nvSpPr>
            <p:cNvPr id="11084" name="Google Shape;11084;p8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9"/>
          <p:cNvGrpSpPr/>
          <p:nvPr/>
        </p:nvGrpSpPr>
        <p:grpSpPr>
          <a:xfrm>
            <a:off x="2624081" y="2486890"/>
            <a:ext cx="375378" cy="367397"/>
            <a:chOff x="-63669700" y="2646600"/>
            <a:chExt cx="324525" cy="317625"/>
          </a:xfrm>
        </p:grpSpPr>
        <p:sp>
          <p:nvSpPr>
            <p:cNvPr id="11087" name="Google Shape;11087;p8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89"/>
          <p:cNvGrpSpPr/>
          <p:nvPr/>
        </p:nvGrpSpPr>
        <p:grpSpPr>
          <a:xfrm>
            <a:off x="1286361" y="2960218"/>
            <a:ext cx="366269" cy="366732"/>
            <a:chOff x="-61784125" y="1931250"/>
            <a:chExt cx="316650" cy="317050"/>
          </a:xfrm>
        </p:grpSpPr>
        <p:sp>
          <p:nvSpPr>
            <p:cNvPr id="11090" name="Google Shape;11090;p8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9"/>
          <p:cNvGrpSpPr/>
          <p:nvPr/>
        </p:nvGrpSpPr>
        <p:grpSpPr>
          <a:xfrm>
            <a:off x="1286360" y="3396465"/>
            <a:ext cx="366269" cy="366269"/>
            <a:chOff x="-61783350" y="2297100"/>
            <a:chExt cx="316650" cy="316650"/>
          </a:xfrm>
        </p:grpSpPr>
        <p:sp>
          <p:nvSpPr>
            <p:cNvPr id="11095" name="Google Shape;11095;p8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89"/>
          <p:cNvGrpSpPr/>
          <p:nvPr/>
        </p:nvGrpSpPr>
        <p:grpSpPr>
          <a:xfrm>
            <a:off x="1286360" y="3837548"/>
            <a:ext cx="366269" cy="369305"/>
            <a:chOff x="-61782550" y="2664925"/>
            <a:chExt cx="316650" cy="319275"/>
          </a:xfrm>
        </p:grpSpPr>
        <p:sp>
          <p:nvSpPr>
            <p:cNvPr id="11098" name="Google Shape;11098;p8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9"/>
          <p:cNvGrpSpPr/>
          <p:nvPr/>
        </p:nvGrpSpPr>
        <p:grpSpPr>
          <a:xfrm>
            <a:off x="3508137" y="2968936"/>
            <a:ext cx="367165" cy="349294"/>
            <a:chOff x="-59889100" y="1945025"/>
            <a:chExt cx="317425" cy="301975"/>
          </a:xfrm>
        </p:grpSpPr>
        <p:sp>
          <p:nvSpPr>
            <p:cNvPr id="11102" name="Google Shape;11102;p8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6" name="Google Shape;11106;p89"/>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89"/>
          <p:cNvGrpSpPr/>
          <p:nvPr/>
        </p:nvGrpSpPr>
        <p:grpSpPr>
          <a:xfrm>
            <a:off x="3507226" y="3839471"/>
            <a:ext cx="368987" cy="365459"/>
            <a:chOff x="-59889100" y="2671925"/>
            <a:chExt cx="319000" cy="315950"/>
          </a:xfrm>
        </p:grpSpPr>
        <p:sp>
          <p:nvSpPr>
            <p:cNvPr id="11108" name="Google Shape;11108;p8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9"/>
          <p:cNvGrpSpPr/>
          <p:nvPr/>
        </p:nvGrpSpPr>
        <p:grpSpPr>
          <a:xfrm>
            <a:off x="2620204" y="4281976"/>
            <a:ext cx="367165" cy="366269"/>
            <a:chOff x="-59092025" y="2296300"/>
            <a:chExt cx="317425" cy="316650"/>
          </a:xfrm>
        </p:grpSpPr>
        <p:sp>
          <p:nvSpPr>
            <p:cNvPr id="11113" name="Google Shape;11113;p8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89"/>
          <p:cNvGrpSpPr/>
          <p:nvPr/>
        </p:nvGrpSpPr>
        <p:grpSpPr>
          <a:xfrm>
            <a:off x="4865611" y="1532895"/>
            <a:ext cx="353174" cy="347599"/>
            <a:chOff x="683125" y="1955275"/>
            <a:chExt cx="299325" cy="294600"/>
          </a:xfrm>
        </p:grpSpPr>
        <p:sp>
          <p:nvSpPr>
            <p:cNvPr id="11116" name="Google Shape;11116;p89"/>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9"/>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9"/>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9"/>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9"/>
          <p:cNvGrpSpPr/>
          <p:nvPr/>
        </p:nvGrpSpPr>
        <p:grpSpPr>
          <a:xfrm>
            <a:off x="4866541" y="1983453"/>
            <a:ext cx="351315" cy="349486"/>
            <a:chOff x="685475" y="2318350"/>
            <a:chExt cx="297750" cy="296200"/>
          </a:xfrm>
        </p:grpSpPr>
        <p:sp>
          <p:nvSpPr>
            <p:cNvPr id="11121" name="Google Shape;11121;p89"/>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9"/>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9"/>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4" name="Google Shape;11124;p89"/>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5" name="Google Shape;11125;p89"/>
          <p:cNvGrpSpPr/>
          <p:nvPr/>
        </p:nvGrpSpPr>
        <p:grpSpPr>
          <a:xfrm>
            <a:off x="7094699" y="1532659"/>
            <a:ext cx="309517" cy="348071"/>
            <a:chOff x="2523000" y="1954875"/>
            <a:chExt cx="262325" cy="295000"/>
          </a:xfrm>
        </p:grpSpPr>
        <p:sp>
          <p:nvSpPr>
            <p:cNvPr id="11126" name="Google Shape;11126;p8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9"/>
          <p:cNvGrpSpPr/>
          <p:nvPr/>
        </p:nvGrpSpPr>
        <p:grpSpPr>
          <a:xfrm>
            <a:off x="7073800" y="1983925"/>
            <a:ext cx="351315" cy="348542"/>
            <a:chOff x="2508825" y="2318350"/>
            <a:chExt cx="297750" cy="295400"/>
          </a:xfrm>
        </p:grpSpPr>
        <p:sp>
          <p:nvSpPr>
            <p:cNvPr id="11129" name="Google Shape;11129;p89"/>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9"/>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1" name="Google Shape;11131;p89"/>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2" name="Google Shape;11132;p89"/>
          <p:cNvGrpSpPr/>
          <p:nvPr/>
        </p:nvGrpSpPr>
        <p:grpSpPr>
          <a:xfrm>
            <a:off x="5747373" y="2897978"/>
            <a:ext cx="347599" cy="348513"/>
            <a:chOff x="4321150" y="1946600"/>
            <a:chExt cx="294600" cy="295375"/>
          </a:xfrm>
        </p:grpSpPr>
        <p:sp>
          <p:nvSpPr>
            <p:cNvPr id="11133" name="Google Shape;11133;p89"/>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9"/>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9"/>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6" name="Google Shape;11136;p89"/>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9"/>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9"/>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9"/>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0" name="Google Shape;11140;p89"/>
          <p:cNvGrpSpPr/>
          <p:nvPr/>
        </p:nvGrpSpPr>
        <p:grpSpPr>
          <a:xfrm>
            <a:off x="5309921" y="1983925"/>
            <a:ext cx="352230" cy="348542"/>
            <a:chOff x="1049375" y="2318350"/>
            <a:chExt cx="298525" cy="295400"/>
          </a:xfrm>
        </p:grpSpPr>
        <p:sp>
          <p:nvSpPr>
            <p:cNvPr id="11141" name="Google Shape;11141;p89"/>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9"/>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9"/>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9"/>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9"/>
          <p:cNvGrpSpPr/>
          <p:nvPr/>
        </p:nvGrpSpPr>
        <p:grpSpPr>
          <a:xfrm>
            <a:off x="5310393" y="2424376"/>
            <a:ext cx="351286" cy="351286"/>
            <a:chOff x="1049375" y="2680675"/>
            <a:chExt cx="297725" cy="297725"/>
          </a:xfrm>
        </p:grpSpPr>
        <p:sp>
          <p:nvSpPr>
            <p:cNvPr id="11146" name="Google Shape;11146;p89"/>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9"/>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9"/>
          <p:cNvGrpSpPr/>
          <p:nvPr/>
        </p:nvGrpSpPr>
        <p:grpSpPr>
          <a:xfrm>
            <a:off x="7523845" y="1532423"/>
            <a:ext cx="348513" cy="348542"/>
            <a:chOff x="2872725" y="1954475"/>
            <a:chExt cx="295375" cy="295400"/>
          </a:xfrm>
        </p:grpSpPr>
        <p:sp>
          <p:nvSpPr>
            <p:cNvPr id="11149" name="Google Shape;11149;p89"/>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9"/>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9"/>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9"/>
          <p:cNvGrpSpPr/>
          <p:nvPr/>
        </p:nvGrpSpPr>
        <p:grpSpPr>
          <a:xfrm>
            <a:off x="7545216" y="1982996"/>
            <a:ext cx="305771" cy="350401"/>
            <a:chOff x="2890050" y="2318350"/>
            <a:chExt cx="259150" cy="296975"/>
          </a:xfrm>
        </p:grpSpPr>
        <p:sp>
          <p:nvSpPr>
            <p:cNvPr id="11153" name="Google Shape;11153;p89"/>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9"/>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89"/>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6" name="Google Shape;11156;p89"/>
          <p:cNvGrpSpPr/>
          <p:nvPr/>
        </p:nvGrpSpPr>
        <p:grpSpPr>
          <a:xfrm>
            <a:off x="6187732" y="2898450"/>
            <a:ext cx="347569" cy="347569"/>
            <a:chOff x="4685050" y="1945825"/>
            <a:chExt cx="294575" cy="294575"/>
          </a:xfrm>
        </p:grpSpPr>
        <p:sp>
          <p:nvSpPr>
            <p:cNvPr id="11157" name="Google Shape;11157;p89"/>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9"/>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9"/>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9"/>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9"/>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2" name="Google Shape;11162;p89"/>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9"/>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4" name="Google Shape;11164;p89"/>
          <p:cNvGrpSpPr/>
          <p:nvPr/>
        </p:nvGrpSpPr>
        <p:grpSpPr>
          <a:xfrm>
            <a:off x="7958004" y="3387425"/>
            <a:ext cx="348513" cy="347599"/>
            <a:chOff x="6131900" y="2301825"/>
            <a:chExt cx="295375" cy="294600"/>
          </a:xfrm>
        </p:grpSpPr>
        <p:sp>
          <p:nvSpPr>
            <p:cNvPr id="11165" name="Google Shape;11165;p89"/>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9"/>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9"/>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9"/>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9"/>
          <p:cNvGrpSpPr/>
          <p:nvPr/>
        </p:nvGrpSpPr>
        <p:grpSpPr>
          <a:xfrm>
            <a:off x="5753997" y="1531966"/>
            <a:ext cx="351315" cy="349457"/>
            <a:chOff x="1412450" y="1954475"/>
            <a:chExt cx="297750" cy="296175"/>
          </a:xfrm>
        </p:grpSpPr>
        <p:sp>
          <p:nvSpPr>
            <p:cNvPr id="11170" name="Google Shape;11170;p8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89"/>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89"/>
          <p:cNvGrpSpPr/>
          <p:nvPr/>
        </p:nvGrpSpPr>
        <p:grpSpPr>
          <a:xfrm>
            <a:off x="5753997" y="2424494"/>
            <a:ext cx="351315" cy="351050"/>
            <a:chOff x="1413250" y="2680675"/>
            <a:chExt cx="297750" cy="297525"/>
          </a:xfrm>
        </p:grpSpPr>
        <p:sp>
          <p:nvSpPr>
            <p:cNvPr id="11174" name="Google Shape;11174;p8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9"/>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9"/>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9"/>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1" name="Google Shape;11181;p89"/>
          <p:cNvGrpSpPr/>
          <p:nvPr/>
        </p:nvGrpSpPr>
        <p:grpSpPr>
          <a:xfrm>
            <a:off x="6630407" y="2898111"/>
            <a:ext cx="350371" cy="348247"/>
            <a:chOff x="5045775" y="1946400"/>
            <a:chExt cx="296950" cy="295150"/>
          </a:xfrm>
        </p:grpSpPr>
        <p:sp>
          <p:nvSpPr>
            <p:cNvPr id="11182" name="Google Shape;11182;p89"/>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9"/>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9"/>
          <p:cNvGrpSpPr/>
          <p:nvPr/>
        </p:nvGrpSpPr>
        <p:grpSpPr>
          <a:xfrm>
            <a:off x="6629006" y="3406938"/>
            <a:ext cx="353174" cy="308573"/>
            <a:chOff x="5046550" y="2327025"/>
            <a:chExt cx="299325" cy="261525"/>
          </a:xfrm>
        </p:grpSpPr>
        <p:sp>
          <p:nvSpPr>
            <p:cNvPr id="11185" name="Google Shape;11185;p89"/>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9"/>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9"/>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89"/>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89"/>
          <p:cNvGrpSpPr/>
          <p:nvPr/>
        </p:nvGrpSpPr>
        <p:grpSpPr>
          <a:xfrm>
            <a:off x="7956604" y="3836276"/>
            <a:ext cx="351315" cy="348513"/>
            <a:chOff x="6167350" y="2672800"/>
            <a:chExt cx="297750" cy="295375"/>
          </a:xfrm>
        </p:grpSpPr>
        <p:sp>
          <p:nvSpPr>
            <p:cNvPr id="11190" name="Google Shape;11190;p89"/>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9"/>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9"/>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9"/>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9"/>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89"/>
          <p:cNvGrpSpPr/>
          <p:nvPr/>
        </p:nvGrpSpPr>
        <p:grpSpPr>
          <a:xfrm>
            <a:off x="6197601" y="1531509"/>
            <a:ext cx="347599" cy="350371"/>
            <a:chOff x="1777925" y="1953700"/>
            <a:chExt cx="294600" cy="296950"/>
          </a:xfrm>
        </p:grpSpPr>
        <p:sp>
          <p:nvSpPr>
            <p:cNvPr id="11196" name="Google Shape;11196;p89"/>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9"/>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9"/>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9"/>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89"/>
          <p:cNvGrpSpPr/>
          <p:nvPr/>
        </p:nvGrpSpPr>
        <p:grpSpPr>
          <a:xfrm>
            <a:off x="6213411" y="1984397"/>
            <a:ext cx="315977" cy="347599"/>
            <a:chOff x="1790525" y="2319150"/>
            <a:chExt cx="267800" cy="294600"/>
          </a:xfrm>
        </p:grpSpPr>
        <p:sp>
          <p:nvSpPr>
            <p:cNvPr id="11201" name="Google Shape;11201;p89"/>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9"/>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89"/>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4" name="Google Shape;11204;p89"/>
          <p:cNvGrpSpPr/>
          <p:nvPr/>
        </p:nvGrpSpPr>
        <p:grpSpPr>
          <a:xfrm>
            <a:off x="4866386" y="2897963"/>
            <a:ext cx="349457" cy="348542"/>
            <a:chOff x="3599700" y="1954475"/>
            <a:chExt cx="296175" cy="295400"/>
          </a:xfrm>
        </p:grpSpPr>
        <p:sp>
          <p:nvSpPr>
            <p:cNvPr id="11205" name="Google Shape;11205;p89"/>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9"/>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9"/>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89"/>
          <p:cNvGrpSpPr/>
          <p:nvPr/>
        </p:nvGrpSpPr>
        <p:grpSpPr>
          <a:xfrm>
            <a:off x="4867316" y="3387426"/>
            <a:ext cx="347599" cy="347599"/>
            <a:chOff x="3601275" y="2319150"/>
            <a:chExt cx="294600" cy="294600"/>
          </a:xfrm>
        </p:grpSpPr>
        <p:sp>
          <p:nvSpPr>
            <p:cNvPr id="11209" name="Google Shape;11209;p89"/>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9"/>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1" name="Google Shape;11211;p89"/>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2" name="Google Shape;11212;p89"/>
          <p:cNvGrpSpPr/>
          <p:nvPr/>
        </p:nvGrpSpPr>
        <p:grpSpPr>
          <a:xfrm>
            <a:off x="7087019" y="2897521"/>
            <a:ext cx="328071" cy="349427"/>
            <a:chOff x="5421475" y="1945825"/>
            <a:chExt cx="278050" cy="296150"/>
          </a:xfrm>
        </p:grpSpPr>
        <p:sp>
          <p:nvSpPr>
            <p:cNvPr id="11213" name="Google Shape;11213;p89"/>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9"/>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9"/>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9"/>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9"/>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9"/>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9"/>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9"/>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1" name="Google Shape;11221;p89"/>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2" name="Google Shape;11222;p89"/>
          <p:cNvGrpSpPr/>
          <p:nvPr/>
        </p:nvGrpSpPr>
        <p:grpSpPr>
          <a:xfrm>
            <a:off x="7075869" y="3898073"/>
            <a:ext cx="350371" cy="224918"/>
            <a:chOff x="5411225" y="2726350"/>
            <a:chExt cx="296950" cy="190625"/>
          </a:xfrm>
        </p:grpSpPr>
        <p:sp>
          <p:nvSpPr>
            <p:cNvPr id="11223" name="Google Shape;11223;p89"/>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9"/>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89"/>
          <p:cNvGrpSpPr/>
          <p:nvPr/>
        </p:nvGrpSpPr>
        <p:grpSpPr>
          <a:xfrm>
            <a:off x="6185904" y="4287346"/>
            <a:ext cx="351286" cy="326390"/>
            <a:chOff x="6524150" y="1938725"/>
            <a:chExt cx="297725" cy="276625"/>
          </a:xfrm>
        </p:grpSpPr>
        <p:sp>
          <p:nvSpPr>
            <p:cNvPr id="11226" name="Google Shape;11226;p89"/>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9"/>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9"/>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9"/>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89"/>
          <p:cNvGrpSpPr/>
          <p:nvPr/>
        </p:nvGrpSpPr>
        <p:grpSpPr>
          <a:xfrm>
            <a:off x="6637536" y="1531966"/>
            <a:ext cx="350401" cy="349457"/>
            <a:chOff x="2141000" y="1954475"/>
            <a:chExt cx="296975" cy="296175"/>
          </a:xfrm>
        </p:grpSpPr>
        <p:sp>
          <p:nvSpPr>
            <p:cNvPr id="11231" name="Google Shape;11231;p89"/>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9"/>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9"/>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9"/>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89"/>
          <p:cNvGrpSpPr/>
          <p:nvPr/>
        </p:nvGrpSpPr>
        <p:grpSpPr>
          <a:xfrm>
            <a:off x="6631047" y="1983807"/>
            <a:ext cx="363380" cy="348778"/>
            <a:chOff x="2140225" y="2318650"/>
            <a:chExt cx="307975" cy="295600"/>
          </a:xfrm>
        </p:grpSpPr>
        <p:sp>
          <p:nvSpPr>
            <p:cNvPr id="11236" name="Google Shape;11236;p89"/>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9"/>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89"/>
          <p:cNvGrpSpPr/>
          <p:nvPr/>
        </p:nvGrpSpPr>
        <p:grpSpPr>
          <a:xfrm>
            <a:off x="6636607" y="2425305"/>
            <a:ext cx="352259" cy="349427"/>
            <a:chOff x="2139425" y="2682250"/>
            <a:chExt cx="298550" cy="296150"/>
          </a:xfrm>
        </p:grpSpPr>
        <p:sp>
          <p:nvSpPr>
            <p:cNvPr id="11239" name="Google Shape;11239;p89"/>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9"/>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9"/>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9"/>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9"/>
          <p:cNvGrpSpPr/>
          <p:nvPr/>
        </p:nvGrpSpPr>
        <p:grpSpPr>
          <a:xfrm>
            <a:off x="5301219" y="2939791"/>
            <a:ext cx="350401" cy="264888"/>
            <a:chOff x="3962775" y="1990700"/>
            <a:chExt cx="296975" cy="224500"/>
          </a:xfrm>
        </p:grpSpPr>
        <p:sp>
          <p:nvSpPr>
            <p:cNvPr id="11244" name="Google Shape;11244;p89"/>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9"/>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9"/>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9"/>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9"/>
          <p:cNvGrpSpPr/>
          <p:nvPr/>
        </p:nvGrpSpPr>
        <p:grpSpPr>
          <a:xfrm>
            <a:off x="5301691" y="3386497"/>
            <a:ext cx="349457" cy="349457"/>
            <a:chOff x="3963575" y="2317575"/>
            <a:chExt cx="296175" cy="296175"/>
          </a:xfrm>
        </p:grpSpPr>
        <p:sp>
          <p:nvSpPr>
            <p:cNvPr id="11249" name="Google Shape;11249;p89"/>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9"/>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9"/>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9"/>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9"/>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9"/>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9"/>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9"/>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9"/>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9"/>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9"/>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9"/>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9"/>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9"/>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9"/>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9"/>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9"/>
          <p:cNvGrpSpPr/>
          <p:nvPr/>
        </p:nvGrpSpPr>
        <p:grpSpPr>
          <a:xfrm>
            <a:off x="5301691" y="3836276"/>
            <a:ext cx="349457" cy="348513"/>
            <a:chOff x="3962775" y="2683025"/>
            <a:chExt cx="296175" cy="295375"/>
          </a:xfrm>
        </p:grpSpPr>
        <p:sp>
          <p:nvSpPr>
            <p:cNvPr id="11266" name="Google Shape;11266;p89"/>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9"/>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9"/>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89"/>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89"/>
          <p:cNvGrpSpPr/>
          <p:nvPr/>
        </p:nvGrpSpPr>
        <p:grpSpPr>
          <a:xfrm>
            <a:off x="7516228" y="3386968"/>
            <a:ext cx="348513" cy="348513"/>
            <a:chOff x="5775900" y="2308125"/>
            <a:chExt cx="295375" cy="295375"/>
          </a:xfrm>
        </p:grpSpPr>
        <p:sp>
          <p:nvSpPr>
            <p:cNvPr id="11271" name="Google Shape;11271;p89"/>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9"/>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9"/>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9"/>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9"/>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9"/>
          <p:cNvGrpSpPr/>
          <p:nvPr/>
        </p:nvGrpSpPr>
        <p:grpSpPr>
          <a:xfrm>
            <a:off x="7537142" y="3835804"/>
            <a:ext cx="306686" cy="349457"/>
            <a:chOff x="5794025" y="2673575"/>
            <a:chExt cx="259925" cy="296175"/>
          </a:xfrm>
        </p:grpSpPr>
        <p:sp>
          <p:nvSpPr>
            <p:cNvPr id="11277" name="Google Shape;11277;p89"/>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9"/>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9" name="Google Shape;11279;p89"/>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3"/>
        <p:cNvGrpSpPr/>
        <p:nvPr/>
      </p:nvGrpSpPr>
      <p:grpSpPr>
        <a:xfrm>
          <a:off x="0" y="0"/>
          <a:ext cx="0" cy="0"/>
          <a:chOff x="0" y="0"/>
          <a:chExt cx="0" cy="0"/>
        </a:xfrm>
      </p:grpSpPr>
      <p:sp>
        <p:nvSpPr>
          <p:cNvPr id="11284" name="Google Shape;11284;p9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85" name="Google Shape;11285;p9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286" name="Google Shape;11286;p90"/>
          <p:cNvGrpSpPr/>
          <p:nvPr/>
        </p:nvGrpSpPr>
        <p:grpSpPr>
          <a:xfrm>
            <a:off x="882957" y="1534450"/>
            <a:ext cx="292442" cy="355741"/>
            <a:chOff x="-35830350" y="1912725"/>
            <a:chExt cx="241050" cy="293225"/>
          </a:xfrm>
        </p:grpSpPr>
        <p:sp>
          <p:nvSpPr>
            <p:cNvPr id="11287" name="Google Shape;11287;p9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90"/>
          <p:cNvGrpSpPr/>
          <p:nvPr/>
        </p:nvGrpSpPr>
        <p:grpSpPr>
          <a:xfrm>
            <a:off x="851444" y="1994048"/>
            <a:ext cx="355468" cy="353587"/>
            <a:chOff x="-35854750" y="2272675"/>
            <a:chExt cx="293000" cy="291450"/>
          </a:xfrm>
        </p:grpSpPr>
        <p:sp>
          <p:nvSpPr>
            <p:cNvPr id="11290" name="Google Shape;11290;p9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90"/>
          <p:cNvGrpSpPr/>
          <p:nvPr/>
        </p:nvGrpSpPr>
        <p:grpSpPr>
          <a:xfrm>
            <a:off x="850958" y="2448634"/>
            <a:ext cx="356438" cy="354558"/>
            <a:chOff x="-35853975" y="2631825"/>
            <a:chExt cx="293800" cy="292250"/>
          </a:xfrm>
        </p:grpSpPr>
        <p:sp>
          <p:nvSpPr>
            <p:cNvPr id="11294" name="Google Shape;11294;p9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90"/>
          <p:cNvGrpSpPr/>
          <p:nvPr/>
        </p:nvGrpSpPr>
        <p:grpSpPr>
          <a:xfrm>
            <a:off x="3089562" y="1535527"/>
            <a:ext cx="353587" cy="353587"/>
            <a:chOff x="-34032200" y="1916675"/>
            <a:chExt cx="291450" cy="291450"/>
          </a:xfrm>
        </p:grpSpPr>
        <p:sp>
          <p:nvSpPr>
            <p:cNvPr id="11300" name="Google Shape;11300;p9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4" name="Google Shape;11304;p90"/>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5" name="Google Shape;11305;p90"/>
          <p:cNvGrpSpPr/>
          <p:nvPr/>
        </p:nvGrpSpPr>
        <p:grpSpPr>
          <a:xfrm>
            <a:off x="3089092" y="2448634"/>
            <a:ext cx="354527" cy="354558"/>
            <a:chOff x="-34032200" y="2634975"/>
            <a:chExt cx="292225" cy="292250"/>
          </a:xfrm>
        </p:grpSpPr>
        <p:sp>
          <p:nvSpPr>
            <p:cNvPr id="11306" name="Google Shape;11306;p9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90"/>
          <p:cNvGrpSpPr/>
          <p:nvPr/>
        </p:nvGrpSpPr>
        <p:grpSpPr>
          <a:xfrm>
            <a:off x="1739487" y="2914882"/>
            <a:ext cx="358379" cy="354527"/>
            <a:chOff x="-32245875" y="1938725"/>
            <a:chExt cx="295400" cy="292225"/>
          </a:xfrm>
        </p:grpSpPr>
        <p:sp>
          <p:nvSpPr>
            <p:cNvPr id="11310" name="Google Shape;11310;p9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90"/>
          <p:cNvGrpSpPr/>
          <p:nvPr/>
        </p:nvGrpSpPr>
        <p:grpSpPr>
          <a:xfrm>
            <a:off x="1736150" y="3384280"/>
            <a:ext cx="365052" cy="352162"/>
            <a:chOff x="-32243500" y="2299850"/>
            <a:chExt cx="300900" cy="290275"/>
          </a:xfrm>
        </p:grpSpPr>
        <p:sp>
          <p:nvSpPr>
            <p:cNvPr id="11314" name="Google Shape;11314;p9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90"/>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7" name="Google Shape;11317;p90"/>
          <p:cNvGrpSpPr/>
          <p:nvPr/>
        </p:nvGrpSpPr>
        <p:grpSpPr>
          <a:xfrm>
            <a:off x="1299432" y="1534571"/>
            <a:ext cx="354527" cy="355498"/>
            <a:chOff x="-35495600" y="1912725"/>
            <a:chExt cx="292225" cy="293025"/>
          </a:xfrm>
        </p:grpSpPr>
        <p:sp>
          <p:nvSpPr>
            <p:cNvPr id="11318" name="Google Shape;11318;p9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1" name="Google Shape;11321;p90"/>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2" name="Google Shape;11322;p90"/>
          <p:cNvGrpSpPr/>
          <p:nvPr/>
        </p:nvGrpSpPr>
        <p:grpSpPr>
          <a:xfrm>
            <a:off x="1299432" y="2449119"/>
            <a:ext cx="354527" cy="353587"/>
            <a:chOff x="-35495600" y="2631825"/>
            <a:chExt cx="292225" cy="291450"/>
          </a:xfrm>
        </p:grpSpPr>
        <p:sp>
          <p:nvSpPr>
            <p:cNvPr id="11323" name="Google Shape;11323;p9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90"/>
          <p:cNvGrpSpPr/>
          <p:nvPr/>
        </p:nvGrpSpPr>
        <p:grpSpPr>
          <a:xfrm>
            <a:off x="3537081" y="1535527"/>
            <a:ext cx="353587" cy="353587"/>
            <a:chOff x="-33673825" y="1916675"/>
            <a:chExt cx="291450" cy="291450"/>
          </a:xfrm>
        </p:grpSpPr>
        <p:sp>
          <p:nvSpPr>
            <p:cNvPr id="11328" name="Google Shape;11328;p9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90"/>
          <p:cNvGrpSpPr/>
          <p:nvPr/>
        </p:nvGrpSpPr>
        <p:grpSpPr>
          <a:xfrm>
            <a:off x="3534700" y="1993107"/>
            <a:ext cx="358349" cy="355468"/>
            <a:chOff x="-33676975" y="2275050"/>
            <a:chExt cx="295375" cy="293000"/>
          </a:xfrm>
        </p:grpSpPr>
        <p:sp>
          <p:nvSpPr>
            <p:cNvPr id="11333" name="Google Shape;11333;p9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90"/>
          <p:cNvGrpSpPr/>
          <p:nvPr/>
        </p:nvGrpSpPr>
        <p:grpSpPr>
          <a:xfrm>
            <a:off x="3537081" y="2448406"/>
            <a:ext cx="353587" cy="355013"/>
            <a:chOff x="-33673825" y="2634975"/>
            <a:chExt cx="291450" cy="292625"/>
          </a:xfrm>
        </p:grpSpPr>
        <p:sp>
          <p:nvSpPr>
            <p:cNvPr id="11337" name="Google Shape;11337;p9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90"/>
          <p:cNvGrpSpPr/>
          <p:nvPr/>
        </p:nvGrpSpPr>
        <p:grpSpPr>
          <a:xfrm>
            <a:off x="2205089" y="2915322"/>
            <a:ext cx="329687" cy="353648"/>
            <a:chOff x="-31874100" y="1939525"/>
            <a:chExt cx="271750" cy="291500"/>
          </a:xfrm>
        </p:grpSpPr>
        <p:sp>
          <p:nvSpPr>
            <p:cNvPr id="11340" name="Google Shape;11340;p9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90"/>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3" name="Google Shape;11343;p90"/>
          <p:cNvGrpSpPr/>
          <p:nvPr/>
        </p:nvGrpSpPr>
        <p:grpSpPr>
          <a:xfrm>
            <a:off x="2186451" y="3844343"/>
            <a:ext cx="366963" cy="352768"/>
            <a:chOff x="-31889075" y="2658950"/>
            <a:chExt cx="302475" cy="290775"/>
          </a:xfrm>
        </p:grpSpPr>
        <p:sp>
          <p:nvSpPr>
            <p:cNvPr id="11344" name="Google Shape;11344;p9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6" name="Google Shape;11346;p90"/>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7" name="Google Shape;11347;p90"/>
          <p:cNvGrpSpPr/>
          <p:nvPr/>
        </p:nvGrpSpPr>
        <p:grpSpPr>
          <a:xfrm>
            <a:off x="1747421" y="1534571"/>
            <a:ext cx="354527" cy="355498"/>
            <a:chOff x="-35136450" y="1912725"/>
            <a:chExt cx="292225" cy="293025"/>
          </a:xfrm>
        </p:grpSpPr>
        <p:sp>
          <p:nvSpPr>
            <p:cNvPr id="11348" name="Google Shape;11348;p9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90"/>
          <p:cNvGrpSpPr/>
          <p:nvPr/>
        </p:nvGrpSpPr>
        <p:grpSpPr>
          <a:xfrm>
            <a:off x="1747891" y="1993790"/>
            <a:ext cx="353587" cy="354103"/>
            <a:chOff x="-35134875" y="2272675"/>
            <a:chExt cx="291450" cy="291875"/>
          </a:xfrm>
        </p:grpSpPr>
        <p:sp>
          <p:nvSpPr>
            <p:cNvPr id="11352" name="Google Shape;11352;p9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90"/>
          <p:cNvGrpSpPr/>
          <p:nvPr/>
        </p:nvGrpSpPr>
        <p:grpSpPr>
          <a:xfrm>
            <a:off x="1789458" y="2449119"/>
            <a:ext cx="270453" cy="353587"/>
            <a:chOff x="-35101800" y="2631050"/>
            <a:chExt cx="222925" cy="291450"/>
          </a:xfrm>
        </p:grpSpPr>
        <p:sp>
          <p:nvSpPr>
            <p:cNvPr id="11357" name="Google Shape;11357;p9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1" name="Google Shape;11361;p90"/>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2" name="Google Shape;11362;p90"/>
          <p:cNvGrpSpPr/>
          <p:nvPr/>
        </p:nvGrpSpPr>
        <p:grpSpPr>
          <a:xfrm>
            <a:off x="3977510" y="1993107"/>
            <a:ext cx="353587" cy="355468"/>
            <a:chOff x="-33314675" y="2275050"/>
            <a:chExt cx="291450" cy="293000"/>
          </a:xfrm>
        </p:grpSpPr>
        <p:sp>
          <p:nvSpPr>
            <p:cNvPr id="11363" name="Google Shape;11363;p9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6" name="Google Shape;11366;p90"/>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7" name="Google Shape;11367;p90"/>
          <p:cNvGrpSpPr/>
          <p:nvPr/>
        </p:nvGrpSpPr>
        <p:grpSpPr>
          <a:xfrm>
            <a:off x="2639701" y="2915367"/>
            <a:ext cx="353587" cy="353557"/>
            <a:chOff x="-31523625" y="1939525"/>
            <a:chExt cx="291450" cy="291425"/>
          </a:xfrm>
        </p:grpSpPr>
        <p:sp>
          <p:nvSpPr>
            <p:cNvPr id="11368" name="Google Shape;11368;p9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90"/>
          <p:cNvGrpSpPr/>
          <p:nvPr/>
        </p:nvGrpSpPr>
        <p:grpSpPr>
          <a:xfrm>
            <a:off x="2638746" y="3383568"/>
            <a:ext cx="355498" cy="353587"/>
            <a:chOff x="-31523625" y="2298675"/>
            <a:chExt cx="293025" cy="291450"/>
          </a:xfrm>
        </p:grpSpPr>
        <p:sp>
          <p:nvSpPr>
            <p:cNvPr id="11380" name="Google Shape;11380;p9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90"/>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0"/>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90"/>
          <p:cNvGrpSpPr/>
          <p:nvPr/>
        </p:nvGrpSpPr>
        <p:grpSpPr>
          <a:xfrm>
            <a:off x="2205934" y="1535542"/>
            <a:ext cx="331598" cy="353557"/>
            <a:chOff x="-34767825" y="1914325"/>
            <a:chExt cx="273325" cy="291425"/>
          </a:xfrm>
        </p:grpSpPr>
        <p:sp>
          <p:nvSpPr>
            <p:cNvPr id="11386" name="Google Shape;11386;p9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90"/>
          <p:cNvGrpSpPr/>
          <p:nvPr/>
        </p:nvGrpSpPr>
        <p:grpSpPr>
          <a:xfrm>
            <a:off x="2193513" y="1993092"/>
            <a:ext cx="356438" cy="355498"/>
            <a:chOff x="-34778075" y="2272675"/>
            <a:chExt cx="293800" cy="293025"/>
          </a:xfrm>
        </p:grpSpPr>
        <p:sp>
          <p:nvSpPr>
            <p:cNvPr id="11390" name="Google Shape;11390;p9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90"/>
          <p:cNvGrpSpPr/>
          <p:nvPr/>
        </p:nvGrpSpPr>
        <p:grpSpPr>
          <a:xfrm>
            <a:off x="2194939" y="2449119"/>
            <a:ext cx="353587" cy="353587"/>
            <a:chOff x="-34776500" y="2631825"/>
            <a:chExt cx="291450" cy="291450"/>
          </a:xfrm>
        </p:grpSpPr>
        <p:sp>
          <p:nvSpPr>
            <p:cNvPr id="11394" name="Google Shape;11394;p9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90"/>
          <p:cNvGrpSpPr/>
          <p:nvPr/>
        </p:nvGrpSpPr>
        <p:grpSpPr>
          <a:xfrm>
            <a:off x="853628" y="2912973"/>
            <a:ext cx="354527" cy="358349"/>
            <a:chOff x="-32956300" y="1915900"/>
            <a:chExt cx="292225" cy="295375"/>
          </a:xfrm>
        </p:grpSpPr>
        <p:sp>
          <p:nvSpPr>
            <p:cNvPr id="11398" name="Google Shape;11398;p9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0" name="Google Shape;11400;p90"/>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0"/>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90"/>
          <p:cNvGrpSpPr/>
          <p:nvPr/>
        </p:nvGrpSpPr>
        <p:grpSpPr>
          <a:xfrm>
            <a:off x="3081101" y="2915367"/>
            <a:ext cx="356438" cy="353557"/>
            <a:chOff x="-31166825" y="1939525"/>
            <a:chExt cx="293800" cy="291425"/>
          </a:xfrm>
        </p:grpSpPr>
        <p:sp>
          <p:nvSpPr>
            <p:cNvPr id="11403" name="Google Shape;11403;p9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90"/>
          <p:cNvGrpSpPr/>
          <p:nvPr/>
        </p:nvGrpSpPr>
        <p:grpSpPr>
          <a:xfrm>
            <a:off x="3082057" y="3383295"/>
            <a:ext cx="354527" cy="354133"/>
            <a:chOff x="-31165250" y="2298675"/>
            <a:chExt cx="292225" cy="291900"/>
          </a:xfrm>
        </p:grpSpPr>
        <p:sp>
          <p:nvSpPr>
            <p:cNvPr id="11415" name="Google Shape;11415;p9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90"/>
          <p:cNvGrpSpPr/>
          <p:nvPr/>
        </p:nvGrpSpPr>
        <p:grpSpPr>
          <a:xfrm>
            <a:off x="3082542" y="3843949"/>
            <a:ext cx="353557" cy="353557"/>
            <a:chOff x="-31164450" y="2657050"/>
            <a:chExt cx="291425" cy="291425"/>
          </a:xfrm>
        </p:grpSpPr>
        <p:sp>
          <p:nvSpPr>
            <p:cNvPr id="11419" name="Google Shape;11419;p9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3" name="Google Shape;11423;p90"/>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4" name="Google Shape;11424;p90"/>
          <p:cNvGrpSpPr/>
          <p:nvPr/>
        </p:nvGrpSpPr>
        <p:grpSpPr>
          <a:xfrm>
            <a:off x="2632987" y="1535178"/>
            <a:ext cx="358349" cy="354285"/>
            <a:chOff x="-34421275" y="1912725"/>
            <a:chExt cx="295375" cy="292025"/>
          </a:xfrm>
        </p:grpSpPr>
        <p:sp>
          <p:nvSpPr>
            <p:cNvPr id="11425" name="Google Shape;11425;p9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90"/>
          <p:cNvGrpSpPr/>
          <p:nvPr/>
        </p:nvGrpSpPr>
        <p:grpSpPr>
          <a:xfrm>
            <a:off x="2632032" y="1993093"/>
            <a:ext cx="360260" cy="355498"/>
            <a:chOff x="-34418125" y="2271100"/>
            <a:chExt cx="296950" cy="293025"/>
          </a:xfrm>
        </p:grpSpPr>
        <p:sp>
          <p:nvSpPr>
            <p:cNvPr id="11428" name="Google Shape;11428;p9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90"/>
          <p:cNvGrpSpPr/>
          <p:nvPr/>
        </p:nvGrpSpPr>
        <p:grpSpPr>
          <a:xfrm>
            <a:off x="2632987" y="2449119"/>
            <a:ext cx="358349" cy="353587"/>
            <a:chOff x="-34421275" y="2631050"/>
            <a:chExt cx="295375" cy="291450"/>
          </a:xfrm>
        </p:grpSpPr>
        <p:sp>
          <p:nvSpPr>
            <p:cNvPr id="11434" name="Google Shape;11434;p9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8" name="Google Shape;11438;p90"/>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0"/>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0"/>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1" name="Google Shape;11441;p90"/>
          <p:cNvGrpSpPr/>
          <p:nvPr/>
        </p:nvGrpSpPr>
        <p:grpSpPr>
          <a:xfrm>
            <a:off x="3537620" y="2915837"/>
            <a:ext cx="353587" cy="352617"/>
            <a:chOff x="-30805300" y="1938725"/>
            <a:chExt cx="291450" cy="290650"/>
          </a:xfrm>
        </p:grpSpPr>
        <p:sp>
          <p:nvSpPr>
            <p:cNvPr id="11442" name="Google Shape;11442;p9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90"/>
          <p:cNvGrpSpPr/>
          <p:nvPr/>
        </p:nvGrpSpPr>
        <p:grpSpPr>
          <a:xfrm>
            <a:off x="3538105" y="3383765"/>
            <a:ext cx="352617" cy="353193"/>
            <a:chOff x="-30805300" y="2298675"/>
            <a:chExt cx="290650" cy="291125"/>
          </a:xfrm>
        </p:grpSpPr>
        <p:sp>
          <p:nvSpPr>
            <p:cNvPr id="11445" name="Google Shape;11445;p9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90"/>
          <p:cNvGrpSpPr/>
          <p:nvPr/>
        </p:nvGrpSpPr>
        <p:grpSpPr>
          <a:xfrm>
            <a:off x="3537635" y="3843949"/>
            <a:ext cx="353557" cy="353557"/>
            <a:chOff x="-30806075" y="2657050"/>
            <a:chExt cx="291425" cy="291425"/>
          </a:xfrm>
        </p:grpSpPr>
        <p:sp>
          <p:nvSpPr>
            <p:cNvPr id="11450" name="Google Shape;11450;p9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90"/>
          <p:cNvGrpSpPr/>
          <p:nvPr/>
        </p:nvGrpSpPr>
        <p:grpSpPr>
          <a:xfrm>
            <a:off x="2639681" y="4301756"/>
            <a:ext cx="353557" cy="353557"/>
            <a:chOff x="-30064925" y="2332550"/>
            <a:chExt cx="291425" cy="291425"/>
          </a:xfrm>
        </p:grpSpPr>
        <p:sp>
          <p:nvSpPr>
            <p:cNvPr id="11454" name="Google Shape;11454;p9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90"/>
          <p:cNvGrpSpPr/>
          <p:nvPr/>
        </p:nvGrpSpPr>
        <p:grpSpPr>
          <a:xfrm>
            <a:off x="3983068" y="2911256"/>
            <a:ext cx="348855" cy="347879"/>
            <a:chOff x="2821450" y="2957850"/>
            <a:chExt cx="259275" cy="258550"/>
          </a:xfrm>
        </p:grpSpPr>
        <p:sp>
          <p:nvSpPr>
            <p:cNvPr id="11458" name="Google Shape;11458;p9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461" name="Google Shape;11461;p90"/>
          <p:cNvGrpSpPr/>
          <p:nvPr/>
        </p:nvGrpSpPr>
        <p:grpSpPr>
          <a:xfrm>
            <a:off x="4858100" y="1532274"/>
            <a:ext cx="361090" cy="361090"/>
            <a:chOff x="-57970450" y="1903275"/>
            <a:chExt cx="318225" cy="318225"/>
          </a:xfrm>
        </p:grpSpPr>
        <p:sp>
          <p:nvSpPr>
            <p:cNvPr id="11462" name="Google Shape;11462;p9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90"/>
          <p:cNvGrpSpPr/>
          <p:nvPr/>
        </p:nvGrpSpPr>
        <p:grpSpPr>
          <a:xfrm>
            <a:off x="4880000" y="2008231"/>
            <a:ext cx="317290" cy="359303"/>
            <a:chOff x="-57950750" y="2296300"/>
            <a:chExt cx="279625" cy="316650"/>
          </a:xfrm>
        </p:grpSpPr>
        <p:sp>
          <p:nvSpPr>
            <p:cNvPr id="11467" name="Google Shape;11467;p9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90"/>
          <p:cNvGrpSpPr/>
          <p:nvPr/>
        </p:nvGrpSpPr>
        <p:grpSpPr>
          <a:xfrm>
            <a:off x="4858214" y="2459907"/>
            <a:ext cx="360863" cy="360211"/>
            <a:chOff x="-57969675" y="2687750"/>
            <a:chExt cx="318025" cy="317450"/>
          </a:xfrm>
        </p:grpSpPr>
        <p:sp>
          <p:nvSpPr>
            <p:cNvPr id="11472" name="Google Shape;11472;p9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90"/>
          <p:cNvGrpSpPr/>
          <p:nvPr/>
        </p:nvGrpSpPr>
        <p:grpSpPr>
          <a:xfrm>
            <a:off x="7067397" y="1532274"/>
            <a:ext cx="363785" cy="361090"/>
            <a:chOff x="-56012425" y="1903275"/>
            <a:chExt cx="320600" cy="318225"/>
          </a:xfrm>
        </p:grpSpPr>
        <p:sp>
          <p:nvSpPr>
            <p:cNvPr id="11477" name="Google Shape;11477;p9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90"/>
          <p:cNvGrpSpPr/>
          <p:nvPr/>
        </p:nvGrpSpPr>
        <p:grpSpPr>
          <a:xfrm>
            <a:off x="7068290" y="2006443"/>
            <a:ext cx="361998" cy="361998"/>
            <a:chOff x="-56010850" y="2294725"/>
            <a:chExt cx="319025" cy="319025"/>
          </a:xfrm>
        </p:grpSpPr>
        <p:sp>
          <p:nvSpPr>
            <p:cNvPr id="11480" name="Google Shape;11480;p9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90"/>
          <p:cNvGrpSpPr/>
          <p:nvPr/>
        </p:nvGrpSpPr>
        <p:grpSpPr>
          <a:xfrm>
            <a:off x="7068305" y="2459027"/>
            <a:ext cx="361969" cy="361090"/>
            <a:chOff x="-56010050" y="2686975"/>
            <a:chExt cx="319000" cy="318225"/>
          </a:xfrm>
        </p:grpSpPr>
        <p:sp>
          <p:nvSpPr>
            <p:cNvPr id="11485" name="Google Shape;11485;p9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90"/>
          <p:cNvGrpSpPr/>
          <p:nvPr/>
        </p:nvGrpSpPr>
        <p:grpSpPr>
          <a:xfrm>
            <a:off x="5753801" y="2911936"/>
            <a:ext cx="361998" cy="361090"/>
            <a:chOff x="-54081175" y="1903275"/>
            <a:chExt cx="319025" cy="318225"/>
          </a:xfrm>
        </p:grpSpPr>
        <p:sp>
          <p:nvSpPr>
            <p:cNvPr id="11490" name="Google Shape;11490;p9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90"/>
          <p:cNvGrpSpPr/>
          <p:nvPr/>
        </p:nvGrpSpPr>
        <p:grpSpPr>
          <a:xfrm>
            <a:off x="5776154" y="3365399"/>
            <a:ext cx="317290" cy="360211"/>
            <a:chOff x="-54063050" y="2296300"/>
            <a:chExt cx="279625" cy="317450"/>
          </a:xfrm>
        </p:grpSpPr>
        <p:sp>
          <p:nvSpPr>
            <p:cNvPr id="11493" name="Google Shape;11493;p9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90"/>
          <p:cNvGrpSpPr/>
          <p:nvPr/>
        </p:nvGrpSpPr>
        <p:grpSpPr>
          <a:xfrm>
            <a:off x="5776154" y="3829461"/>
            <a:ext cx="317290" cy="361033"/>
            <a:chOff x="-54061475" y="2685450"/>
            <a:chExt cx="279625" cy="318175"/>
          </a:xfrm>
        </p:grpSpPr>
        <p:sp>
          <p:nvSpPr>
            <p:cNvPr id="11498" name="Google Shape;11498;p9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90"/>
          <p:cNvGrpSpPr/>
          <p:nvPr/>
        </p:nvGrpSpPr>
        <p:grpSpPr>
          <a:xfrm>
            <a:off x="8029690" y="2921780"/>
            <a:ext cx="275278" cy="361969"/>
            <a:chOff x="-52074300" y="1911950"/>
            <a:chExt cx="242600" cy="319000"/>
          </a:xfrm>
        </p:grpSpPr>
        <p:sp>
          <p:nvSpPr>
            <p:cNvPr id="11503" name="Google Shape;11503;p9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90"/>
          <p:cNvGrpSpPr/>
          <p:nvPr/>
        </p:nvGrpSpPr>
        <p:grpSpPr>
          <a:xfrm>
            <a:off x="5287689" y="1533182"/>
            <a:ext cx="361998" cy="361090"/>
            <a:chOff x="-57578225" y="1904075"/>
            <a:chExt cx="319025" cy="318225"/>
          </a:xfrm>
        </p:grpSpPr>
        <p:sp>
          <p:nvSpPr>
            <p:cNvPr id="11508" name="Google Shape;11508;p9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90"/>
          <p:cNvGrpSpPr/>
          <p:nvPr/>
        </p:nvGrpSpPr>
        <p:grpSpPr>
          <a:xfrm>
            <a:off x="5310042" y="2006443"/>
            <a:ext cx="317290" cy="361090"/>
            <a:chOff x="-57558525" y="2294725"/>
            <a:chExt cx="279625" cy="318225"/>
          </a:xfrm>
        </p:grpSpPr>
        <p:sp>
          <p:nvSpPr>
            <p:cNvPr id="11513" name="Google Shape;11513;p9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90"/>
          <p:cNvGrpSpPr/>
          <p:nvPr/>
        </p:nvGrpSpPr>
        <p:grpSpPr>
          <a:xfrm>
            <a:off x="5285901" y="2459027"/>
            <a:ext cx="365572" cy="361969"/>
            <a:chOff x="-57579800" y="2686975"/>
            <a:chExt cx="322175" cy="319000"/>
          </a:xfrm>
        </p:grpSpPr>
        <p:sp>
          <p:nvSpPr>
            <p:cNvPr id="11519" name="Google Shape;11519;p9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90"/>
          <p:cNvGrpSpPr/>
          <p:nvPr/>
        </p:nvGrpSpPr>
        <p:grpSpPr>
          <a:xfrm>
            <a:off x="7510682" y="2006443"/>
            <a:ext cx="367359" cy="361090"/>
            <a:chOff x="-55620975" y="2294725"/>
            <a:chExt cx="323750" cy="318225"/>
          </a:xfrm>
        </p:grpSpPr>
        <p:sp>
          <p:nvSpPr>
            <p:cNvPr id="11522" name="Google Shape;11522;p9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90"/>
          <p:cNvGrpSpPr/>
          <p:nvPr/>
        </p:nvGrpSpPr>
        <p:grpSpPr>
          <a:xfrm>
            <a:off x="7512923" y="2458942"/>
            <a:ext cx="362877" cy="361175"/>
            <a:chOff x="-55620175" y="2686900"/>
            <a:chExt cx="319800" cy="318300"/>
          </a:xfrm>
        </p:grpSpPr>
        <p:sp>
          <p:nvSpPr>
            <p:cNvPr id="11529" name="Google Shape;11529;p9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90"/>
          <p:cNvGrpSpPr/>
          <p:nvPr/>
        </p:nvGrpSpPr>
        <p:grpSpPr>
          <a:xfrm>
            <a:off x="6198887" y="2911936"/>
            <a:ext cx="361969" cy="361090"/>
            <a:chOff x="-53690500" y="1903275"/>
            <a:chExt cx="319000" cy="318225"/>
          </a:xfrm>
        </p:grpSpPr>
        <p:sp>
          <p:nvSpPr>
            <p:cNvPr id="11534" name="Google Shape;11534;p9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90"/>
          <p:cNvGrpSpPr/>
          <p:nvPr/>
        </p:nvGrpSpPr>
        <p:grpSpPr>
          <a:xfrm>
            <a:off x="6221226" y="3365399"/>
            <a:ext cx="317290" cy="359303"/>
            <a:chOff x="-53670800" y="2296300"/>
            <a:chExt cx="279625" cy="316650"/>
          </a:xfrm>
        </p:grpSpPr>
        <p:sp>
          <p:nvSpPr>
            <p:cNvPr id="11539" name="Google Shape;11539;p9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90"/>
          <p:cNvGrpSpPr/>
          <p:nvPr/>
        </p:nvGrpSpPr>
        <p:grpSpPr>
          <a:xfrm>
            <a:off x="6198887" y="3830738"/>
            <a:ext cx="361969" cy="361544"/>
            <a:chOff x="-53690500" y="2686575"/>
            <a:chExt cx="319000" cy="318625"/>
          </a:xfrm>
        </p:grpSpPr>
        <p:sp>
          <p:nvSpPr>
            <p:cNvPr id="11544" name="Google Shape;11544;p9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90"/>
          <p:cNvGrpSpPr/>
          <p:nvPr/>
        </p:nvGrpSpPr>
        <p:grpSpPr>
          <a:xfrm>
            <a:off x="8008669" y="3373598"/>
            <a:ext cx="317319" cy="360948"/>
            <a:chOff x="-52092425" y="2303525"/>
            <a:chExt cx="279650" cy="318100"/>
          </a:xfrm>
        </p:grpSpPr>
        <p:sp>
          <p:nvSpPr>
            <p:cNvPr id="11549" name="Google Shape;11549;p9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90"/>
          <p:cNvGrpSpPr/>
          <p:nvPr/>
        </p:nvGrpSpPr>
        <p:grpSpPr>
          <a:xfrm>
            <a:off x="5727728" y="1534061"/>
            <a:ext cx="363756" cy="361090"/>
            <a:chOff x="-57189125" y="1904850"/>
            <a:chExt cx="320575" cy="318225"/>
          </a:xfrm>
        </p:grpSpPr>
        <p:sp>
          <p:nvSpPr>
            <p:cNvPr id="11555" name="Google Shape;11555;p9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90"/>
          <p:cNvGrpSpPr/>
          <p:nvPr/>
        </p:nvGrpSpPr>
        <p:grpSpPr>
          <a:xfrm>
            <a:off x="5728621" y="2028797"/>
            <a:ext cx="361969" cy="316411"/>
            <a:chOff x="-57187550" y="2314425"/>
            <a:chExt cx="319000" cy="278850"/>
          </a:xfrm>
        </p:grpSpPr>
        <p:sp>
          <p:nvSpPr>
            <p:cNvPr id="11561" name="Google Shape;11561;p9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90"/>
          <p:cNvGrpSpPr/>
          <p:nvPr/>
        </p:nvGrpSpPr>
        <p:grpSpPr>
          <a:xfrm>
            <a:off x="5745585" y="2458346"/>
            <a:ext cx="328042" cy="361771"/>
            <a:chOff x="-57172600" y="2686375"/>
            <a:chExt cx="289100" cy="318825"/>
          </a:xfrm>
        </p:grpSpPr>
        <p:sp>
          <p:nvSpPr>
            <p:cNvPr id="11566" name="Google Shape;11566;p9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90"/>
          <p:cNvGrpSpPr/>
          <p:nvPr/>
        </p:nvGrpSpPr>
        <p:grpSpPr>
          <a:xfrm>
            <a:off x="7958434" y="1532274"/>
            <a:ext cx="361090" cy="359303"/>
            <a:chOff x="-55225575" y="1903275"/>
            <a:chExt cx="318225" cy="316650"/>
          </a:xfrm>
        </p:grpSpPr>
        <p:sp>
          <p:nvSpPr>
            <p:cNvPr id="11569" name="Google Shape;11569;p9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90"/>
          <p:cNvGrpSpPr/>
          <p:nvPr/>
        </p:nvGrpSpPr>
        <p:grpSpPr>
          <a:xfrm>
            <a:off x="7969611" y="2008231"/>
            <a:ext cx="338736" cy="359303"/>
            <a:chOff x="-55217700" y="2296300"/>
            <a:chExt cx="298525" cy="316650"/>
          </a:xfrm>
        </p:grpSpPr>
        <p:sp>
          <p:nvSpPr>
            <p:cNvPr id="11575" name="Google Shape;11575;p9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90"/>
          <p:cNvGrpSpPr/>
          <p:nvPr/>
        </p:nvGrpSpPr>
        <p:grpSpPr>
          <a:xfrm>
            <a:off x="7957541" y="2460814"/>
            <a:ext cx="362877" cy="359303"/>
            <a:chOff x="-55229525" y="2688550"/>
            <a:chExt cx="319800" cy="316650"/>
          </a:xfrm>
        </p:grpSpPr>
        <p:sp>
          <p:nvSpPr>
            <p:cNvPr id="11580" name="Google Shape;11580;p9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90"/>
          <p:cNvGrpSpPr/>
          <p:nvPr/>
        </p:nvGrpSpPr>
        <p:grpSpPr>
          <a:xfrm>
            <a:off x="6653760" y="2911936"/>
            <a:ext cx="338765" cy="361090"/>
            <a:chOff x="-53288825" y="1903275"/>
            <a:chExt cx="298550" cy="318225"/>
          </a:xfrm>
        </p:grpSpPr>
        <p:sp>
          <p:nvSpPr>
            <p:cNvPr id="11585" name="Google Shape;11585;p9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90"/>
          <p:cNvGrpSpPr/>
          <p:nvPr/>
        </p:nvGrpSpPr>
        <p:grpSpPr>
          <a:xfrm>
            <a:off x="6642143" y="3363612"/>
            <a:ext cx="361998" cy="361090"/>
            <a:chOff x="-53299850" y="2294725"/>
            <a:chExt cx="319025" cy="318225"/>
          </a:xfrm>
        </p:grpSpPr>
        <p:sp>
          <p:nvSpPr>
            <p:cNvPr id="11589" name="Google Shape;11589;p9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90"/>
          <p:cNvGrpSpPr/>
          <p:nvPr/>
        </p:nvGrpSpPr>
        <p:grpSpPr>
          <a:xfrm>
            <a:off x="6664936" y="3832071"/>
            <a:ext cx="316411" cy="360211"/>
            <a:chOff x="-53278575" y="2687750"/>
            <a:chExt cx="278850" cy="317450"/>
          </a:xfrm>
        </p:grpSpPr>
        <p:sp>
          <p:nvSpPr>
            <p:cNvPr id="11592" name="Google Shape;11592;p9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90"/>
          <p:cNvGrpSpPr/>
          <p:nvPr/>
        </p:nvGrpSpPr>
        <p:grpSpPr>
          <a:xfrm>
            <a:off x="7986330" y="3831759"/>
            <a:ext cx="361998" cy="362310"/>
            <a:chOff x="-52101875" y="2687475"/>
            <a:chExt cx="319025" cy="319300"/>
          </a:xfrm>
        </p:grpSpPr>
        <p:sp>
          <p:nvSpPr>
            <p:cNvPr id="11597" name="Google Shape;11597;p9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90"/>
          <p:cNvGrpSpPr/>
          <p:nvPr/>
        </p:nvGrpSpPr>
        <p:grpSpPr>
          <a:xfrm>
            <a:off x="6201079" y="1533182"/>
            <a:ext cx="317290" cy="361090"/>
            <a:chOff x="-56774050" y="1904075"/>
            <a:chExt cx="279625" cy="318225"/>
          </a:xfrm>
        </p:grpSpPr>
        <p:sp>
          <p:nvSpPr>
            <p:cNvPr id="11602" name="Google Shape;11602;p9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90"/>
          <p:cNvGrpSpPr/>
          <p:nvPr/>
        </p:nvGrpSpPr>
        <p:grpSpPr>
          <a:xfrm>
            <a:off x="6201079" y="2006443"/>
            <a:ext cx="317290" cy="361090"/>
            <a:chOff x="-56774850" y="2294725"/>
            <a:chExt cx="279625" cy="318225"/>
          </a:xfrm>
        </p:grpSpPr>
        <p:sp>
          <p:nvSpPr>
            <p:cNvPr id="11605" name="Google Shape;11605;p9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90"/>
          <p:cNvGrpSpPr/>
          <p:nvPr/>
        </p:nvGrpSpPr>
        <p:grpSpPr>
          <a:xfrm>
            <a:off x="6222086" y="2459027"/>
            <a:ext cx="275278" cy="360182"/>
            <a:chOff x="-56756725" y="2686975"/>
            <a:chExt cx="242600" cy="317425"/>
          </a:xfrm>
        </p:grpSpPr>
        <p:sp>
          <p:nvSpPr>
            <p:cNvPr id="11609" name="Google Shape;11609;p9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90"/>
          <p:cNvGrpSpPr/>
          <p:nvPr/>
        </p:nvGrpSpPr>
        <p:grpSpPr>
          <a:xfrm>
            <a:off x="4870518" y="2911936"/>
            <a:ext cx="337346" cy="361998"/>
            <a:chOff x="-54826975" y="1903275"/>
            <a:chExt cx="297300" cy="319025"/>
          </a:xfrm>
        </p:grpSpPr>
        <p:sp>
          <p:nvSpPr>
            <p:cNvPr id="11613" name="Google Shape;11613;p9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90"/>
          <p:cNvGrpSpPr/>
          <p:nvPr/>
        </p:nvGrpSpPr>
        <p:grpSpPr>
          <a:xfrm>
            <a:off x="4858206" y="3365399"/>
            <a:ext cx="361969" cy="359274"/>
            <a:chOff x="-54836500" y="2296300"/>
            <a:chExt cx="319000" cy="316625"/>
          </a:xfrm>
        </p:grpSpPr>
        <p:sp>
          <p:nvSpPr>
            <p:cNvPr id="11617" name="Google Shape;11617;p9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90"/>
          <p:cNvGrpSpPr/>
          <p:nvPr/>
        </p:nvGrpSpPr>
        <p:grpSpPr>
          <a:xfrm>
            <a:off x="4879652" y="3832071"/>
            <a:ext cx="319078" cy="361090"/>
            <a:chOff x="-54817600" y="2687750"/>
            <a:chExt cx="281200" cy="318225"/>
          </a:xfrm>
        </p:grpSpPr>
        <p:sp>
          <p:nvSpPr>
            <p:cNvPr id="11622" name="Google Shape;11622;p9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90"/>
          <p:cNvGrpSpPr/>
          <p:nvPr/>
        </p:nvGrpSpPr>
        <p:grpSpPr>
          <a:xfrm>
            <a:off x="7110476" y="2911936"/>
            <a:ext cx="317290" cy="359303"/>
            <a:chOff x="-52887125" y="1903275"/>
            <a:chExt cx="279625" cy="316650"/>
          </a:xfrm>
        </p:grpSpPr>
        <p:sp>
          <p:nvSpPr>
            <p:cNvPr id="11627" name="Google Shape;11627;p9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90"/>
          <p:cNvGrpSpPr/>
          <p:nvPr/>
        </p:nvGrpSpPr>
        <p:grpSpPr>
          <a:xfrm>
            <a:off x="7089030" y="3362733"/>
            <a:ext cx="360182" cy="361969"/>
            <a:chOff x="-52906025" y="2293950"/>
            <a:chExt cx="317425" cy="319000"/>
          </a:xfrm>
        </p:grpSpPr>
        <p:sp>
          <p:nvSpPr>
            <p:cNvPr id="11630" name="Google Shape;11630;p9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90"/>
          <p:cNvGrpSpPr/>
          <p:nvPr/>
        </p:nvGrpSpPr>
        <p:grpSpPr>
          <a:xfrm>
            <a:off x="7110476" y="3831192"/>
            <a:ext cx="317290" cy="361090"/>
            <a:chOff x="-52887125" y="2686975"/>
            <a:chExt cx="279625" cy="318225"/>
          </a:xfrm>
        </p:grpSpPr>
        <p:sp>
          <p:nvSpPr>
            <p:cNvPr id="11634" name="Google Shape;11634;p9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90"/>
          <p:cNvGrpSpPr/>
          <p:nvPr/>
        </p:nvGrpSpPr>
        <p:grpSpPr>
          <a:xfrm>
            <a:off x="6220848" y="4290810"/>
            <a:ext cx="318170" cy="359303"/>
            <a:chOff x="-51722225" y="1915100"/>
            <a:chExt cx="280400" cy="316650"/>
          </a:xfrm>
        </p:grpSpPr>
        <p:sp>
          <p:nvSpPr>
            <p:cNvPr id="11639" name="Google Shape;11639;p9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90"/>
          <p:cNvGrpSpPr/>
          <p:nvPr/>
        </p:nvGrpSpPr>
        <p:grpSpPr>
          <a:xfrm>
            <a:off x="6616678" y="1531508"/>
            <a:ext cx="370905" cy="360976"/>
            <a:chOff x="-56407800" y="1902600"/>
            <a:chExt cx="326875" cy="318125"/>
          </a:xfrm>
        </p:grpSpPr>
        <p:sp>
          <p:nvSpPr>
            <p:cNvPr id="11644" name="Google Shape;11644;p9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90"/>
          <p:cNvGrpSpPr/>
          <p:nvPr/>
        </p:nvGrpSpPr>
        <p:grpSpPr>
          <a:xfrm>
            <a:off x="6622479" y="2018074"/>
            <a:ext cx="359303" cy="338736"/>
            <a:chOff x="-56401500" y="2304975"/>
            <a:chExt cx="316650" cy="298525"/>
          </a:xfrm>
        </p:grpSpPr>
        <p:sp>
          <p:nvSpPr>
            <p:cNvPr id="11648" name="Google Shape;11648;p9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90"/>
          <p:cNvGrpSpPr/>
          <p:nvPr/>
        </p:nvGrpSpPr>
        <p:grpSpPr>
          <a:xfrm>
            <a:off x="5328863" y="2910149"/>
            <a:ext cx="319985" cy="361090"/>
            <a:chOff x="-54426150" y="1901700"/>
            <a:chExt cx="282000" cy="318225"/>
          </a:xfrm>
        </p:grpSpPr>
        <p:sp>
          <p:nvSpPr>
            <p:cNvPr id="11653" name="Google Shape;11653;p9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90"/>
          <p:cNvGrpSpPr/>
          <p:nvPr/>
        </p:nvGrpSpPr>
        <p:grpSpPr>
          <a:xfrm>
            <a:off x="5328863" y="3363612"/>
            <a:ext cx="319985" cy="361998"/>
            <a:chOff x="-54426150" y="2294725"/>
            <a:chExt cx="282000" cy="319025"/>
          </a:xfrm>
        </p:grpSpPr>
        <p:sp>
          <p:nvSpPr>
            <p:cNvPr id="11658" name="Google Shape;11658;p9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90"/>
          <p:cNvGrpSpPr/>
          <p:nvPr/>
        </p:nvGrpSpPr>
        <p:grpSpPr>
          <a:xfrm>
            <a:off x="5327076" y="3831192"/>
            <a:ext cx="323560" cy="361969"/>
            <a:chOff x="-54427725" y="2686975"/>
            <a:chExt cx="285150" cy="319000"/>
          </a:xfrm>
        </p:grpSpPr>
        <p:sp>
          <p:nvSpPr>
            <p:cNvPr id="11664" name="Google Shape;11664;p9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90"/>
          <p:cNvGrpSpPr/>
          <p:nvPr/>
        </p:nvGrpSpPr>
        <p:grpSpPr>
          <a:xfrm>
            <a:off x="7533634" y="2912163"/>
            <a:ext cx="359303" cy="359984"/>
            <a:chOff x="-52513800" y="1903475"/>
            <a:chExt cx="316650" cy="317250"/>
          </a:xfrm>
        </p:grpSpPr>
        <p:sp>
          <p:nvSpPr>
            <p:cNvPr id="11670" name="Google Shape;11670;p9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90"/>
          <p:cNvGrpSpPr/>
          <p:nvPr/>
        </p:nvGrpSpPr>
        <p:grpSpPr>
          <a:xfrm>
            <a:off x="7543464" y="3364520"/>
            <a:ext cx="339644" cy="360182"/>
            <a:chOff x="-52505925" y="2295525"/>
            <a:chExt cx="299325" cy="317425"/>
          </a:xfrm>
        </p:grpSpPr>
        <p:sp>
          <p:nvSpPr>
            <p:cNvPr id="11673" name="Google Shape;11673;p9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90"/>
          <p:cNvGrpSpPr/>
          <p:nvPr/>
        </p:nvGrpSpPr>
        <p:grpSpPr>
          <a:xfrm>
            <a:off x="7554641" y="3831192"/>
            <a:ext cx="317290" cy="361090"/>
            <a:chOff x="-52494100" y="2686975"/>
            <a:chExt cx="279625" cy="318225"/>
          </a:xfrm>
        </p:grpSpPr>
        <p:sp>
          <p:nvSpPr>
            <p:cNvPr id="11678" name="Google Shape;11678;p9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90"/>
          <p:cNvGrpSpPr/>
          <p:nvPr/>
        </p:nvGrpSpPr>
        <p:grpSpPr>
          <a:xfrm>
            <a:off x="6665412" y="4292135"/>
            <a:ext cx="315503" cy="361090"/>
            <a:chOff x="-51708850" y="2305750"/>
            <a:chExt cx="278050" cy="318225"/>
          </a:xfrm>
        </p:grpSpPr>
        <p:sp>
          <p:nvSpPr>
            <p:cNvPr id="11683" name="Google Shape;11683;p9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90"/>
          <p:cNvGrpSpPr/>
          <p:nvPr/>
        </p:nvGrpSpPr>
        <p:grpSpPr>
          <a:xfrm>
            <a:off x="7536807" y="1533922"/>
            <a:ext cx="319089" cy="362073"/>
            <a:chOff x="1044400" y="2917425"/>
            <a:chExt cx="248125" cy="281550"/>
          </a:xfrm>
        </p:grpSpPr>
        <p:sp>
          <p:nvSpPr>
            <p:cNvPr id="11687" name="Google Shape;11687;p9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692" name="Google Shape;11692;p9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693" name="Google Shape;11693;p9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694" name="Google Shape;11694;p9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6" name="Google Shape;11696;p90"/>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00"/>
        <p:cNvGrpSpPr/>
        <p:nvPr/>
      </p:nvGrpSpPr>
      <p:grpSpPr>
        <a:xfrm>
          <a:off x="0" y="0"/>
          <a:ext cx="0" cy="0"/>
          <a:chOff x="0" y="0"/>
          <a:chExt cx="0" cy="0"/>
        </a:xfrm>
      </p:grpSpPr>
      <p:sp>
        <p:nvSpPr>
          <p:cNvPr id="11701" name="Google Shape;11701;p9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02" name="Google Shape;11702;p9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703" name="Google Shape;11703;p91"/>
          <p:cNvGrpSpPr/>
          <p:nvPr/>
        </p:nvGrpSpPr>
        <p:grpSpPr>
          <a:xfrm>
            <a:off x="889109" y="1531603"/>
            <a:ext cx="278288" cy="357036"/>
            <a:chOff x="-50489600" y="1947400"/>
            <a:chExt cx="233150" cy="299125"/>
          </a:xfrm>
        </p:grpSpPr>
        <p:sp>
          <p:nvSpPr>
            <p:cNvPr id="11704" name="Google Shape;11704;p9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91"/>
          <p:cNvGrpSpPr/>
          <p:nvPr/>
        </p:nvGrpSpPr>
        <p:grpSpPr>
          <a:xfrm>
            <a:off x="849616" y="1986560"/>
            <a:ext cx="357274" cy="358199"/>
            <a:chOff x="-50523475" y="2316000"/>
            <a:chExt cx="299325" cy="300100"/>
          </a:xfrm>
        </p:grpSpPr>
        <p:sp>
          <p:nvSpPr>
            <p:cNvPr id="11707" name="Google Shape;11707;p9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91"/>
          <p:cNvGrpSpPr/>
          <p:nvPr/>
        </p:nvGrpSpPr>
        <p:grpSpPr>
          <a:xfrm>
            <a:off x="848213" y="2435869"/>
            <a:ext cx="360079" cy="357304"/>
            <a:chOff x="-50524250" y="2686150"/>
            <a:chExt cx="301675" cy="299350"/>
          </a:xfrm>
        </p:grpSpPr>
        <p:sp>
          <p:nvSpPr>
            <p:cNvPr id="11710" name="Google Shape;11710;p9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91"/>
          <p:cNvGrpSpPr/>
          <p:nvPr/>
        </p:nvGrpSpPr>
        <p:grpSpPr>
          <a:xfrm>
            <a:off x="3070976" y="1561682"/>
            <a:ext cx="358199" cy="359154"/>
            <a:chOff x="-48633950" y="1972600"/>
            <a:chExt cx="300100" cy="300900"/>
          </a:xfrm>
        </p:grpSpPr>
        <p:sp>
          <p:nvSpPr>
            <p:cNvPr id="11717" name="Google Shape;11717;p9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91"/>
          <p:cNvGrpSpPr/>
          <p:nvPr/>
        </p:nvGrpSpPr>
        <p:grpSpPr>
          <a:xfrm>
            <a:off x="3070499" y="2017593"/>
            <a:ext cx="359154" cy="361004"/>
            <a:chOff x="-48634750" y="2342000"/>
            <a:chExt cx="300900" cy="302450"/>
          </a:xfrm>
        </p:grpSpPr>
        <p:sp>
          <p:nvSpPr>
            <p:cNvPr id="11720" name="Google Shape;11720;p9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91"/>
          <p:cNvGrpSpPr/>
          <p:nvPr/>
        </p:nvGrpSpPr>
        <p:grpSpPr>
          <a:xfrm>
            <a:off x="3071439" y="2465977"/>
            <a:ext cx="357274" cy="357274"/>
            <a:chOff x="-48633175" y="2711375"/>
            <a:chExt cx="299325" cy="299325"/>
          </a:xfrm>
        </p:grpSpPr>
        <p:sp>
          <p:nvSpPr>
            <p:cNvPr id="11729" name="Google Shape;11729;p9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91"/>
          <p:cNvGrpSpPr/>
          <p:nvPr/>
        </p:nvGrpSpPr>
        <p:grpSpPr>
          <a:xfrm>
            <a:off x="1757928" y="2917929"/>
            <a:ext cx="314006" cy="358229"/>
            <a:chOff x="-46753100" y="1965500"/>
            <a:chExt cx="263075" cy="300125"/>
          </a:xfrm>
        </p:grpSpPr>
        <p:sp>
          <p:nvSpPr>
            <p:cNvPr id="11732" name="Google Shape;11732;p9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91"/>
          <p:cNvGrpSpPr/>
          <p:nvPr/>
        </p:nvGrpSpPr>
        <p:grpSpPr>
          <a:xfrm>
            <a:off x="1735354" y="3385142"/>
            <a:ext cx="359154" cy="315916"/>
            <a:chOff x="-46772025" y="2350650"/>
            <a:chExt cx="300900" cy="264675"/>
          </a:xfrm>
        </p:grpSpPr>
        <p:sp>
          <p:nvSpPr>
            <p:cNvPr id="11735" name="Google Shape;11735;p9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91"/>
          <p:cNvGrpSpPr/>
          <p:nvPr/>
        </p:nvGrpSpPr>
        <p:grpSpPr>
          <a:xfrm>
            <a:off x="1735354" y="3819420"/>
            <a:ext cx="359154" cy="359154"/>
            <a:chOff x="-46772025" y="2701925"/>
            <a:chExt cx="300900" cy="300900"/>
          </a:xfrm>
        </p:grpSpPr>
        <p:sp>
          <p:nvSpPr>
            <p:cNvPr id="11738" name="Google Shape;11738;p9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0" name="Google Shape;11740;p91"/>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1" name="Google Shape;11741;p91"/>
          <p:cNvGrpSpPr/>
          <p:nvPr/>
        </p:nvGrpSpPr>
        <p:grpSpPr>
          <a:xfrm>
            <a:off x="1293035" y="1532528"/>
            <a:ext cx="358199" cy="359154"/>
            <a:chOff x="-50154075" y="1948175"/>
            <a:chExt cx="300100" cy="300900"/>
          </a:xfrm>
        </p:grpSpPr>
        <p:sp>
          <p:nvSpPr>
            <p:cNvPr id="11742" name="Google Shape;11742;p9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91"/>
          <p:cNvGrpSpPr/>
          <p:nvPr/>
        </p:nvGrpSpPr>
        <p:grpSpPr>
          <a:xfrm>
            <a:off x="1293035" y="1987485"/>
            <a:ext cx="358199" cy="358229"/>
            <a:chOff x="-50154850" y="2316775"/>
            <a:chExt cx="300100" cy="300125"/>
          </a:xfrm>
        </p:grpSpPr>
        <p:sp>
          <p:nvSpPr>
            <p:cNvPr id="11745" name="Google Shape;11745;p9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91"/>
          <p:cNvGrpSpPr/>
          <p:nvPr/>
        </p:nvGrpSpPr>
        <p:grpSpPr>
          <a:xfrm>
            <a:off x="1288813" y="2434496"/>
            <a:ext cx="366644" cy="356558"/>
            <a:chOff x="-50158000" y="2685000"/>
            <a:chExt cx="307175" cy="298725"/>
          </a:xfrm>
        </p:grpSpPr>
        <p:sp>
          <p:nvSpPr>
            <p:cNvPr id="11748" name="Google Shape;11748;p9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91"/>
          <p:cNvGrpSpPr/>
          <p:nvPr/>
        </p:nvGrpSpPr>
        <p:grpSpPr>
          <a:xfrm>
            <a:off x="3521599" y="1562607"/>
            <a:ext cx="361004" cy="358229"/>
            <a:chOff x="-48266125" y="1973375"/>
            <a:chExt cx="302450" cy="300125"/>
          </a:xfrm>
        </p:grpSpPr>
        <p:sp>
          <p:nvSpPr>
            <p:cNvPr id="11751" name="Google Shape;11751;p9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91"/>
          <p:cNvGrpSpPr/>
          <p:nvPr/>
        </p:nvGrpSpPr>
        <p:grpSpPr>
          <a:xfrm>
            <a:off x="3548844" y="2018369"/>
            <a:ext cx="306516" cy="358349"/>
            <a:chOff x="-48237000" y="2342650"/>
            <a:chExt cx="256800" cy="300225"/>
          </a:xfrm>
        </p:grpSpPr>
        <p:sp>
          <p:nvSpPr>
            <p:cNvPr id="11758" name="Google Shape;11758;p9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91"/>
          <p:cNvGrpSpPr/>
          <p:nvPr/>
        </p:nvGrpSpPr>
        <p:grpSpPr>
          <a:xfrm>
            <a:off x="2180338" y="2918646"/>
            <a:ext cx="361034" cy="355633"/>
            <a:chOff x="-46404975" y="1966100"/>
            <a:chExt cx="302475" cy="297950"/>
          </a:xfrm>
        </p:grpSpPr>
        <p:sp>
          <p:nvSpPr>
            <p:cNvPr id="11762" name="Google Shape;11762;p9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91"/>
          <p:cNvGrpSpPr/>
          <p:nvPr/>
        </p:nvGrpSpPr>
        <p:grpSpPr>
          <a:xfrm>
            <a:off x="2181740" y="3364463"/>
            <a:ext cx="358229" cy="358199"/>
            <a:chOff x="-46401050" y="2333325"/>
            <a:chExt cx="300125" cy="300100"/>
          </a:xfrm>
        </p:grpSpPr>
        <p:sp>
          <p:nvSpPr>
            <p:cNvPr id="11767" name="Google Shape;11767;p9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1" name="Google Shape;11771;p91"/>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2" name="Google Shape;11772;p91"/>
          <p:cNvGrpSpPr/>
          <p:nvPr/>
        </p:nvGrpSpPr>
        <p:grpSpPr>
          <a:xfrm>
            <a:off x="3961830" y="3374818"/>
            <a:ext cx="359154" cy="359124"/>
            <a:chOff x="-44914800" y="2342000"/>
            <a:chExt cx="300900" cy="300875"/>
          </a:xfrm>
        </p:grpSpPr>
        <p:sp>
          <p:nvSpPr>
            <p:cNvPr id="11773" name="Google Shape;11773;p9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6" name="Google Shape;11776;p91"/>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7" name="Google Shape;11777;p91"/>
          <p:cNvGrpSpPr/>
          <p:nvPr/>
        </p:nvGrpSpPr>
        <p:grpSpPr>
          <a:xfrm>
            <a:off x="1735816" y="1987336"/>
            <a:ext cx="359154" cy="357424"/>
            <a:chOff x="-49786250" y="2316650"/>
            <a:chExt cx="300900" cy="299450"/>
          </a:xfrm>
        </p:grpSpPr>
        <p:sp>
          <p:nvSpPr>
            <p:cNvPr id="11778" name="Google Shape;11778;p9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5" name="Google Shape;11785;p91"/>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1"/>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91"/>
          <p:cNvGrpSpPr/>
          <p:nvPr/>
        </p:nvGrpSpPr>
        <p:grpSpPr>
          <a:xfrm>
            <a:off x="4033144" y="2017593"/>
            <a:ext cx="230365" cy="359124"/>
            <a:chOff x="-47842400" y="2342000"/>
            <a:chExt cx="193000" cy="300875"/>
          </a:xfrm>
        </p:grpSpPr>
        <p:sp>
          <p:nvSpPr>
            <p:cNvPr id="11788" name="Google Shape;11788;p9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91"/>
          <p:cNvGrpSpPr/>
          <p:nvPr/>
        </p:nvGrpSpPr>
        <p:grpSpPr>
          <a:xfrm>
            <a:off x="3969212" y="2465052"/>
            <a:ext cx="358229" cy="359154"/>
            <a:chOff x="-47896750" y="2710600"/>
            <a:chExt cx="300125" cy="300900"/>
          </a:xfrm>
        </p:grpSpPr>
        <p:sp>
          <p:nvSpPr>
            <p:cNvPr id="11792" name="Google Shape;11792;p9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91"/>
          <p:cNvGrpSpPr/>
          <p:nvPr/>
        </p:nvGrpSpPr>
        <p:grpSpPr>
          <a:xfrm>
            <a:off x="2624852" y="2938609"/>
            <a:ext cx="359154" cy="314991"/>
            <a:chOff x="-46033225" y="1982825"/>
            <a:chExt cx="300900" cy="263900"/>
          </a:xfrm>
        </p:grpSpPr>
        <p:sp>
          <p:nvSpPr>
            <p:cNvPr id="11797" name="Google Shape;11797;p9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91"/>
          <p:cNvGrpSpPr/>
          <p:nvPr/>
        </p:nvGrpSpPr>
        <p:grpSpPr>
          <a:xfrm>
            <a:off x="2621569" y="3365866"/>
            <a:ext cx="365719" cy="326151"/>
            <a:chOff x="-46034000" y="2334500"/>
            <a:chExt cx="306400" cy="273250"/>
          </a:xfrm>
        </p:grpSpPr>
        <p:sp>
          <p:nvSpPr>
            <p:cNvPr id="11801" name="Google Shape;11801;p9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91"/>
          <p:cNvGrpSpPr/>
          <p:nvPr/>
        </p:nvGrpSpPr>
        <p:grpSpPr>
          <a:xfrm>
            <a:off x="2667627" y="3820255"/>
            <a:ext cx="273603" cy="356439"/>
            <a:chOff x="-45998575" y="2702625"/>
            <a:chExt cx="229225" cy="298625"/>
          </a:xfrm>
        </p:grpSpPr>
        <p:sp>
          <p:nvSpPr>
            <p:cNvPr id="11805" name="Google Shape;11805;p9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2" name="Google Shape;11812;p91"/>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1"/>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1"/>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1"/>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1"/>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7" name="Google Shape;11817;p91"/>
          <p:cNvGrpSpPr/>
          <p:nvPr/>
        </p:nvGrpSpPr>
        <p:grpSpPr>
          <a:xfrm>
            <a:off x="2203197" y="2434019"/>
            <a:ext cx="314961" cy="361034"/>
            <a:chOff x="-49398750" y="2684600"/>
            <a:chExt cx="263875" cy="302475"/>
          </a:xfrm>
        </p:grpSpPr>
        <p:sp>
          <p:nvSpPr>
            <p:cNvPr id="11818" name="Google Shape;11818;p9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91"/>
          <p:cNvGrpSpPr/>
          <p:nvPr/>
        </p:nvGrpSpPr>
        <p:grpSpPr>
          <a:xfrm>
            <a:off x="873121" y="2928284"/>
            <a:ext cx="314006" cy="359154"/>
            <a:chOff x="-47509225" y="1974175"/>
            <a:chExt cx="263075" cy="300900"/>
          </a:xfrm>
        </p:grpSpPr>
        <p:sp>
          <p:nvSpPr>
            <p:cNvPr id="11822" name="Google Shape;11822;p9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91"/>
          <p:cNvGrpSpPr/>
          <p:nvPr/>
        </p:nvGrpSpPr>
        <p:grpSpPr>
          <a:xfrm>
            <a:off x="849622" y="3374818"/>
            <a:ext cx="361004" cy="357961"/>
            <a:chOff x="-47529700" y="2342000"/>
            <a:chExt cx="302450" cy="299900"/>
          </a:xfrm>
        </p:grpSpPr>
        <p:sp>
          <p:nvSpPr>
            <p:cNvPr id="11828" name="Google Shape;11828;p9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91"/>
          <p:cNvGrpSpPr/>
          <p:nvPr/>
        </p:nvGrpSpPr>
        <p:grpSpPr>
          <a:xfrm>
            <a:off x="851025" y="3873967"/>
            <a:ext cx="358199" cy="272648"/>
            <a:chOff x="-47527350" y="2747625"/>
            <a:chExt cx="300100" cy="228425"/>
          </a:xfrm>
        </p:grpSpPr>
        <p:sp>
          <p:nvSpPr>
            <p:cNvPr id="11831" name="Google Shape;11831;p9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91"/>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8" name="Google Shape;11838;p91"/>
          <p:cNvGrpSpPr/>
          <p:nvPr/>
        </p:nvGrpSpPr>
        <p:grpSpPr>
          <a:xfrm>
            <a:off x="3073924" y="3387022"/>
            <a:ext cx="358229" cy="314961"/>
            <a:chOff x="-45664625" y="2352225"/>
            <a:chExt cx="300125" cy="263875"/>
          </a:xfrm>
        </p:grpSpPr>
        <p:sp>
          <p:nvSpPr>
            <p:cNvPr id="11839" name="Google Shape;11839;p9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91"/>
          <p:cNvGrpSpPr/>
          <p:nvPr/>
        </p:nvGrpSpPr>
        <p:grpSpPr>
          <a:xfrm>
            <a:off x="3073103" y="3821001"/>
            <a:ext cx="359870" cy="357573"/>
            <a:chOff x="-45665400" y="2703250"/>
            <a:chExt cx="301500" cy="299575"/>
          </a:xfrm>
        </p:grpSpPr>
        <p:sp>
          <p:nvSpPr>
            <p:cNvPr id="11847" name="Google Shape;11847;p9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91"/>
          <p:cNvGrpSpPr/>
          <p:nvPr/>
        </p:nvGrpSpPr>
        <p:grpSpPr>
          <a:xfrm>
            <a:off x="2174760" y="4261937"/>
            <a:ext cx="359154" cy="360109"/>
            <a:chOff x="-44528075" y="1982825"/>
            <a:chExt cx="300900" cy="301700"/>
          </a:xfrm>
        </p:grpSpPr>
        <p:sp>
          <p:nvSpPr>
            <p:cNvPr id="11852" name="Google Shape;11852;p9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9" name="Google Shape;11859;p91"/>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91"/>
          <p:cNvGrpSpPr/>
          <p:nvPr/>
        </p:nvGrpSpPr>
        <p:grpSpPr>
          <a:xfrm>
            <a:off x="2625923" y="1987485"/>
            <a:ext cx="358199" cy="358229"/>
            <a:chOff x="-49048250" y="2316775"/>
            <a:chExt cx="300100" cy="300125"/>
          </a:xfrm>
        </p:grpSpPr>
        <p:sp>
          <p:nvSpPr>
            <p:cNvPr id="11861" name="Google Shape;11861;p9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5" name="Google Shape;11865;p91"/>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91"/>
          <p:cNvGrpSpPr/>
          <p:nvPr/>
        </p:nvGrpSpPr>
        <p:grpSpPr>
          <a:xfrm>
            <a:off x="1290494" y="2928284"/>
            <a:ext cx="360109" cy="358199"/>
            <a:chOff x="-47160325" y="1974175"/>
            <a:chExt cx="301700" cy="300100"/>
          </a:xfrm>
        </p:grpSpPr>
        <p:sp>
          <p:nvSpPr>
            <p:cNvPr id="11867" name="Google Shape;11867;p9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91"/>
          <p:cNvGrpSpPr/>
          <p:nvPr/>
        </p:nvGrpSpPr>
        <p:grpSpPr>
          <a:xfrm>
            <a:off x="1290971" y="3374818"/>
            <a:ext cx="359154" cy="359124"/>
            <a:chOff x="-47159525" y="2342000"/>
            <a:chExt cx="300900" cy="300875"/>
          </a:xfrm>
        </p:grpSpPr>
        <p:sp>
          <p:nvSpPr>
            <p:cNvPr id="11870" name="Google Shape;11870;p9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91"/>
          <p:cNvGrpSpPr/>
          <p:nvPr/>
        </p:nvGrpSpPr>
        <p:grpSpPr>
          <a:xfrm>
            <a:off x="1291448" y="3831654"/>
            <a:ext cx="358199" cy="359154"/>
            <a:chOff x="-47157950" y="2712175"/>
            <a:chExt cx="300100" cy="300900"/>
          </a:xfrm>
        </p:grpSpPr>
        <p:sp>
          <p:nvSpPr>
            <p:cNvPr id="11876" name="Google Shape;11876;p9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3" name="Google Shape;11883;p91"/>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4" name="Google Shape;11884;p91"/>
          <p:cNvGrpSpPr/>
          <p:nvPr/>
        </p:nvGrpSpPr>
        <p:grpSpPr>
          <a:xfrm>
            <a:off x="3535175" y="3364463"/>
            <a:ext cx="315886" cy="358199"/>
            <a:chOff x="-45278675" y="2333325"/>
            <a:chExt cx="264650" cy="300100"/>
          </a:xfrm>
        </p:grpSpPr>
        <p:sp>
          <p:nvSpPr>
            <p:cNvPr id="11885" name="Google Shape;11885;p9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91"/>
          <p:cNvGrpSpPr/>
          <p:nvPr/>
        </p:nvGrpSpPr>
        <p:grpSpPr>
          <a:xfrm>
            <a:off x="3545500" y="3819420"/>
            <a:ext cx="295237" cy="358229"/>
            <a:chOff x="-45270025" y="2701925"/>
            <a:chExt cx="247350" cy="300125"/>
          </a:xfrm>
        </p:grpSpPr>
        <p:sp>
          <p:nvSpPr>
            <p:cNvPr id="11890" name="Google Shape;11890;p9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4" name="Google Shape;11894;p91"/>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5" name="Google Shape;11895;p91"/>
          <p:cNvGrpSpPr/>
          <p:nvPr/>
        </p:nvGrpSpPr>
        <p:grpSpPr>
          <a:xfrm>
            <a:off x="2209567" y="2078266"/>
            <a:ext cx="307444" cy="260626"/>
            <a:chOff x="1636184" y="2959225"/>
            <a:chExt cx="232666" cy="197250"/>
          </a:xfrm>
        </p:grpSpPr>
        <p:sp>
          <p:nvSpPr>
            <p:cNvPr id="11896" name="Google Shape;11896;p9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899" name="Google Shape;11899;p9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900" name="Google Shape;11900;p91"/>
          <p:cNvGrpSpPr/>
          <p:nvPr/>
        </p:nvGrpSpPr>
        <p:grpSpPr>
          <a:xfrm>
            <a:off x="3577265" y="2463611"/>
            <a:ext cx="258542" cy="365154"/>
            <a:chOff x="-47300587" y="123275"/>
            <a:chExt cx="190975" cy="269725"/>
          </a:xfrm>
        </p:grpSpPr>
        <p:sp>
          <p:nvSpPr>
            <p:cNvPr id="11901" name="Google Shape;11901;p9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91"/>
          <p:cNvGrpSpPr/>
          <p:nvPr/>
        </p:nvGrpSpPr>
        <p:grpSpPr>
          <a:xfrm>
            <a:off x="4870788" y="1532801"/>
            <a:ext cx="342328" cy="339793"/>
            <a:chOff x="-13966675" y="1639700"/>
            <a:chExt cx="354450" cy="351825"/>
          </a:xfrm>
        </p:grpSpPr>
        <p:sp>
          <p:nvSpPr>
            <p:cNvPr id="11907" name="Google Shape;11907;p91"/>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1"/>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1"/>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1"/>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1"/>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91"/>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1"/>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91"/>
          <p:cNvGrpSpPr/>
          <p:nvPr/>
        </p:nvGrpSpPr>
        <p:grpSpPr>
          <a:xfrm>
            <a:off x="6667277" y="1532487"/>
            <a:ext cx="340034" cy="340420"/>
            <a:chOff x="-12199250" y="1662675"/>
            <a:chExt cx="352075" cy="352475"/>
          </a:xfrm>
        </p:grpSpPr>
        <p:sp>
          <p:nvSpPr>
            <p:cNvPr id="11915" name="Google Shape;11915;p91"/>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1"/>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1"/>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91"/>
          <p:cNvGrpSpPr/>
          <p:nvPr/>
        </p:nvGrpSpPr>
        <p:grpSpPr>
          <a:xfrm>
            <a:off x="6666130" y="1939354"/>
            <a:ext cx="342328" cy="342328"/>
            <a:chOff x="-12199250" y="2096250"/>
            <a:chExt cx="354450" cy="354450"/>
          </a:xfrm>
        </p:grpSpPr>
        <p:sp>
          <p:nvSpPr>
            <p:cNvPr id="11919" name="Google Shape;11919;p91"/>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1"/>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91"/>
          <p:cNvGrpSpPr/>
          <p:nvPr/>
        </p:nvGrpSpPr>
        <p:grpSpPr>
          <a:xfrm>
            <a:off x="6667277" y="2348308"/>
            <a:ext cx="340034" cy="341579"/>
            <a:chOff x="-12199250" y="2530225"/>
            <a:chExt cx="352075" cy="353675"/>
          </a:xfrm>
        </p:grpSpPr>
        <p:sp>
          <p:nvSpPr>
            <p:cNvPr id="11922" name="Google Shape;11922;p91"/>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1"/>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1"/>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1"/>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6" name="Google Shape;11926;p91"/>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91"/>
          <p:cNvGrpSpPr/>
          <p:nvPr/>
        </p:nvGrpSpPr>
        <p:grpSpPr>
          <a:xfrm>
            <a:off x="4870788" y="3188088"/>
            <a:ext cx="342328" cy="339310"/>
            <a:chOff x="-10462550" y="2057650"/>
            <a:chExt cx="354450" cy="351325"/>
          </a:xfrm>
        </p:grpSpPr>
        <p:sp>
          <p:nvSpPr>
            <p:cNvPr id="11928" name="Google Shape;11928;p91"/>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1"/>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0" name="Google Shape;11930;p91"/>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1" name="Google Shape;11931;p91"/>
          <p:cNvGrpSpPr/>
          <p:nvPr/>
        </p:nvGrpSpPr>
        <p:grpSpPr>
          <a:xfrm>
            <a:off x="6649772" y="2779651"/>
            <a:ext cx="375044" cy="340541"/>
            <a:chOff x="-8692750" y="1622100"/>
            <a:chExt cx="388325" cy="352600"/>
          </a:xfrm>
        </p:grpSpPr>
        <p:sp>
          <p:nvSpPr>
            <p:cNvPr id="11932" name="Google Shape;11932;p91"/>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1"/>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91"/>
          <p:cNvGrpSpPr/>
          <p:nvPr/>
        </p:nvGrpSpPr>
        <p:grpSpPr>
          <a:xfrm>
            <a:off x="5304253" y="1531907"/>
            <a:ext cx="341555" cy="341579"/>
            <a:chOff x="-13529550" y="1639425"/>
            <a:chExt cx="353650" cy="353675"/>
          </a:xfrm>
        </p:grpSpPr>
        <p:sp>
          <p:nvSpPr>
            <p:cNvPr id="11935" name="Google Shape;11935;p91"/>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1"/>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1"/>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1"/>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1"/>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1"/>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1"/>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1"/>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91"/>
          <p:cNvGrpSpPr/>
          <p:nvPr/>
        </p:nvGrpSpPr>
        <p:grpSpPr>
          <a:xfrm>
            <a:off x="5303106" y="1940489"/>
            <a:ext cx="343849" cy="340058"/>
            <a:chOff x="-13531925" y="2075775"/>
            <a:chExt cx="356025" cy="352100"/>
          </a:xfrm>
        </p:grpSpPr>
        <p:sp>
          <p:nvSpPr>
            <p:cNvPr id="11944" name="Google Shape;11944;p91"/>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1"/>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91"/>
          <p:cNvGrpSpPr/>
          <p:nvPr/>
        </p:nvGrpSpPr>
        <p:grpSpPr>
          <a:xfrm>
            <a:off x="5304627" y="2348694"/>
            <a:ext cx="340807" cy="340807"/>
            <a:chOff x="-13528775" y="2507400"/>
            <a:chExt cx="352875" cy="352875"/>
          </a:xfrm>
        </p:grpSpPr>
        <p:sp>
          <p:nvSpPr>
            <p:cNvPr id="11947" name="Google Shape;11947;p91"/>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1"/>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1"/>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91"/>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1"/>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2" name="Google Shape;11952;p91"/>
          <p:cNvGrpSpPr/>
          <p:nvPr/>
        </p:nvGrpSpPr>
        <p:grpSpPr>
          <a:xfrm>
            <a:off x="7140133" y="2348308"/>
            <a:ext cx="308090" cy="341579"/>
            <a:chOff x="-11747150" y="2530225"/>
            <a:chExt cx="319000" cy="353675"/>
          </a:xfrm>
        </p:grpSpPr>
        <p:sp>
          <p:nvSpPr>
            <p:cNvPr id="11953" name="Google Shape;11953;p91"/>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1"/>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91"/>
          <p:cNvGrpSpPr/>
          <p:nvPr/>
        </p:nvGrpSpPr>
        <p:grpSpPr>
          <a:xfrm>
            <a:off x="5304627" y="2779519"/>
            <a:ext cx="340807" cy="340807"/>
            <a:chOff x="-10027775" y="1622900"/>
            <a:chExt cx="352875" cy="352875"/>
          </a:xfrm>
        </p:grpSpPr>
        <p:sp>
          <p:nvSpPr>
            <p:cNvPr id="11956" name="Google Shape;11956;p91"/>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1"/>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1"/>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1"/>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1"/>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1"/>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2" name="Google Shape;11962;p91"/>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3" name="Google Shape;11963;p91"/>
          <p:cNvGrpSpPr/>
          <p:nvPr/>
        </p:nvGrpSpPr>
        <p:grpSpPr>
          <a:xfrm>
            <a:off x="8031595" y="2805183"/>
            <a:ext cx="322553" cy="342328"/>
            <a:chOff x="-10019125" y="2490075"/>
            <a:chExt cx="333975" cy="354450"/>
          </a:xfrm>
        </p:grpSpPr>
        <p:sp>
          <p:nvSpPr>
            <p:cNvPr id="11964" name="Google Shape;11964;p91"/>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1"/>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1"/>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1"/>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91"/>
          <p:cNvGrpSpPr/>
          <p:nvPr/>
        </p:nvGrpSpPr>
        <p:grpSpPr>
          <a:xfrm>
            <a:off x="6661180" y="3186193"/>
            <a:ext cx="352227" cy="343100"/>
            <a:chOff x="-8684100" y="2032450"/>
            <a:chExt cx="364700" cy="355250"/>
          </a:xfrm>
        </p:grpSpPr>
        <p:sp>
          <p:nvSpPr>
            <p:cNvPr id="11969" name="Google Shape;11969;p91"/>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1"/>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1"/>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2" name="Google Shape;11972;p91"/>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91"/>
          <p:cNvGrpSpPr/>
          <p:nvPr/>
        </p:nvGrpSpPr>
        <p:grpSpPr>
          <a:xfrm>
            <a:off x="5752039" y="1939656"/>
            <a:ext cx="343849" cy="341724"/>
            <a:chOff x="-13095575" y="2073400"/>
            <a:chExt cx="356025" cy="353825"/>
          </a:xfrm>
        </p:grpSpPr>
        <p:sp>
          <p:nvSpPr>
            <p:cNvPr id="11974" name="Google Shape;11974;p91"/>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1"/>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1"/>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1"/>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1"/>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1"/>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1"/>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1"/>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91"/>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91"/>
          <p:cNvGrpSpPr/>
          <p:nvPr/>
        </p:nvGrpSpPr>
        <p:grpSpPr>
          <a:xfrm>
            <a:off x="7576787" y="1531485"/>
            <a:ext cx="343100" cy="342424"/>
            <a:chOff x="-11332875" y="1660700"/>
            <a:chExt cx="355250" cy="354550"/>
          </a:xfrm>
        </p:grpSpPr>
        <p:sp>
          <p:nvSpPr>
            <p:cNvPr id="11984" name="Google Shape;11984;p91"/>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1"/>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1"/>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1"/>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8" name="Google Shape;11988;p91"/>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1"/>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91"/>
          <p:cNvGrpSpPr/>
          <p:nvPr/>
        </p:nvGrpSpPr>
        <p:grpSpPr>
          <a:xfrm>
            <a:off x="5774096" y="2777997"/>
            <a:ext cx="299736" cy="343849"/>
            <a:chOff x="-9570950" y="1622100"/>
            <a:chExt cx="310350" cy="356025"/>
          </a:xfrm>
        </p:grpSpPr>
        <p:sp>
          <p:nvSpPr>
            <p:cNvPr id="11991" name="Google Shape;11991;p91"/>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1"/>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91"/>
          <p:cNvGrpSpPr/>
          <p:nvPr/>
        </p:nvGrpSpPr>
        <p:grpSpPr>
          <a:xfrm>
            <a:off x="5752800" y="3186953"/>
            <a:ext cx="342328" cy="341579"/>
            <a:chOff x="-9594575" y="2056875"/>
            <a:chExt cx="354450" cy="353675"/>
          </a:xfrm>
        </p:grpSpPr>
        <p:sp>
          <p:nvSpPr>
            <p:cNvPr id="11994" name="Google Shape;11994;p91"/>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1"/>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1"/>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7" name="Google Shape;11997;p91"/>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8" name="Google Shape;11998;p91"/>
          <p:cNvGrpSpPr/>
          <p:nvPr/>
        </p:nvGrpSpPr>
        <p:grpSpPr>
          <a:xfrm>
            <a:off x="6208482" y="1532293"/>
            <a:ext cx="342328" cy="340807"/>
            <a:chOff x="-12661600" y="1640225"/>
            <a:chExt cx="354450" cy="352875"/>
          </a:xfrm>
        </p:grpSpPr>
        <p:sp>
          <p:nvSpPr>
            <p:cNvPr id="11999" name="Google Shape;11999;p91"/>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1"/>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1"/>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91"/>
          <p:cNvGrpSpPr/>
          <p:nvPr/>
        </p:nvGrpSpPr>
        <p:grpSpPr>
          <a:xfrm>
            <a:off x="6208857" y="1960831"/>
            <a:ext cx="341579" cy="299374"/>
            <a:chOff x="-12660025" y="2096250"/>
            <a:chExt cx="353675" cy="309975"/>
          </a:xfrm>
        </p:grpSpPr>
        <p:sp>
          <p:nvSpPr>
            <p:cNvPr id="12003" name="Google Shape;12003;p91"/>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1"/>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1"/>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1"/>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1"/>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1"/>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91"/>
          <p:cNvGrpSpPr/>
          <p:nvPr/>
        </p:nvGrpSpPr>
        <p:grpSpPr>
          <a:xfrm>
            <a:off x="6207335" y="2348127"/>
            <a:ext cx="344622" cy="341941"/>
            <a:chOff x="-12663175" y="2506800"/>
            <a:chExt cx="356825" cy="354050"/>
          </a:xfrm>
        </p:grpSpPr>
        <p:sp>
          <p:nvSpPr>
            <p:cNvPr id="12010" name="Google Shape;12010;p91"/>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1"/>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1"/>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1"/>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91"/>
          <p:cNvGrpSpPr/>
          <p:nvPr/>
        </p:nvGrpSpPr>
        <p:grpSpPr>
          <a:xfrm>
            <a:off x="8022468" y="1531907"/>
            <a:ext cx="340807" cy="341579"/>
            <a:chOff x="-10896525" y="1663050"/>
            <a:chExt cx="352875" cy="353675"/>
          </a:xfrm>
        </p:grpSpPr>
        <p:sp>
          <p:nvSpPr>
            <p:cNvPr id="12015" name="Google Shape;12015;p91"/>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1"/>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7" name="Google Shape;12017;p91"/>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8" name="Google Shape;12018;p91"/>
          <p:cNvGrpSpPr/>
          <p:nvPr/>
        </p:nvGrpSpPr>
        <p:grpSpPr>
          <a:xfrm>
            <a:off x="8022082" y="2359342"/>
            <a:ext cx="341579" cy="319511"/>
            <a:chOff x="-10898100" y="2542050"/>
            <a:chExt cx="353675" cy="330825"/>
          </a:xfrm>
        </p:grpSpPr>
        <p:sp>
          <p:nvSpPr>
            <p:cNvPr id="12019" name="Google Shape;12019;p91"/>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1"/>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1"/>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1"/>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1"/>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1"/>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91"/>
          <p:cNvGrpSpPr/>
          <p:nvPr/>
        </p:nvGrpSpPr>
        <p:grpSpPr>
          <a:xfrm>
            <a:off x="6209617" y="2780207"/>
            <a:ext cx="340058" cy="339430"/>
            <a:chOff x="-9157450" y="1622750"/>
            <a:chExt cx="352100" cy="351450"/>
          </a:xfrm>
        </p:grpSpPr>
        <p:sp>
          <p:nvSpPr>
            <p:cNvPr id="12026" name="Google Shape;12026;p91"/>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1"/>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91"/>
          <p:cNvGrpSpPr/>
          <p:nvPr/>
        </p:nvGrpSpPr>
        <p:grpSpPr>
          <a:xfrm>
            <a:off x="6247658" y="3188474"/>
            <a:ext cx="263977" cy="338537"/>
            <a:chOff x="-9119650" y="2056875"/>
            <a:chExt cx="273325" cy="350525"/>
          </a:xfrm>
        </p:grpSpPr>
        <p:sp>
          <p:nvSpPr>
            <p:cNvPr id="12029" name="Google Shape;12029;p91"/>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1"/>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1" name="Google Shape;12031;p91"/>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1"/>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3" name="Google Shape;12033;p91"/>
          <p:cNvGrpSpPr/>
          <p:nvPr/>
        </p:nvGrpSpPr>
        <p:grpSpPr>
          <a:xfrm>
            <a:off x="7576790" y="3217879"/>
            <a:ext cx="343094" cy="341569"/>
            <a:chOff x="6001575" y="3119050"/>
            <a:chExt cx="315025" cy="313625"/>
          </a:xfrm>
        </p:grpSpPr>
        <p:sp>
          <p:nvSpPr>
            <p:cNvPr id="12034" name="Google Shape;12034;p91"/>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1"/>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39"/>
        <p:cNvGrpSpPr/>
        <p:nvPr/>
      </p:nvGrpSpPr>
      <p:grpSpPr>
        <a:xfrm>
          <a:off x="0" y="0"/>
          <a:ext cx="0" cy="0"/>
          <a:chOff x="0" y="0"/>
          <a:chExt cx="0" cy="0"/>
        </a:xfrm>
      </p:grpSpPr>
      <p:sp>
        <p:nvSpPr>
          <p:cNvPr id="12040" name="Google Shape;12040;p92"/>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92"/>
          <p:cNvGrpSpPr/>
          <p:nvPr/>
        </p:nvGrpSpPr>
        <p:grpSpPr>
          <a:xfrm>
            <a:off x="845233" y="2273195"/>
            <a:ext cx="476329" cy="476213"/>
            <a:chOff x="-21298675" y="2414425"/>
            <a:chExt cx="306400" cy="306325"/>
          </a:xfrm>
        </p:grpSpPr>
        <p:sp>
          <p:nvSpPr>
            <p:cNvPr id="12042" name="Google Shape;12042;p9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92"/>
          <p:cNvGrpSpPr/>
          <p:nvPr/>
        </p:nvGrpSpPr>
        <p:grpSpPr>
          <a:xfrm>
            <a:off x="844611" y="2865128"/>
            <a:ext cx="477573" cy="445432"/>
            <a:chOff x="-21299475" y="2798025"/>
            <a:chExt cx="307200" cy="286525"/>
          </a:xfrm>
        </p:grpSpPr>
        <p:sp>
          <p:nvSpPr>
            <p:cNvPr id="12046" name="Google Shape;12046;p9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92"/>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2"/>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2"/>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1" name="Google Shape;12061;p92"/>
          <p:cNvGrpSpPr/>
          <p:nvPr/>
        </p:nvGrpSpPr>
        <p:grpSpPr>
          <a:xfrm>
            <a:off x="6713966" y="1688917"/>
            <a:ext cx="413912" cy="472676"/>
            <a:chOff x="-17545650" y="2051350"/>
            <a:chExt cx="266250" cy="304050"/>
          </a:xfrm>
        </p:grpSpPr>
        <p:sp>
          <p:nvSpPr>
            <p:cNvPr id="12062" name="Google Shape;12062;p9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6" name="Google Shape;12066;p92"/>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7" name="Google Shape;12067;p92"/>
          <p:cNvGrpSpPr/>
          <p:nvPr/>
        </p:nvGrpSpPr>
        <p:grpSpPr>
          <a:xfrm>
            <a:off x="6684584" y="2865574"/>
            <a:ext cx="472676" cy="444538"/>
            <a:chOff x="-17565350" y="2809825"/>
            <a:chExt cx="304050" cy="285950"/>
          </a:xfrm>
        </p:grpSpPr>
        <p:sp>
          <p:nvSpPr>
            <p:cNvPr id="12068" name="Google Shape;12068;p9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3" name="Google Shape;12073;p92"/>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2"/>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2"/>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6" name="Google Shape;12076;p92"/>
          <p:cNvGrpSpPr/>
          <p:nvPr/>
        </p:nvGrpSpPr>
        <p:grpSpPr>
          <a:xfrm>
            <a:off x="1457493" y="2850904"/>
            <a:ext cx="416283" cy="473881"/>
            <a:chOff x="-20904875" y="2788575"/>
            <a:chExt cx="267775" cy="304825"/>
          </a:xfrm>
        </p:grpSpPr>
        <p:sp>
          <p:nvSpPr>
            <p:cNvPr id="12077" name="Google Shape;12077;p9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92"/>
          <p:cNvGrpSpPr/>
          <p:nvPr/>
        </p:nvGrpSpPr>
        <p:grpSpPr>
          <a:xfrm>
            <a:off x="4397908" y="2275564"/>
            <a:ext cx="360045" cy="471471"/>
            <a:chOff x="-19006700" y="2434925"/>
            <a:chExt cx="231600" cy="303275"/>
          </a:xfrm>
        </p:grpSpPr>
        <p:sp>
          <p:nvSpPr>
            <p:cNvPr id="12080" name="Google Shape;12080;p9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92"/>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2"/>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6" name="Google Shape;12086;p92"/>
          <p:cNvGrpSpPr/>
          <p:nvPr/>
        </p:nvGrpSpPr>
        <p:grpSpPr>
          <a:xfrm>
            <a:off x="7276507" y="2289051"/>
            <a:ext cx="473881" cy="444499"/>
            <a:chOff x="-17190425" y="2435725"/>
            <a:chExt cx="304825" cy="285925"/>
          </a:xfrm>
        </p:grpSpPr>
        <p:sp>
          <p:nvSpPr>
            <p:cNvPr id="12087" name="Google Shape;12087;p9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0" name="Google Shape;12090;p92"/>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1" name="Google Shape;12091;p92"/>
          <p:cNvGrpSpPr/>
          <p:nvPr/>
        </p:nvGrpSpPr>
        <p:grpSpPr>
          <a:xfrm>
            <a:off x="4931233" y="3444650"/>
            <a:ext cx="476329" cy="475086"/>
            <a:chOff x="-15719925" y="2416825"/>
            <a:chExt cx="306400" cy="305600"/>
          </a:xfrm>
        </p:grpSpPr>
        <p:sp>
          <p:nvSpPr>
            <p:cNvPr id="12092" name="Google Shape;12092;p9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5" name="Google Shape;12095;p92"/>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2"/>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7" name="Google Shape;12097;p92"/>
          <p:cNvGrpSpPr/>
          <p:nvPr/>
        </p:nvGrpSpPr>
        <p:grpSpPr>
          <a:xfrm>
            <a:off x="2017527" y="2851506"/>
            <a:ext cx="479983" cy="472676"/>
            <a:chOff x="-20550425" y="2789350"/>
            <a:chExt cx="308750" cy="304050"/>
          </a:xfrm>
        </p:grpSpPr>
        <p:sp>
          <p:nvSpPr>
            <p:cNvPr id="12098" name="Google Shape;12098;p9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92"/>
          <p:cNvGrpSpPr/>
          <p:nvPr/>
        </p:nvGrpSpPr>
        <p:grpSpPr>
          <a:xfrm>
            <a:off x="4932894" y="1688158"/>
            <a:ext cx="473920" cy="474192"/>
            <a:chOff x="-18666450" y="2059825"/>
            <a:chExt cx="304850" cy="305025"/>
          </a:xfrm>
        </p:grpSpPr>
        <p:sp>
          <p:nvSpPr>
            <p:cNvPr id="12101" name="Google Shape;12101;p9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92"/>
          <p:cNvGrpSpPr/>
          <p:nvPr/>
        </p:nvGrpSpPr>
        <p:grpSpPr>
          <a:xfrm>
            <a:off x="4932292" y="2275584"/>
            <a:ext cx="475125" cy="471432"/>
            <a:chOff x="-18668025" y="2435725"/>
            <a:chExt cx="305625" cy="303250"/>
          </a:xfrm>
        </p:grpSpPr>
        <p:sp>
          <p:nvSpPr>
            <p:cNvPr id="12104" name="Google Shape;12104;p9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92"/>
          <p:cNvGrpSpPr/>
          <p:nvPr/>
        </p:nvGrpSpPr>
        <p:grpSpPr>
          <a:xfrm>
            <a:off x="4931689" y="2850902"/>
            <a:ext cx="476329" cy="473881"/>
            <a:chOff x="-18668800" y="2807475"/>
            <a:chExt cx="306400" cy="304825"/>
          </a:xfrm>
        </p:grpSpPr>
        <p:sp>
          <p:nvSpPr>
            <p:cNvPr id="12107" name="Google Shape;12107;p9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92"/>
          <p:cNvGrpSpPr/>
          <p:nvPr/>
        </p:nvGrpSpPr>
        <p:grpSpPr>
          <a:xfrm>
            <a:off x="7885658" y="1687693"/>
            <a:ext cx="416361" cy="475125"/>
            <a:chOff x="-16798200" y="2050575"/>
            <a:chExt cx="267825" cy="305625"/>
          </a:xfrm>
        </p:grpSpPr>
        <p:sp>
          <p:nvSpPr>
            <p:cNvPr id="12117" name="Google Shape;12117;p9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92"/>
          <p:cNvGrpSpPr/>
          <p:nvPr/>
        </p:nvGrpSpPr>
        <p:grpSpPr>
          <a:xfrm>
            <a:off x="7856276" y="2852127"/>
            <a:ext cx="475125" cy="471432"/>
            <a:chOff x="-16817100" y="2801175"/>
            <a:chExt cx="305625" cy="303250"/>
          </a:xfrm>
        </p:grpSpPr>
        <p:sp>
          <p:nvSpPr>
            <p:cNvPr id="12121" name="Google Shape;12121;p9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92"/>
          <p:cNvGrpSpPr/>
          <p:nvPr/>
        </p:nvGrpSpPr>
        <p:grpSpPr>
          <a:xfrm>
            <a:off x="7263396" y="3444614"/>
            <a:ext cx="476329" cy="475125"/>
            <a:chOff x="-15717575" y="2786200"/>
            <a:chExt cx="306400" cy="305625"/>
          </a:xfrm>
        </p:grpSpPr>
        <p:sp>
          <p:nvSpPr>
            <p:cNvPr id="12130" name="Google Shape;12130;p9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92"/>
          <p:cNvGrpSpPr/>
          <p:nvPr/>
        </p:nvGrpSpPr>
        <p:grpSpPr>
          <a:xfrm>
            <a:off x="2600969" y="1688296"/>
            <a:ext cx="475125" cy="473920"/>
            <a:chOff x="-20173175" y="2038750"/>
            <a:chExt cx="305625" cy="304850"/>
          </a:xfrm>
        </p:grpSpPr>
        <p:sp>
          <p:nvSpPr>
            <p:cNvPr id="12138" name="Google Shape;12138;p9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0" name="Google Shape;12140;p92"/>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1" name="Google Shape;12141;p92"/>
          <p:cNvGrpSpPr/>
          <p:nvPr/>
        </p:nvGrpSpPr>
        <p:grpSpPr>
          <a:xfrm>
            <a:off x="2602193" y="2850282"/>
            <a:ext cx="472676" cy="475125"/>
            <a:chOff x="-20173175" y="2787775"/>
            <a:chExt cx="304050" cy="305625"/>
          </a:xfrm>
        </p:grpSpPr>
        <p:sp>
          <p:nvSpPr>
            <p:cNvPr id="12142" name="Google Shape;12142;p9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92"/>
          <p:cNvGrpSpPr/>
          <p:nvPr/>
        </p:nvGrpSpPr>
        <p:grpSpPr>
          <a:xfrm>
            <a:off x="5527177" y="2275564"/>
            <a:ext cx="473881" cy="471471"/>
            <a:chOff x="-18294675" y="2434925"/>
            <a:chExt cx="304825" cy="303275"/>
          </a:xfrm>
        </p:grpSpPr>
        <p:sp>
          <p:nvSpPr>
            <p:cNvPr id="12150" name="Google Shape;12150;p9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92"/>
          <p:cNvGrpSpPr/>
          <p:nvPr/>
        </p:nvGrpSpPr>
        <p:grpSpPr>
          <a:xfrm>
            <a:off x="5583492" y="2852107"/>
            <a:ext cx="361250" cy="471471"/>
            <a:chOff x="-18258450" y="2809825"/>
            <a:chExt cx="232375" cy="303275"/>
          </a:xfrm>
        </p:grpSpPr>
        <p:sp>
          <p:nvSpPr>
            <p:cNvPr id="12154" name="Google Shape;12154;p9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7" name="Google Shape;12157;p92"/>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8" name="Google Shape;12158;p92"/>
          <p:cNvGrpSpPr/>
          <p:nvPr/>
        </p:nvGrpSpPr>
        <p:grpSpPr>
          <a:xfrm>
            <a:off x="3793692" y="3445233"/>
            <a:ext cx="415117" cy="473920"/>
            <a:chOff x="-16422500" y="2425450"/>
            <a:chExt cx="267025" cy="304850"/>
          </a:xfrm>
        </p:grpSpPr>
        <p:sp>
          <p:nvSpPr>
            <p:cNvPr id="12159" name="Google Shape;12159;p9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92"/>
          <p:cNvGrpSpPr/>
          <p:nvPr/>
        </p:nvGrpSpPr>
        <p:grpSpPr>
          <a:xfrm>
            <a:off x="6096453" y="3445838"/>
            <a:ext cx="473920" cy="472676"/>
            <a:chOff x="-16442200" y="2801175"/>
            <a:chExt cx="304850" cy="304050"/>
          </a:xfrm>
        </p:grpSpPr>
        <p:sp>
          <p:nvSpPr>
            <p:cNvPr id="12163" name="Google Shape;12163;p9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6" name="Google Shape;12166;p92"/>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2"/>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8" name="Google Shape;12168;p92"/>
          <p:cNvGrpSpPr/>
          <p:nvPr/>
        </p:nvGrpSpPr>
        <p:grpSpPr>
          <a:xfrm>
            <a:off x="3172167" y="2276343"/>
            <a:ext cx="481265" cy="469917"/>
            <a:chOff x="-19802200" y="2416025"/>
            <a:chExt cx="309575" cy="302275"/>
          </a:xfrm>
        </p:grpSpPr>
        <p:sp>
          <p:nvSpPr>
            <p:cNvPr id="12169" name="Google Shape;12169;p9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92"/>
          <p:cNvGrpSpPr/>
          <p:nvPr/>
        </p:nvGrpSpPr>
        <p:grpSpPr>
          <a:xfrm>
            <a:off x="3175238" y="2851506"/>
            <a:ext cx="475125" cy="472676"/>
            <a:chOff x="-19801400" y="2788575"/>
            <a:chExt cx="305625" cy="304050"/>
          </a:xfrm>
        </p:grpSpPr>
        <p:sp>
          <p:nvSpPr>
            <p:cNvPr id="12175" name="Google Shape;12175;p9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92"/>
          <p:cNvGrpSpPr/>
          <p:nvPr/>
        </p:nvGrpSpPr>
        <p:grpSpPr>
          <a:xfrm>
            <a:off x="6130314" y="1688916"/>
            <a:ext cx="422463" cy="472676"/>
            <a:chOff x="-17903225" y="2060800"/>
            <a:chExt cx="271750" cy="304050"/>
          </a:xfrm>
        </p:grpSpPr>
        <p:sp>
          <p:nvSpPr>
            <p:cNvPr id="12182" name="Google Shape;12182;p9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92"/>
          <p:cNvGrpSpPr/>
          <p:nvPr/>
        </p:nvGrpSpPr>
        <p:grpSpPr>
          <a:xfrm>
            <a:off x="6104605" y="2274962"/>
            <a:ext cx="473881" cy="472676"/>
            <a:chOff x="-17918975" y="2435725"/>
            <a:chExt cx="304825" cy="304050"/>
          </a:xfrm>
        </p:grpSpPr>
        <p:sp>
          <p:nvSpPr>
            <p:cNvPr id="12186" name="Google Shape;12186;p9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92"/>
          <p:cNvGrpSpPr/>
          <p:nvPr/>
        </p:nvGrpSpPr>
        <p:grpSpPr>
          <a:xfrm>
            <a:off x="6133365" y="2852729"/>
            <a:ext cx="416361" cy="470228"/>
            <a:chOff x="-17899300" y="2810625"/>
            <a:chExt cx="267825" cy="302475"/>
          </a:xfrm>
        </p:grpSpPr>
        <p:sp>
          <p:nvSpPr>
            <p:cNvPr id="12189" name="Google Shape;12189;p9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92"/>
          <p:cNvGrpSpPr/>
          <p:nvPr/>
        </p:nvGrpSpPr>
        <p:grpSpPr>
          <a:xfrm>
            <a:off x="2039218" y="3461166"/>
            <a:ext cx="472676" cy="442089"/>
            <a:chOff x="-16066500" y="2060800"/>
            <a:chExt cx="304050" cy="284375"/>
          </a:xfrm>
        </p:grpSpPr>
        <p:sp>
          <p:nvSpPr>
            <p:cNvPr id="12193" name="Google Shape;12193;p9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8" name="Google Shape;12198;p92"/>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2"/>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2"/>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1" name="Google Shape;12201;p92"/>
          <p:cNvGrpSpPr/>
          <p:nvPr/>
        </p:nvGrpSpPr>
        <p:grpSpPr>
          <a:xfrm>
            <a:off x="7923925" y="2297751"/>
            <a:ext cx="368362" cy="419314"/>
            <a:chOff x="4995050" y="3245650"/>
            <a:chExt cx="236950" cy="269725"/>
          </a:xfrm>
        </p:grpSpPr>
        <p:sp>
          <p:nvSpPr>
            <p:cNvPr id="12202" name="Google Shape;12202;p9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92"/>
            <p:cNvGrpSpPr/>
            <p:nvPr/>
          </p:nvGrpSpPr>
          <p:grpSpPr>
            <a:xfrm>
              <a:off x="4995050" y="3245650"/>
              <a:ext cx="236950" cy="269725"/>
              <a:chOff x="4995050" y="3245650"/>
              <a:chExt cx="236950" cy="269725"/>
            </a:xfrm>
          </p:grpSpPr>
          <p:sp>
            <p:nvSpPr>
              <p:cNvPr id="12206" name="Google Shape;12206;p9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8" name="Google Shape;12208;p92"/>
          <p:cNvGrpSpPr/>
          <p:nvPr/>
        </p:nvGrpSpPr>
        <p:grpSpPr>
          <a:xfrm>
            <a:off x="5523718" y="1689744"/>
            <a:ext cx="483749" cy="481292"/>
            <a:chOff x="4724650" y="2885700"/>
            <a:chExt cx="270750" cy="269375"/>
          </a:xfrm>
        </p:grpSpPr>
        <p:sp>
          <p:nvSpPr>
            <p:cNvPr id="12209" name="Google Shape;12209;p9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92"/>
          <p:cNvGrpSpPr/>
          <p:nvPr/>
        </p:nvGrpSpPr>
        <p:grpSpPr>
          <a:xfrm>
            <a:off x="4390823" y="1683870"/>
            <a:ext cx="389425" cy="467822"/>
            <a:chOff x="4459350" y="2882125"/>
            <a:chExt cx="228375" cy="274350"/>
          </a:xfrm>
        </p:grpSpPr>
        <p:sp>
          <p:nvSpPr>
            <p:cNvPr id="12217" name="Google Shape;12217;p9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222" name="Google Shape;12222;p9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223" name="Google Shape;12223;p92"/>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27"/>
        <p:cNvGrpSpPr/>
        <p:nvPr/>
      </p:nvGrpSpPr>
      <p:grpSpPr>
        <a:xfrm>
          <a:off x="0" y="0"/>
          <a:ext cx="0" cy="0"/>
          <a:chOff x="0" y="0"/>
          <a:chExt cx="0" cy="0"/>
        </a:xfrm>
      </p:grpSpPr>
      <p:sp>
        <p:nvSpPr>
          <p:cNvPr id="12228" name="Google Shape;12228;p9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229" name="Google Shape;12229;p93"/>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0" name="Google Shape;12230;p93"/>
          <p:cNvGrpSpPr/>
          <p:nvPr/>
        </p:nvGrpSpPr>
        <p:grpSpPr>
          <a:xfrm>
            <a:off x="847082" y="2140412"/>
            <a:ext cx="426462" cy="420796"/>
            <a:chOff x="-6713450" y="2397900"/>
            <a:chExt cx="295375" cy="291450"/>
          </a:xfrm>
        </p:grpSpPr>
        <p:sp>
          <p:nvSpPr>
            <p:cNvPr id="12231" name="Google Shape;12231;p9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3" name="Google Shape;12233;p93"/>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4" name="Google Shape;12234;p93"/>
          <p:cNvGrpSpPr/>
          <p:nvPr/>
        </p:nvGrpSpPr>
        <p:grpSpPr>
          <a:xfrm>
            <a:off x="3551844" y="1631401"/>
            <a:ext cx="423069" cy="420507"/>
            <a:chOff x="-4932650" y="2046625"/>
            <a:chExt cx="293025" cy="291250"/>
          </a:xfrm>
        </p:grpSpPr>
        <p:sp>
          <p:nvSpPr>
            <p:cNvPr id="12235" name="Google Shape;12235;p9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7" name="Google Shape;12237;p93"/>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8" name="Google Shape;12238;p93"/>
          <p:cNvGrpSpPr/>
          <p:nvPr/>
        </p:nvGrpSpPr>
        <p:grpSpPr>
          <a:xfrm>
            <a:off x="3563775" y="2660957"/>
            <a:ext cx="423069" cy="420796"/>
            <a:chOff x="-4931075" y="2765725"/>
            <a:chExt cx="293025" cy="291450"/>
          </a:xfrm>
        </p:grpSpPr>
        <p:sp>
          <p:nvSpPr>
            <p:cNvPr id="12239" name="Google Shape;12239;p9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93"/>
          <p:cNvGrpSpPr/>
          <p:nvPr/>
        </p:nvGrpSpPr>
        <p:grpSpPr>
          <a:xfrm>
            <a:off x="6269343" y="1656289"/>
            <a:ext cx="420796" cy="370732"/>
            <a:chOff x="-3137650" y="2067900"/>
            <a:chExt cx="291450" cy="256775"/>
          </a:xfrm>
        </p:grpSpPr>
        <p:sp>
          <p:nvSpPr>
            <p:cNvPr id="12242" name="Google Shape;12242;p9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93"/>
          <p:cNvGrpSpPr/>
          <p:nvPr/>
        </p:nvGrpSpPr>
        <p:grpSpPr>
          <a:xfrm>
            <a:off x="6269343" y="2139926"/>
            <a:ext cx="420796" cy="421770"/>
            <a:chOff x="-3137650" y="2408950"/>
            <a:chExt cx="291450" cy="292125"/>
          </a:xfrm>
        </p:grpSpPr>
        <p:sp>
          <p:nvSpPr>
            <p:cNvPr id="12246" name="Google Shape;12246;p9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93"/>
          <p:cNvGrpSpPr/>
          <p:nvPr/>
        </p:nvGrpSpPr>
        <p:grpSpPr>
          <a:xfrm>
            <a:off x="6281274" y="2685412"/>
            <a:ext cx="420796" cy="371887"/>
            <a:chOff x="-3137650" y="2787000"/>
            <a:chExt cx="291450" cy="257575"/>
          </a:xfrm>
        </p:grpSpPr>
        <p:sp>
          <p:nvSpPr>
            <p:cNvPr id="12252" name="Google Shape;12252;p9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0" name="Google Shape;12260;p93"/>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3"/>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3"/>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3" name="Google Shape;12263;p93"/>
          <p:cNvGrpSpPr/>
          <p:nvPr/>
        </p:nvGrpSpPr>
        <p:grpSpPr>
          <a:xfrm>
            <a:off x="1399451" y="2660397"/>
            <a:ext cx="421914" cy="421914"/>
            <a:chOff x="-6354300" y="2757075"/>
            <a:chExt cx="292225" cy="292225"/>
          </a:xfrm>
        </p:grpSpPr>
        <p:sp>
          <p:nvSpPr>
            <p:cNvPr id="12264" name="Google Shape;12264;p9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93"/>
          <p:cNvGrpSpPr/>
          <p:nvPr/>
        </p:nvGrpSpPr>
        <p:grpSpPr>
          <a:xfrm>
            <a:off x="4093454" y="1629560"/>
            <a:ext cx="424188" cy="424188"/>
            <a:chOff x="-4573475" y="2045850"/>
            <a:chExt cx="293800" cy="293800"/>
          </a:xfrm>
        </p:grpSpPr>
        <p:sp>
          <p:nvSpPr>
            <p:cNvPr id="12269" name="Google Shape;12269;p9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93"/>
          <p:cNvGrpSpPr/>
          <p:nvPr/>
        </p:nvGrpSpPr>
        <p:grpSpPr>
          <a:xfrm>
            <a:off x="4092877" y="2138699"/>
            <a:ext cx="425343" cy="424225"/>
            <a:chOff x="-4570325" y="2405775"/>
            <a:chExt cx="294600" cy="293825"/>
          </a:xfrm>
        </p:grpSpPr>
        <p:sp>
          <p:nvSpPr>
            <p:cNvPr id="12272" name="Google Shape;12272;p9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93"/>
          <p:cNvGrpSpPr/>
          <p:nvPr/>
        </p:nvGrpSpPr>
        <p:grpSpPr>
          <a:xfrm>
            <a:off x="4105945" y="2659838"/>
            <a:ext cx="423069" cy="423033"/>
            <a:chOff x="-4572700" y="2764950"/>
            <a:chExt cx="293025" cy="293000"/>
          </a:xfrm>
        </p:grpSpPr>
        <p:sp>
          <p:nvSpPr>
            <p:cNvPr id="12275" name="Google Shape;12275;p9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93"/>
          <p:cNvGrpSpPr/>
          <p:nvPr/>
        </p:nvGrpSpPr>
        <p:grpSpPr>
          <a:xfrm>
            <a:off x="6824707" y="1631239"/>
            <a:ext cx="414840" cy="420832"/>
            <a:chOff x="-2777700" y="2049775"/>
            <a:chExt cx="287325" cy="291475"/>
          </a:xfrm>
        </p:grpSpPr>
        <p:sp>
          <p:nvSpPr>
            <p:cNvPr id="12281" name="Google Shape;12281;p9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93"/>
          <p:cNvGrpSpPr/>
          <p:nvPr/>
        </p:nvGrpSpPr>
        <p:grpSpPr>
          <a:xfrm>
            <a:off x="6821170" y="2140431"/>
            <a:ext cx="421914" cy="420759"/>
            <a:chOff x="-2571737" y="2403625"/>
            <a:chExt cx="292225" cy="291425"/>
          </a:xfrm>
        </p:grpSpPr>
        <p:sp>
          <p:nvSpPr>
            <p:cNvPr id="12285" name="Google Shape;12285;p9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93"/>
          <p:cNvGrpSpPr/>
          <p:nvPr/>
        </p:nvGrpSpPr>
        <p:grpSpPr>
          <a:xfrm>
            <a:off x="6821170" y="2661534"/>
            <a:ext cx="421914" cy="419640"/>
            <a:chOff x="-2571737" y="2764550"/>
            <a:chExt cx="292225" cy="290650"/>
          </a:xfrm>
        </p:grpSpPr>
        <p:sp>
          <p:nvSpPr>
            <p:cNvPr id="12293" name="Google Shape;12293;p9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93"/>
          <p:cNvGrpSpPr/>
          <p:nvPr/>
        </p:nvGrpSpPr>
        <p:grpSpPr>
          <a:xfrm>
            <a:off x="3020671" y="3230538"/>
            <a:ext cx="421914" cy="423864"/>
            <a:chOff x="-1333975" y="2365850"/>
            <a:chExt cx="292225" cy="293575"/>
          </a:xfrm>
        </p:grpSpPr>
        <p:sp>
          <p:nvSpPr>
            <p:cNvPr id="12297" name="Google Shape;12297;p9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93"/>
          <p:cNvGrpSpPr/>
          <p:nvPr/>
        </p:nvGrpSpPr>
        <p:grpSpPr>
          <a:xfrm>
            <a:off x="1954146" y="2660397"/>
            <a:ext cx="398020" cy="421914"/>
            <a:chOff x="-5995925" y="2757850"/>
            <a:chExt cx="275675" cy="292225"/>
          </a:xfrm>
        </p:grpSpPr>
        <p:sp>
          <p:nvSpPr>
            <p:cNvPr id="12306" name="Google Shape;12306;p9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93"/>
          <p:cNvGrpSpPr/>
          <p:nvPr/>
        </p:nvGrpSpPr>
        <p:grpSpPr>
          <a:xfrm>
            <a:off x="4634433" y="1631816"/>
            <a:ext cx="421951" cy="419677"/>
            <a:chOff x="-4211975" y="2046625"/>
            <a:chExt cx="292250" cy="290675"/>
          </a:xfrm>
        </p:grpSpPr>
        <p:sp>
          <p:nvSpPr>
            <p:cNvPr id="12316" name="Google Shape;12316;p9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93"/>
          <p:cNvGrpSpPr/>
          <p:nvPr/>
        </p:nvGrpSpPr>
        <p:grpSpPr>
          <a:xfrm>
            <a:off x="4684479" y="2138699"/>
            <a:ext cx="321859" cy="424225"/>
            <a:chOff x="-4178875" y="2405775"/>
            <a:chExt cx="222925" cy="293825"/>
          </a:xfrm>
        </p:grpSpPr>
        <p:sp>
          <p:nvSpPr>
            <p:cNvPr id="12319" name="Google Shape;12319;p9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93"/>
          <p:cNvGrpSpPr/>
          <p:nvPr/>
        </p:nvGrpSpPr>
        <p:grpSpPr>
          <a:xfrm>
            <a:off x="4646942" y="2673483"/>
            <a:ext cx="420796" cy="395746"/>
            <a:chOff x="-4211975" y="2783850"/>
            <a:chExt cx="291450" cy="274100"/>
          </a:xfrm>
        </p:grpSpPr>
        <p:sp>
          <p:nvSpPr>
            <p:cNvPr id="12323" name="Google Shape;12323;p9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6" name="Google Shape;12326;p93"/>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7" name="Google Shape;12327;p93"/>
          <p:cNvGrpSpPr/>
          <p:nvPr/>
        </p:nvGrpSpPr>
        <p:grpSpPr>
          <a:xfrm>
            <a:off x="7351871" y="2140413"/>
            <a:ext cx="420796" cy="420796"/>
            <a:chOff x="-2419325" y="2408150"/>
            <a:chExt cx="291450" cy="291450"/>
          </a:xfrm>
        </p:grpSpPr>
        <p:sp>
          <p:nvSpPr>
            <p:cNvPr id="12328" name="Google Shape;12328;p9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5" name="Google Shape;12335;p93"/>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6" name="Google Shape;12336;p93"/>
          <p:cNvGrpSpPr/>
          <p:nvPr/>
        </p:nvGrpSpPr>
        <p:grpSpPr>
          <a:xfrm>
            <a:off x="4673396" y="3231514"/>
            <a:ext cx="420796" cy="421914"/>
            <a:chOff x="-1333200" y="2770450"/>
            <a:chExt cx="291450" cy="292225"/>
          </a:xfrm>
        </p:grpSpPr>
        <p:sp>
          <p:nvSpPr>
            <p:cNvPr id="12337" name="Google Shape;12337;p9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93"/>
          <p:cNvGrpSpPr/>
          <p:nvPr/>
        </p:nvGrpSpPr>
        <p:grpSpPr>
          <a:xfrm>
            <a:off x="2470009" y="1631256"/>
            <a:ext cx="423069" cy="420796"/>
            <a:chOff x="-5635200" y="2037975"/>
            <a:chExt cx="293025" cy="291450"/>
          </a:xfrm>
        </p:grpSpPr>
        <p:sp>
          <p:nvSpPr>
            <p:cNvPr id="12340" name="Google Shape;12340;p9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93"/>
          <p:cNvGrpSpPr/>
          <p:nvPr/>
        </p:nvGrpSpPr>
        <p:grpSpPr>
          <a:xfrm>
            <a:off x="2468295" y="2140412"/>
            <a:ext cx="426499" cy="420796"/>
            <a:chOff x="-5637575" y="2397900"/>
            <a:chExt cx="295400" cy="291450"/>
          </a:xfrm>
        </p:grpSpPr>
        <p:sp>
          <p:nvSpPr>
            <p:cNvPr id="12343" name="Google Shape;12343;p9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93"/>
          <p:cNvGrpSpPr/>
          <p:nvPr/>
        </p:nvGrpSpPr>
        <p:grpSpPr>
          <a:xfrm>
            <a:off x="2481958" y="2660397"/>
            <a:ext cx="423033" cy="421914"/>
            <a:chOff x="-5635975" y="2757075"/>
            <a:chExt cx="293000" cy="292225"/>
          </a:xfrm>
        </p:grpSpPr>
        <p:sp>
          <p:nvSpPr>
            <p:cNvPr id="12348" name="Google Shape;12348;p9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93"/>
          <p:cNvGrpSpPr/>
          <p:nvPr/>
        </p:nvGrpSpPr>
        <p:grpSpPr>
          <a:xfrm>
            <a:off x="5165893" y="1631256"/>
            <a:ext cx="423069" cy="420796"/>
            <a:chOff x="-3854375" y="2046625"/>
            <a:chExt cx="293025" cy="291450"/>
          </a:xfrm>
        </p:grpSpPr>
        <p:sp>
          <p:nvSpPr>
            <p:cNvPr id="12351" name="Google Shape;12351;p9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93"/>
          <p:cNvGrpSpPr/>
          <p:nvPr/>
        </p:nvGrpSpPr>
        <p:grpSpPr>
          <a:xfrm>
            <a:off x="5164756" y="2138717"/>
            <a:ext cx="425343" cy="424188"/>
            <a:chOff x="-3854375" y="2405000"/>
            <a:chExt cx="294600" cy="293800"/>
          </a:xfrm>
        </p:grpSpPr>
        <p:sp>
          <p:nvSpPr>
            <p:cNvPr id="12354" name="Google Shape;12354;p9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93"/>
          <p:cNvGrpSpPr/>
          <p:nvPr/>
        </p:nvGrpSpPr>
        <p:grpSpPr>
          <a:xfrm>
            <a:off x="5178961" y="2659838"/>
            <a:ext cx="420796" cy="423033"/>
            <a:chOff x="-3852025" y="2764950"/>
            <a:chExt cx="291450" cy="293000"/>
          </a:xfrm>
        </p:grpSpPr>
        <p:sp>
          <p:nvSpPr>
            <p:cNvPr id="12357" name="Google Shape;12357;p9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93"/>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3"/>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1" name="Google Shape;12361;p93"/>
          <p:cNvGrpSpPr/>
          <p:nvPr/>
        </p:nvGrpSpPr>
        <p:grpSpPr>
          <a:xfrm>
            <a:off x="7901550" y="2660398"/>
            <a:ext cx="420796" cy="421914"/>
            <a:chOff x="-2060175" y="2768875"/>
            <a:chExt cx="291450" cy="292225"/>
          </a:xfrm>
        </p:grpSpPr>
        <p:sp>
          <p:nvSpPr>
            <p:cNvPr id="12362" name="Google Shape;12362;p9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93"/>
          <p:cNvGrpSpPr/>
          <p:nvPr/>
        </p:nvGrpSpPr>
        <p:grpSpPr>
          <a:xfrm>
            <a:off x="1915160" y="3232071"/>
            <a:ext cx="421914" cy="420796"/>
            <a:chOff x="-937025" y="2064750"/>
            <a:chExt cx="292225" cy="291450"/>
          </a:xfrm>
        </p:grpSpPr>
        <p:sp>
          <p:nvSpPr>
            <p:cNvPr id="12365" name="Google Shape;12365;p9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93"/>
          <p:cNvGrpSpPr/>
          <p:nvPr/>
        </p:nvGrpSpPr>
        <p:grpSpPr>
          <a:xfrm>
            <a:off x="3018323" y="1630697"/>
            <a:ext cx="421951" cy="421914"/>
            <a:chOff x="-5276050" y="2037975"/>
            <a:chExt cx="292250" cy="292225"/>
          </a:xfrm>
        </p:grpSpPr>
        <p:sp>
          <p:nvSpPr>
            <p:cNvPr id="12369" name="Google Shape;12369;p9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2" name="Google Shape;12372;p93"/>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3"/>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4" name="Google Shape;12374;p93"/>
          <p:cNvGrpSpPr/>
          <p:nvPr/>
        </p:nvGrpSpPr>
        <p:grpSpPr>
          <a:xfrm>
            <a:off x="5777136" y="1631256"/>
            <a:ext cx="324133" cy="420796"/>
            <a:chOff x="-3462150" y="2046625"/>
            <a:chExt cx="224500" cy="291450"/>
          </a:xfrm>
        </p:grpSpPr>
        <p:sp>
          <p:nvSpPr>
            <p:cNvPr id="12375" name="Google Shape;12375;p9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93"/>
          <p:cNvGrpSpPr/>
          <p:nvPr/>
        </p:nvGrpSpPr>
        <p:grpSpPr>
          <a:xfrm>
            <a:off x="5752700" y="2139276"/>
            <a:ext cx="373006" cy="423069"/>
            <a:chOff x="-3478675" y="2405775"/>
            <a:chExt cx="258350" cy="293025"/>
          </a:xfrm>
        </p:grpSpPr>
        <p:sp>
          <p:nvSpPr>
            <p:cNvPr id="12383" name="Google Shape;12383;p9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93"/>
          <p:cNvGrpSpPr/>
          <p:nvPr/>
        </p:nvGrpSpPr>
        <p:grpSpPr>
          <a:xfrm>
            <a:off x="5815218" y="2660398"/>
            <a:ext cx="271831" cy="421914"/>
            <a:chOff x="-3443250" y="2765725"/>
            <a:chExt cx="188275" cy="292225"/>
          </a:xfrm>
        </p:grpSpPr>
        <p:sp>
          <p:nvSpPr>
            <p:cNvPr id="12388" name="Google Shape;12388;p9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93"/>
          <p:cNvGrpSpPr/>
          <p:nvPr/>
        </p:nvGrpSpPr>
        <p:grpSpPr>
          <a:xfrm>
            <a:off x="844114" y="3230934"/>
            <a:ext cx="371887" cy="423069"/>
            <a:chOff x="-1684475" y="2049000"/>
            <a:chExt cx="257575" cy="293025"/>
          </a:xfrm>
        </p:grpSpPr>
        <p:sp>
          <p:nvSpPr>
            <p:cNvPr id="12393" name="Google Shape;12393;p9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7" name="Google Shape;12397;p93"/>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8" name="Google Shape;12398;p93"/>
          <p:cNvGrpSpPr/>
          <p:nvPr/>
        </p:nvGrpSpPr>
        <p:grpSpPr>
          <a:xfrm>
            <a:off x="4134007" y="3231514"/>
            <a:ext cx="420796" cy="421914"/>
            <a:chOff x="-1700225" y="2768875"/>
            <a:chExt cx="291450" cy="292225"/>
          </a:xfrm>
        </p:grpSpPr>
        <p:sp>
          <p:nvSpPr>
            <p:cNvPr id="12399" name="Google Shape;12399;p9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93"/>
          <p:cNvGrpSpPr/>
          <p:nvPr/>
        </p:nvGrpSpPr>
        <p:grpSpPr>
          <a:xfrm>
            <a:off x="3602355" y="3230935"/>
            <a:ext cx="371887" cy="423069"/>
            <a:chOff x="-919700" y="2420750"/>
            <a:chExt cx="257575" cy="293025"/>
          </a:xfrm>
        </p:grpSpPr>
        <p:sp>
          <p:nvSpPr>
            <p:cNvPr id="12406" name="Google Shape;12406;p9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93"/>
          <p:cNvGrpSpPr/>
          <p:nvPr/>
        </p:nvGrpSpPr>
        <p:grpSpPr>
          <a:xfrm>
            <a:off x="1937547" y="1645950"/>
            <a:ext cx="409531" cy="410617"/>
            <a:chOff x="6679825" y="2693700"/>
            <a:chExt cx="257875" cy="258575"/>
          </a:xfrm>
        </p:grpSpPr>
        <p:sp>
          <p:nvSpPr>
            <p:cNvPr id="12410" name="Google Shape;12410;p9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93"/>
          <p:cNvGrpSpPr/>
          <p:nvPr/>
        </p:nvGrpSpPr>
        <p:grpSpPr>
          <a:xfrm>
            <a:off x="1927121" y="2142110"/>
            <a:ext cx="420531" cy="417262"/>
            <a:chOff x="6790450" y="3119050"/>
            <a:chExt cx="262750" cy="260675"/>
          </a:xfrm>
        </p:grpSpPr>
        <p:sp>
          <p:nvSpPr>
            <p:cNvPr id="12413" name="Google Shape;12413;p9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93"/>
          <p:cNvGrpSpPr/>
          <p:nvPr/>
        </p:nvGrpSpPr>
        <p:grpSpPr>
          <a:xfrm>
            <a:off x="6853082" y="3755436"/>
            <a:ext cx="358093" cy="407391"/>
            <a:chOff x="7660859" y="2571753"/>
            <a:chExt cx="366561" cy="417024"/>
          </a:xfrm>
        </p:grpSpPr>
        <p:sp>
          <p:nvSpPr>
            <p:cNvPr id="12416" name="Google Shape;12416;p9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93"/>
          <p:cNvGrpSpPr/>
          <p:nvPr/>
        </p:nvGrpSpPr>
        <p:grpSpPr>
          <a:xfrm>
            <a:off x="4387763" y="3755436"/>
            <a:ext cx="407391" cy="407391"/>
            <a:chOff x="5566722" y="2571753"/>
            <a:chExt cx="417024" cy="417024"/>
          </a:xfrm>
        </p:grpSpPr>
        <p:sp>
          <p:nvSpPr>
            <p:cNvPr id="12420" name="Google Shape;12420;p9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93"/>
          <p:cNvGrpSpPr/>
          <p:nvPr/>
        </p:nvGrpSpPr>
        <p:grpSpPr>
          <a:xfrm>
            <a:off x="5004096" y="3857692"/>
            <a:ext cx="407381" cy="202880"/>
            <a:chOff x="6090251" y="2676413"/>
            <a:chExt cx="417014" cy="207677"/>
          </a:xfrm>
        </p:grpSpPr>
        <p:sp>
          <p:nvSpPr>
            <p:cNvPr id="12423" name="Google Shape;12423;p9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93"/>
          <p:cNvGrpSpPr/>
          <p:nvPr/>
        </p:nvGrpSpPr>
        <p:grpSpPr>
          <a:xfrm>
            <a:off x="6236750" y="3755436"/>
            <a:ext cx="407391" cy="407391"/>
            <a:chOff x="7137330" y="2571753"/>
            <a:chExt cx="417024" cy="417024"/>
          </a:xfrm>
        </p:grpSpPr>
        <p:sp>
          <p:nvSpPr>
            <p:cNvPr id="12428" name="Google Shape;12428;p9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93"/>
          <p:cNvGrpSpPr/>
          <p:nvPr/>
        </p:nvGrpSpPr>
        <p:grpSpPr>
          <a:xfrm>
            <a:off x="5620418" y="3755436"/>
            <a:ext cx="407391" cy="407391"/>
            <a:chOff x="6613801" y="2571753"/>
            <a:chExt cx="417024" cy="417024"/>
          </a:xfrm>
        </p:grpSpPr>
        <p:sp>
          <p:nvSpPr>
            <p:cNvPr id="12432" name="Google Shape;12432;p9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93"/>
          <p:cNvGrpSpPr/>
          <p:nvPr/>
        </p:nvGrpSpPr>
        <p:grpSpPr>
          <a:xfrm>
            <a:off x="7908242" y="3238780"/>
            <a:ext cx="407411" cy="407411"/>
            <a:chOff x="2964567" y="2571753"/>
            <a:chExt cx="417045" cy="417045"/>
          </a:xfrm>
        </p:grpSpPr>
        <p:sp>
          <p:nvSpPr>
            <p:cNvPr id="12438" name="Google Shape;12438;p9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93"/>
          <p:cNvGrpSpPr/>
          <p:nvPr/>
        </p:nvGrpSpPr>
        <p:grpSpPr>
          <a:xfrm>
            <a:off x="1922414" y="3815897"/>
            <a:ext cx="407391" cy="286470"/>
            <a:chOff x="3476576" y="2633631"/>
            <a:chExt cx="417024" cy="293244"/>
          </a:xfrm>
        </p:grpSpPr>
        <p:sp>
          <p:nvSpPr>
            <p:cNvPr id="12441" name="Google Shape;12441;p9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93"/>
          <p:cNvGrpSpPr/>
          <p:nvPr/>
        </p:nvGrpSpPr>
        <p:grpSpPr>
          <a:xfrm>
            <a:off x="2538746" y="3755508"/>
            <a:ext cx="407411" cy="407248"/>
            <a:chOff x="3988564" y="2571836"/>
            <a:chExt cx="417045" cy="416878"/>
          </a:xfrm>
        </p:grpSpPr>
        <p:sp>
          <p:nvSpPr>
            <p:cNvPr id="12444" name="Google Shape;12444;p9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93"/>
          <p:cNvGrpSpPr/>
          <p:nvPr/>
        </p:nvGrpSpPr>
        <p:grpSpPr>
          <a:xfrm>
            <a:off x="3155099" y="3755436"/>
            <a:ext cx="407391" cy="407391"/>
            <a:chOff x="4500573" y="2571753"/>
            <a:chExt cx="417024" cy="417024"/>
          </a:xfrm>
        </p:grpSpPr>
        <p:sp>
          <p:nvSpPr>
            <p:cNvPr id="12447" name="Google Shape;12447;p9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93"/>
          <p:cNvGrpSpPr/>
          <p:nvPr/>
        </p:nvGrpSpPr>
        <p:grpSpPr>
          <a:xfrm>
            <a:off x="3771431" y="3755436"/>
            <a:ext cx="407391" cy="407391"/>
            <a:chOff x="5012603" y="2571753"/>
            <a:chExt cx="417024" cy="417024"/>
          </a:xfrm>
        </p:grpSpPr>
        <p:sp>
          <p:nvSpPr>
            <p:cNvPr id="12450" name="Google Shape;12450;p9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2" name="Google Shape;12452;p93"/>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3" name="Google Shape;12453;p93"/>
          <p:cNvGrpSpPr/>
          <p:nvPr/>
        </p:nvGrpSpPr>
        <p:grpSpPr>
          <a:xfrm>
            <a:off x="5733329" y="3238790"/>
            <a:ext cx="407432" cy="407391"/>
            <a:chOff x="812101" y="2571761"/>
            <a:chExt cx="417066" cy="417024"/>
          </a:xfrm>
        </p:grpSpPr>
        <p:sp>
          <p:nvSpPr>
            <p:cNvPr id="12454" name="Google Shape;12454;p9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93"/>
          <p:cNvGrpSpPr/>
          <p:nvPr/>
        </p:nvGrpSpPr>
        <p:grpSpPr>
          <a:xfrm>
            <a:off x="6253923" y="3238790"/>
            <a:ext cx="407391" cy="407391"/>
            <a:chOff x="1323129" y="2571761"/>
            <a:chExt cx="417024" cy="417024"/>
          </a:xfrm>
        </p:grpSpPr>
        <p:sp>
          <p:nvSpPr>
            <p:cNvPr id="12459" name="Google Shape;12459;p9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3" name="Google Shape;12463;p93"/>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4" name="Google Shape;12464;p93"/>
          <p:cNvGrpSpPr/>
          <p:nvPr/>
        </p:nvGrpSpPr>
        <p:grpSpPr>
          <a:xfrm>
            <a:off x="7390398" y="3238843"/>
            <a:ext cx="408023" cy="407411"/>
            <a:chOff x="2344476" y="2571761"/>
            <a:chExt cx="417671" cy="417045"/>
          </a:xfrm>
        </p:grpSpPr>
        <p:sp>
          <p:nvSpPr>
            <p:cNvPr id="12465" name="Google Shape;12465;p9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70"/>
        <p:cNvGrpSpPr/>
        <p:nvPr/>
      </p:nvGrpSpPr>
      <p:grpSpPr>
        <a:xfrm>
          <a:off x="0" y="0"/>
          <a:ext cx="0" cy="0"/>
          <a:chOff x="0" y="0"/>
          <a:chExt cx="0" cy="0"/>
        </a:xfrm>
      </p:grpSpPr>
      <p:pic>
        <p:nvPicPr>
          <p:cNvPr id="12471" name="Google Shape;12471;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2D00A9-E727-1282-BFCF-388E26CF1837}"/>
              </a:ext>
            </a:extLst>
          </p:cNvPr>
          <p:cNvSpPr>
            <a:spLocks noGrp="1"/>
          </p:cNvSpPr>
          <p:nvPr>
            <p:ph type="title"/>
          </p:nvPr>
        </p:nvSpPr>
        <p:spPr>
          <a:xfrm>
            <a:off x="715049" y="538274"/>
            <a:ext cx="8329713" cy="4182581"/>
          </a:xfrm>
        </p:spPr>
        <p:txBody>
          <a:bodyPr anchor="t"/>
          <a:lstStyle/>
          <a:p>
            <a:pPr algn="l"/>
            <a:r>
              <a:rPr lang="zh-TW" altLang="en-US" sz="2000" dirty="0"/>
              <a:t>提供清澄的聯繫方式，如電話號碼、電子郵件等，考慮添加一個預約系統以方方便用戶預約寵物服務，總結與展望</a:t>
            </a:r>
            <a:br>
              <a:rPr lang="zh-TW" altLang="en-US" sz="2000" dirty="0"/>
            </a:br>
            <a:br>
              <a:rPr lang="zh-TW" altLang="en-US" sz="2000" dirty="0"/>
            </a:br>
            <a:r>
              <a:rPr lang="zh-TW" altLang="en-US" sz="2000" dirty="0"/>
              <a:t>總的來說表現的重點和要點，期待寵物主題網頁的未來發展，結語和感謝</a:t>
            </a:r>
          </a:p>
        </p:txBody>
      </p:sp>
    </p:spTree>
    <p:extLst>
      <p:ext uri="{BB962C8B-B14F-4D97-AF65-F5344CB8AC3E}">
        <p14:creationId xmlns:p14="http://schemas.microsoft.com/office/powerpoint/2010/main" val="3648194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44"/>
          <p:cNvSpPr txBox="1">
            <a:spLocks noGrp="1"/>
          </p:cNvSpPr>
          <p:nvPr>
            <p:ph type="title"/>
          </p:nvPr>
        </p:nvSpPr>
        <p:spPr>
          <a:xfrm>
            <a:off x="713250" y="395939"/>
            <a:ext cx="7717500" cy="5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使用工具</a:t>
            </a:r>
            <a:endParaRPr dirty="0"/>
          </a:p>
        </p:txBody>
      </p:sp>
      <p:sp>
        <p:nvSpPr>
          <p:cNvPr id="770" name="Google Shape;770;p44"/>
          <p:cNvSpPr txBox="1">
            <a:spLocks noGrp="1"/>
          </p:cNvSpPr>
          <p:nvPr>
            <p:ph type="body" idx="1"/>
          </p:nvPr>
        </p:nvSpPr>
        <p:spPr>
          <a:xfrm>
            <a:off x="713250" y="916550"/>
            <a:ext cx="7717500" cy="3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Here’s what you’ll find in this</a:t>
            </a:r>
            <a:r>
              <a:rPr lang="en" dirty="0">
                <a:solidFill>
                  <a:schemeClr val="accent1"/>
                </a:solidFill>
              </a:rPr>
              <a:t>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b="1" dirty="0">
                <a:solidFill>
                  <a:schemeClr val="accent1"/>
                </a:solidFill>
              </a:rPr>
              <a:t> </a:t>
            </a:r>
            <a:r>
              <a:rPr lang="en" dirty="0"/>
              <a:t>template:</a:t>
            </a:r>
            <a:endParaRPr dirty="0"/>
          </a:p>
          <a:p>
            <a:pPr marL="457200" lvl="0" indent="-311150" algn="l" rtl="0">
              <a:lnSpc>
                <a:spcPct val="115000"/>
              </a:lnSpc>
              <a:spcBef>
                <a:spcPts val="0"/>
              </a:spcBef>
              <a:spcAft>
                <a:spcPts val="0"/>
              </a:spcAft>
              <a:buSzPts val="1300"/>
              <a:buFont typeface="Montserrat"/>
              <a:buChar char="●"/>
            </a:pPr>
            <a:r>
              <a:rPr lang="en" dirty="0"/>
              <a:t>A slide structure based on a presentation about a disease,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solidFill>
                  <a:schemeClr val="accent1"/>
                </a:solidFill>
              </a:rPr>
              <a:t> </a:t>
            </a:r>
            <a:r>
              <a:rPr lang="en" dirty="0"/>
              <a:t>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b="1" dirty="0">
                <a:solidFill>
                  <a:schemeClr val="accent1"/>
                </a:solidFill>
              </a:rPr>
              <a:t>.</a:t>
            </a:r>
            <a:endParaRPr b="1" dirty="0">
              <a:solidFill>
                <a:schemeClr val="accent1"/>
              </a:solidFill>
            </a:endParaRPr>
          </a:p>
          <a:p>
            <a:pPr marL="457200" lvl="0" indent="-311150" algn="l" rtl="0">
              <a:lnSpc>
                <a:spcPct val="115000"/>
              </a:lnSpc>
              <a:spcBef>
                <a:spcPts val="0"/>
              </a:spcBef>
              <a:spcAft>
                <a:spcPts val="0"/>
              </a:spcAft>
              <a:buSzPts val="1300"/>
              <a:buFont typeface="Montserrat"/>
              <a:buChar char="●"/>
            </a:pPr>
            <a:r>
              <a:rPr lang="en" dirty="0"/>
              <a:t>An assortment of graphic resources that are suitable for use in the presentation can be found in the two </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alternative resources slides</a:t>
            </a:r>
            <a:r>
              <a:rPr lang="en"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a:t>
            </a:r>
            <a:endParaRPr dirty="0">
              <a:solidFill>
                <a:schemeClr val="accent1"/>
              </a:solidFill>
            </a:endParaRPr>
          </a:p>
          <a:p>
            <a:pPr marL="457200" lvl="0" indent="-311150" algn="l" rtl="0">
              <a:lnSpc>
                <a:spcPct val="115000"/>
              </a:lnSpc>
              <a:spcBef>
                <a:spcPts val="0"/>
              </a:spcBef>
              <a:spcAft>
                <a:spcPts val="0"/>
              </a:spcAft>
              <a:buSzPts val="1300"/>
              <a:buFont typeface="Montserrat"/>
              <a:buChar char="●"/>
            </a:pPr>
            <a:r>
              <a:rPr lang="en" dirty="0"/>
              <a:t>A</a:t>
            </a:r>
            <a:r>
              <a:rPr lang="en" b="1" dirty="0">
                <a:solidFill>
                  <a:schemeClr val="accent1"/>
                </a:solidFill>
              </a:rPr>
              <a:t>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 slide</a:t>
            </a:r>
            <a:r>
              <a:rPr lang="en" dirty="0">
                <a:uFill>
                  <a:noFill/>
                </a:uFill>
                <a:hlinkClick r:id="rId7" action="ppaction://hlinksldjump"/>
              </a:rPr>
              <a:t>,</a:t>
            </a:r>
            <a:r>
              <a:rPr lang="en" dirty="0"/>
              <a:t> which you must keep so that proper credits for our design are given.</a:t>
            </a:r>
            <a:endParaRPr dirty="0"/>
          </a:p>
          <a:p>
            <a:pPr marL="457200" lvl="0" indent="-311150" algn="l" rtl="0">
              <a:lnSpc>
                <a:spcPct val="115000"/>
              </a:lnSpc>
              <a:spcBef>
                <a:spcPts val="0"/>
              </a:spcBef>
              <a:spcAft>
                <a:spcPts val="0"/>
              </a:spcAft>
              <a:buSzPts val="1300"/>
              <a:buFont typeface="Montserrat"/>
              <a:buChar char="●"/>
            </a:pPr>
            <a:r>
              <a:rPr lang="en" dirty="0"/>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dirty="0"/>
              <a:t>, where you’ll find links to all the elements used in the template.</a:t>
            </a:r>
            <a:endParaRPr dirty="0"/>
          </a:p>
          <a:p>
            <a:pPr marL="457200" lvl="0" indent="-311150" algn="l" rtl="0">
              <a:lnSpc>
                <a:spcPct val="115000"/>
              </a:lnSpc>
              <a:spcBef>
                <a:spcPts val="0"/>
              </a:spcBef>
              <a:spcAft>
                <a:spcPts val="0"/>
              </a:spcAft>
              <a:buSzPts val="1300"/>
              <a:buFont typeface="Montserrat"/>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solidFill>
                  <a:schemeClr val="accent1"/>
                </a:solidFill>
              </a:rPr>
              <a:t> </a:t>
            </a:r>
            <a:r>
              <a:rPr lang="en" dirty="0"/>
              <a:t>and final slides with:</a:t>
            </a:r>
            <a:endParaRPr dirty="0"/>
          </a:p>
          <a:p>
            <a:pPr marL="1371600" lvl="0" indent="-311150" algn="l" rtl="0">
              <a:lnSpc>
                <a:spcPct val="115000"/>
              </a:lnSpc>
              <a:spcBef>
                <a:spcPts val="0"/>
              </a:spcBef>
              <a:spcAft>
                <a:spcPts val="0"/>
              </a:spcAft>
              <a:buSzPts val="1300"/>
              <a:buFont typeface="Montserrat"/>
              <a:buChar char="●"/>
            </a:pPr>
            <a:r>
              <a:rPr lang="en" dirty="0"/>
              <a:t>The</a:t>
            </a:r>
            <a:r>
              <a:rPr lang="en"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dirty="0"/>
              <a:t> used in the template.</a:t>
            </a:r>
            <a:endParaRPr dirty="0"/>
          </a:p>
          <a:p>
            <a:pPr marL="1371600" lvl="0" indent="-311150" algn="l" rtl="0">
              <a:lnSpc>
                <a:spcPct val="115000"/>
              </a:lnSpc>
              <a:spcBef>
                <a:spcPts val="0"/>
              </a:spcBef>
              <a:spcAft>
                <a:spcPts val="0"/>
              </a:spcAft>
              <a:buSzPts val="1300"/>
              <a:buFont typeface="Montserrat"/>
              <a:buChar char="●"/>
            </a:pPr>
            <a:r>
              <a:rPr lang="en" dirty="0"/>
              <a:t>A selection of</a:t>
            </a:r>
            <a:r>
              <a:rPr lang="en" dirty="0">
                <a:solidFill>
                  <a:schemeClr val="accent1"/>
                </a:solidFill>
              </a:rPr>
              <a:t>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illustrations</a:t>
            </a:r>
            <a:r>
              <a:rPr lang="en" dirty="0">
                <a:solidFill>
                  <a:schemeClr val="accent1"/>
                </a:solidFill>
              </a:rPr>
              <a:t>.</a:t>
            </a:r>
            <a:r>
              <a:rPr lang="en" dirty="0"/>
              <a:t> You can also customize and animate them as you wish with the online editor. Visit</a:t>
            </a:r>
            <a:r>
              <a:rPr lang="en" dirty="0">
                <a:solidFill>
                  <a:schemeClr val="accent1"/>
                </a:solidFill>
              </a:rPr>
              <a: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 </a:t>
            </a:r>
            <a:r>
              <a:rPr lang="en" dirty="0"/>
              <a:t>to find more. </a:t>
            </a:r>
            <a:endParaRPr dirty="0"/>
          </a:p>
          <a:p>
            <a:pPr marL="1371600" lvl="0" indent="-311150" algn="l" rtl="0">
              <a:lnSpc>
                <a:spcPct val="115000"/>
              </a:lnSpc>
              <a:spcBef>
                <a:spcPts val="0"/>
              </a:spcBef>
              <a:spcAft>
                <a:spcPts val="0"/>
              </a:spcAft>
              <a:buSzPts val="1300"/>
              <a:buFont typeface="Montserrat"/>
              <a:buChar char="●"/>
            </a:pPr>
            <a:r>
              <a:rPr lang="en" dirty="0"/>
              <a:t>More</a:t>
            </a:r>
            <a:r>
              <a:rPr lang="en"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solidFill>
                  <a:schemeClr val="accent1"/>
                </a:solidFill>
              </a:rPr>
              <a:t>,</a:t>
            </a:r>
            <a:r>
              <a:rPr lang="en" dirty="0"/>
              <a:t> whose size and color can be edited. </a:t>
            </a:r>
            <a:endParaRPr dirty="0"/>
          </a:p>
          <a:p>
            <a:pPr marL="1371600" lvl="0" indent="-311150" algn="l" rtl="0">
              <a:lnSpc>
                <a:spcPct val="100000"/>
              </a:lnSpc>
              <a:spcBef>
                <a:spcPts val="0"/>
              </a:spcBef>
              <a:spcAft>
                <a:spcPts val="0"/>
              </a:spcAft>
              <a:buSzPts val="1300"/>
              <a:buFont typeface="Montserrat"/>
              <a:buChar char="●"/>
            </a:pPr>
            <a:r>
              <a:rPr lang="en" dirty="0"/>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uFill>
                  <a:noFill/>
                </a:uFill>
                <a:hlinkClick r:id="rId14" action="ppaction://hlinksldjump"/>
              </a:rPr>
              <a:t> </a:t>
            </a:r>
            <a:r>
              <a:rPr lang="en" dirty="0"/>
              <a:t>of the following themes: general, business, avatar, creative process, education, help &amp; support, medical, nature, performing arts, SEO &amp; marketing, and teamwork.</a:t>
            </a:r>
            <a:endParaRPr dirty="0"/>
          </a:p>
          <a:p>
            <a:pPr marL="1371600" lvl="0" indent="0" algn="l" rtl="0">
              <a:lnSpc>
                <a:spcPct val="100000"/>
              </a:lnSpc>
              <a:spcBef>
                <a:spcPts val="1000"/>
              </a:spcBef>
              <a:spcAft>
                <a:spcPts val="1000"/>
              </a:spcAft>
              <a:buNone/>
            </a:pPr>
            <a:r>
              <a:rPr lang="en" dirty="0"/>
              <a:t>You can delete this slide when you’re done editing the presentation.</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45"/>
          <p:cNvSpPr txBox="1">
            <a:spLocks noGrp="1"/>
          </p:cNvSpPr>
          <p:nvPr>
            <p:ph type="ctrTitle"/>
          </p:nvPr>
        </p:nvSpPr>
        <p:spPr>
          <a:xfrm>
            <a:off x="715050" y="426149"/>
            <a:ext cx="7713900" cy="48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網頁架構</a:t>
            </a:r>
            <a:endParaRPr dirty="0"/>
          </a:p>
        </p:txBody>
      </p:sp>
      <p:sp>
        <p:nvSpPr>
          <p:cNvPr id="777" name="Google Shape;777;p45"/>
          <p:cNvSpPr txBox="1">
            <a:spLocks noGrp="1"/>
          </p:cNvSpPr>
          <p:nvPr>
            <p:ph type="title" idx="2"/>
          </p:nvPr>
        </p:nvSpPr>
        <p:spPr>
          <a:xfrm>
            <a:off x="3456000" y="1532952"/>
            <a:ext cx="22191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關於我們</a:t>
            </a:r>
            <a:endParaRPr dirty="0"/>
          </a:p>
        </p:txBody>
      </p:sp>
      <p:sp>
        <p:nvSpPr>
          <p:cNvPr id="779" name="Google Shape;779;p45"/>
          <p:cNvSpPr txBox="1">
            <a:spLocks noGrp="1"/>
          </p:cNvSpPr>
          <p:nvPr>
            <p:ph type="title" idx="4"/>
          </p:nvPr>
        </p:nvSpPr>
        <p:spPr>
          <a:xfrm>
            <a:off x="6008900" y="1532952"/>
            <a:ext cx="22191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寵物服務內容</a:t>
            </a:r>
            <a:endParaRPr dirty="0"/>
          </a:p>
        </p:txBody>
      </p:sp>
      <p:sp>
        <p:nvSpPr>
          <p:cNvPr id="781" name="Google Shape;781;p45"/>
          <p:cNvSpPr txBox="1">
            <a:spLocks noGrp="1"/>
          </p:cNvSpPr>
          <p:nvPr>
            <p:ph type="title" idx="6"/>
          </p:nvPr>
        </p:nvSpPr>
        <p:spPr>
          <a:xfrm>
            <a:off x="914500" y="3322452"/>
            <a:ext cx="22206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寵物分享平台</a:t>
            </a:r>
            <a:endParaRPr dirty="0"/>
          </a:p>
        </p:txBody>
      </p:sp>
      <p:sp>
        <p:nvSpPr>
          <p:cNvPr id="782" name="Google Shape;782;p45"/>
          <p:cNvSpPr txBox="1">
            <a:spLocks noGrp="1"/>
          </p:cNvSpPr>
          <p:nvPr>
            <p:ph type="subTitle" idx="7"/>
          </p:nvPr>
        </p:nvSpPr>
        <p:spPr>
          <a:xfrm>
            <a:off x="914500" y="3811449"/>
            <a:ext cx="1892495" cy="107952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tx1"/>
              </a:buClr>
              <a:buFont typeface="Arial" panose="020B0604020202020204" pitchFamily="34" charset="0"/>
              <a:buChar char="•"/>
            </a:pPr>
            <a:r>
              <a:rPr lang="zh-TW" altLang="en-US" b="0" i="0" dirty="0">
                <a:solidFill>
                  <a:schemeClr val="tx2"/>
                </a:solidFill>
                <a:effectLst/>
                <a:latin typeface="Söhne"/>
              </a:rPr>
              <a:t>鼓勵用戶分享他們的寵物照片和故事</a:t>
            </a:r>
            <a:endParaRPr lang="en-US" altLang="zh-TW" b="0" i="0" dirty="0">
              <a:solidFill>
                <a:schemeClr val="tx2"/>
              </a:solidFill>
              <a:effectLst/>
              <a:latin typeface="Söhne"/>
            </a:endParaRPr>
          </a:p>
          <a:p>
            <a:pPr marL="285750" lvl="0" indent="-285750" algn="l" rtl="0">
              <a:spcBef>
                <a:spcPts val="0"/>
              </a:spcBef>
              <a:spcAft>
                <a:spcPts val="0"/>
              </a:spcAft>
              <a:buClr>
                <a:schemeClr val="tx1"/>
              </a:buClr>
              <a:buFont typeface="Arial" panose="020B0604020202020204" pitchFamily="34" charset="0"/>
              <a:buChar char="•"/>
            </a:pPr>
            <a:r>
              <a:rPr lang="zh-TW" altLang="en-US" b="0" i="0" dirty="0">
                <a:solidFill>
                  <a:schemeClr val="tx2"/>
                </a:solidFill>
                <a:effectLst/>
                <a:latin typeface="Söhne"/>
              </a:rPr>
              <a:t>創意照片庫或圖片庫展示寵物照片</a:t>
            </a:r>
            <a:endParaRPr dirty="0">
              <a:solidFill>
                <a:schemeClr val="tx2"/>
              </a:solidFill>
            </a:endParaRPr>
          </a:p>
        </p:txBody>
      </p:sp>
      <p:sp>
        <p:nvSpPr>
          <p:cNvPr id="783" name="Google Shape;783;p45"/>
          <p:cNvSpPr txBox="1">
            <a:spLocks noGrp="1"/>
          </p:cNvSpPr>
          <p:nvPr>
            <p:ph type="title" idx="8"/>
          </p:nvPr>
        </p:nvSpPr>
        <p:spPr>
          <a:xfrm>
            <a:off x="3456000" y="3322452"/>
            <a:ext cx="22191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會員專區</a:t>
            </a:r>
            <a:endParaRPr dirty="0"/>
          </a:p>
        </p:txBody>
      </p:sp>
      <p:sp>
        <p:nvSpPr>
          <p:cNvPr id="784" name="Google Shape;784;p45"/>
          <p:cNvSpPr txBox="1">
            <a:spLocks noGrp="1"/>
          </p:cNvSpPr>
          <p:nvPr>
            <p:ph type="subTitle" idx="9"/>
          </p:nvPr>
        </p:nvSpPr>
        <p:spPr>
          <a:xfrm>
            <a:off x="3456000" y="3811449"/>
            <a:ext cx="1980781" cy="1001555"/>
          </a:xfrm>
          <a:prstGeom prst="rect">
            <a:avLst/>
          </a:prstGeom>
          <a:noFill/>
          <a:ln>
            <a:noFill/>
          </a:ln>
        </p:spPr>
        <p:txBody>
          <a:bodyPr spcFirstLastPara="1" wrap="square" lIns="91425" tIns="91425" rIns="91425" bIns="91425" anchor="t" anchorCtr="0">
            <a:noAutofit/>
          </a:bodyPr>
          <a:lstStyle/>
          <a:p>
            <a:pPr marL="285750" indent="-285750">
              <a:buClr>
                <a:schemeClr val="tx1"/>
              </a:buClr>
              <a:buFont typeface="Arial" panose="020B0604020202020204" pitchFamily="34" charset="0"/>
              <a:buChar char="•"/>
            </a:pPr>
            <a:r>
              <a:rPr lang="zh-TW" altLang="en-US" dirty="0">
                <a:solidFill>
                  <a:schemeClr val="tx2"/>
                </a:solidFill>
                <a:latin typeface="Söhne"/>
              </a:rPr>
              <a:t>管理人員個人資料和訂閱內容</a:t>
            </a:r>
            <a:endParaRPr lang="en-US" altLang="zh-TW" dirty="0">
              <a:solidFill>
                <a:schemeClr val="tx2"/>
              </a:solidFill>
              <a:latin typeface="Söhne"/>
            </a:endParaRPr>
          </a:p>
          <a:p>
            <a:pPr marL="285750" indent="-285750">
              <a:buClr>
                <a:schemeClr val="tx1"/>
              </a:buClr>
              <a:buFont typeface="Arial" panose="020B0604020202020204" pitchFamily="34" charset="0"/>
              <a:buChar char="•"/>
            </a:pPr>
            <a:r>
              <a:rPr lang="zh-TW" altLang="en-US" dirty="0">
                <a:solidFill>
                  <a:schemeClr val="tx2"/>
                </a:solidFill>
                <a:latin typeface="Söhne"/>
              </a:rPr>
              <a:t>多使用載具條碼，減少紙本浪費</a:t>
            </a:r>
            <a:endParaRPr lang="en-US" dirty="0">
              <a:solidFill>
                <a:schemeClr val="tx2"/>
              </a:solidFill>
              <a:latin typeface="Söhne"/>
            </a:endParaRPr>
          </a:p>
        </p:txBody>
      </p:sp>
      <p:sp>
        <p:nvSpPr>
          <p:cNvPr id="785" name="Google Shape;785;p45"/>
          <p:cNvSpPr txBox="1">
            <a:spLocks noGrp="1"/>
          </p:cNvSpPr>
          <p:nvPr>
            <p:ph type="title" idx="13"/>
          </p:nvPr>
        </p:nvSpPr>
        <p:spPr>
          <a:xfrm>
            <a:off x="6008900" y="3322452"/>
            <a:ext cx="22191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註冊會員</a:t>
            </a:r>
            <a:endParaRPr dirty="0"/>
          </a:p>
        </p:txBody>
      </p:sp>
      <p:sp>
        <p:nvSpPr>
          <p:cNvPr id="786" name="Google Shape;786;p45"/>
          <p:cNvSpPr txBox="1">
            <a:spLocks noGrp="1"/>
          </p:cNvSpPr>
          <p:nvPr>
            <p:ph type="subTitle" idx="14"/>
          </p:nvPr>
        </p:nvSpPr>
        <p:spPr>
          <a:xfrm>
            <a:off x="6008900" y="3811449"/>
            <a:ext cx="2064756" cy="905901"/>
          </a:xfrm>
          <a:prstGeom prst="rect">
            <a:avLst/>
          </a:prstGeom>
          <a:noFill/>
          <a:ln>
            <a:noFill/>
          </a:ln>
        </p:spPr>
        <p:txBody>
          <a:bodyPr spcFirstLastPara="1" wrap="square" lIns="91425" tIns="91425" rIns="91425" bIns="91425" anchor="t" anchorCtr="0">
            <a:noAutofit/>
          </a:bodyPr>
          <a:lstStyle/>
          <a:p>
            <a:pPr marL="285750" indent="-285750">
              <a:buClr>
                <a:schemeClr val="tx1"/>
              </a:buClr>
              <a:buFont typeface="Arial" panose="020B0604020202020204" pitchFamily="34" charset="0"/>
              <a:buChar char="•"/>
            </a:pPr>
            <a:r>
              <a:rPr lang="zh-TW" altLang="en-US" dirty="0">
                <a:solidFill>
                  <a:schemeClr val="tx2"/>
                </a:solidFill>
                <a:latin typeface="Söhne"/>
              </a:rPr>
              <a:t>簡易的</a:t>
            </a:r>
            <a:r>
              <a:rPr lang="en-US" altLang="zh-TW" dirty="0">
                <a:solidFill>
                  <a:schemeClr val="tx2"/>
                </a:solidFill>
                <a:latin typeface="Söhne"/>
              </a:rPr>
              <a:t>EMAIL</a:t>
            </a:r>
            <a:r>
              <a:rPr lang="zh-TW" altLang="en-US" dirty="0">
                <a:solidFill>
                  <a:schemeClr val="tx2"/>
                </a:solidFill>
                <a:latin typeface="Söhne"/>
              </a:rPr>
              <a:t>註冊頁面，讓使用者更快速使用我們的網站</a:t>
            </a:r>
            <a:endParaRPr dirty="0">
              <a:solidFill>
                <a:schemeClr val="tx2"/>
              </a:solidFill>
              <a:latin typeface="Söhne"/>
            </a:endParaRPr>
          </a:p>
        </p:txBody>
      </p:sp>
      <p:sp>
        <p:nvSpPr>
          <p:cNvPr id="787" name="Google Shape;787;p45"/>
          <p:cNvSpPr txBox="1">
            <a:spLocks noGrp="1"/>
          </p:cNvSpPr>
          <p:nvPr>
            <p:ph type="title" idx="15"/>
          </p:nvPr>
        </p:nvSpPr>
        <p:spPr>
          <a:xfrm>
            <a:off x="914500" y="1532952"/>
            <a:ext cx="2220600" cy="48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t>首頁</a:t>
            </a:r>
            <a:endParaRPr dirty="0"/>
          </a:p>
        </p:txBody>
      </p:sp>
      <p:sp>
        <p:nvSpPr>
          <p:cNvPr id="788" name="Google Shape;788;p45"/>
          <p:cNvSpPr txBox="1">
            <a:spLocks noGrp="1"/>
          </p:cNvSpPr>
          <p:nvPr>
            <p:ph type="title" idx="16"/>
          </p:nvPr>
        </p:nvSpPr>
        <p:spPr>
          <a:xfrm>
            <a:off x="914500" y="1228502"/>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89" name="Google Shape;789;p45"/>
          <p:cNvSpPr txBox="1">
            <a:spLocks noGrp="1"/>
          </p:cNvSpPr>
          <p:nvPr>
            <p:ph type="title" idx="17"/>
          </p:nvPr>
        </p:nvSpPr>
        <p:spPr>
          <a:xfrm>
            <a:off x="3456000" y="1228502"/>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90" name="Google Shape;790;p45"/>
          <p:cNvSpPr txBox="1">
            <a:spLocks noGrp="1"/>
          </p:cNvSpPr>
          <p:nvPr>
            <p:ph type="title" idx="18"/>
          </p:nvPr>
        </p:nvSpPr>
        <p:spPr>
          <a:xfrm>
            <a:off x="6008900" y="1228502"/>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791" name="Google Shape;791;p45"/>
          <p:cNvSpPr txBox="1">
            <a:spLocks noGrp="1"/>
          </p:cNvSpPr>
          <p:nvPr>
            <p:ph type="title" idx="19"/>
          </p:nvPr>
        </p:nvSpPr>
        <p:spPr>
          <a:xfrm>
            <a:off x="3456000" y="3017950"/>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792" name="Google Shape;792;p45"/>
          <p:cNvSpPr txBox="1">
            <a:spLocks noGrp="1"/>
          </p:cNvSpPr>
          <p:nvPr>
            <p:ph type="title" idx="20"/>
          </p:nvPr>
        </p:nvSpPr>
        <p:spPr>
          <a:xfrm>
            <a:off x="914500" y="3017950"/>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93" name="Google Shape;793;p45"/>
          <p:cNvSpPr txBox="1">
            <a:spLocks noGrp="1"/>
          </p:cNvSpPr>
          <p:nvPr>
            <p:ph type="title" idx="21"/>
          </p:nvPr>
        </p:nvSpPr>
        <p:spPr>
          <a:xfrm>
            <a:off x="6008900" y="3017950"/>
            <a:ext cx="783600" cy="38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 name="副標題 2">
            <a:extLst>
              <a:ext uri="{FF2B5EF4-FFF2-40B4-BE49-F238E27FC236}">
                <a16:creationId xmlns:a16="http://schemas.microsoft.com/office/drawing/2014/main" id="{7A40AF05-2471-F5A2-A882-FFACE7778790}"/>
              </a:ext>
            </a:extLst>
          </p:cNvPr>
          <p:cNvSpPr>
            <a:spLocks noGrp="1"/>
          </p:cNvSpPr>
          <p:nvPr>
            <p:ph type="subTitle" idx="1"/>
          </p:nvPr>
        </p:nvSpPr>
        <p:spPr/>
        <p:txBody>
          <a:bodyPr/>
          <a:lstStyle/>
          <a:p>
            <a:endParaRPr lang="zh-TW" altLang="en-US"/>
          </a:p>
        </p:txBody>
      </p:sp>
      <p:sp>
        <p:nvSpPr>
          <p:cNvPr id="5" name="副標題 4">
            <a:extLst>
              <a:ext uri="{FF2B5EF4-FFF2-40B4-BE49-F238E27FC236}">
                <a16:creationId xmlns:a16="http://schemas.microsoft.com/office/drawing/2014/main" id="{FB9A6CB0-A535-E1A2-8A4E-2765A2F7DE91}"/>
              </a:ext>
            </a:extLst>
          </p:cNvPr>
          <p:cNvSpPr>
            <a:spLocks noGrp="1"/>
          </p:cNvSpPr>
          <p:nvPr>
            <p:ph type="subTitle" idx="3"/>
          </p:nvPr>
        </p:nvSpPr>
        <p:spPr/>
        <p:txBody>
          <a:bodyPr/>
          <a:lstStyle/>
          <a:p>
            <a:endParaRPr lang="zh-TW" altLang="en-US"/>
          </a:p>
        </p:txBody>
      </p:sp>
      <p:sp>
        <p:nvSpPr>
          <p:cNvPr id="7" name="副標題 6">
            <a:extLst>
              <a:ext uri="{FF2B5EF4-FFF2-40B4-BE49-F238E27FC236}">
                <a16:creationId xmlns:a16="http://schemas.microsoft.com/office/drawing/2014/main" id="{5CE57FDC-8687-B1C0-A893-6DBF58D9B19E}"/>
              </a:ext>
            </a:extLst>
          </p:cNvPr>
          <p:cNvSpPr>
            <a:spLocks noGrp="1"/>
          </p:cNvSpPr>
          <p:nvPr>
            <p:ph type="subTitle" idx="5"/>
          </p:nvPr>
        </p:nvSpPr>
        <p:spPr/>
        <p:txBody>
          <a:bodyPr/>
          <a:lstStyle/>
          <a:p>
            <a:endParaRPr lang="zh-TW"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graphicFrame>
        <p:nvGraphicFramePr>
          <p:cNvPr id="1574" name="Google Shape;1574;p64"/>
          <p:cNvGraphicFramePr/>
          <p:nvPr/>
        </p:nvGraphicFramePr>
        <p:xfrm>
          <a:off x="715025" y="1240650"/>
          <a:ext cx="7713950" cy="3461115"/>
        </p:xfrm>
        <a:graphic>
          <a:graphicData uri="http://schemas.openxmlformats.org/drawingml/2006/table">
            <a:tbl>
              <a:tblPr>
                <a:noFill/>
                <a:tableStyleId>{88EFCD42-896B-4098-8A04-5ABC79B2CC1A}</a:tableStyleId>
              </a:tblPr>
              <a:tblGrid>
                <a:gridCol w="1542850">
                  <a:extLst>
                    <a:ext uri="{9D8B030D-6E8A-4147-A177-3AD203B41FA5}">
                      <a16:colId xmlns:a16="http://schemas.microsoft.com/office/drawing/2014/main" val="20000"/>
                    </a:ext>
                  </a:extLst>
                </a:gridCol>
                <a:gridCol w="1542775">
                  <a:extLst>
                    <a:ext uri="{9D8B030D-6E8A-4147-A177-3AD203B41FA5}">
                      <a16:colId xmlns:a16="http://schemas.microsoft.com/office/drawing/2014/main" val="20001"/>
                    </a:ext>
                  </a:extLst>
                </a:gridCol>
                <a:gridCol w="1542775">
                  <a:extLst>
                    <a:ext uri="{9D8B030D-6E8A-4147-A177-3AD203B41FA5}">
                      <a16:colId xmlns:a16="http://schemas.microsoft.com/office/drawing/2014/main" val="20002"/>
                    </a:ext>
                  </a:extLst>
                </a:gridCol>
                <a:gridCol w="1542775">
                  <a:extLst>
                    <a:ext uri="{9D8B030D-6E8A-4147-A177-3AD203B41FA5}">
                      <a16:colId xmlns:a16="http://schemas.microsoft.com/office/drawing/2014/main" val="20003"/>
                    </a:ext>
                  </a:extLst>
                </a:gridCol>
                <a:gridCol w="1542775">
                  <a:extLst>
                    <a:ext uri="{9D8B030D-6E8A-4147-A177-3AD203B41FA5}">
                      <a16:colId xmlns:a16="http://schemas.microsoft.com/office/drawing/2014/main" val="20004"/>
                    </a:ext>
                  </a:extLst>
                </a:gridCol>
              </a:tblGrid>
              <a:tr h="63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accent1"/>
                          </a:solidFill>
                          <a:latin typeface="Barlow Semi Condensed"/>
                          <a:ea typeface="Barlow Semi Condensed"/>
                          <a:cs typeface="Barlow Semi Condensed"/>
                          <a:sym typeface="Barlow Semi Condensed"/>
                        </a:rPr>
                        <a:t>MONOVALENT</a:t>
                      </a:r>
                      <a:endParaRPr sz="1800" b="1">
                        <a:solidFill>
                          <a:schemeClr val="accent1"/>
                        </a:solidFill>
                        <a:latin typeface="Barlow Semi Condensed"/>
                        <a:ea typeface="Barlow Semi Condensed"/>
                        <a:cs typeface="Barlow Semi Condensed"/>
                        <a:sym typeface="Barlow Semi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accent1"/>
                          </a:solidFill>
                          <a:latin typeface="Barlow Semi Condensed"/>
                          <a:ea typeface="Barlow Semi Condensed"/>
                          <a:cs typeface="Barlow Semi Condensed"/>
                          <a:sym typeface="Barlow Semi Condensed"/>
                        </a:rPr>
                        <a:t>POLYVALENT</a:t>
                      </a:r>
                      <a:endParaRPr sz="1800" b="1">
                        <a:solidFill>
                          <a:schemeClr val="accent1"/>
                        </a:solidFill>
                        <a:latin typeface="Barlow Semi Condensed"/>
                        <a:ea typeface="Barlow Semi Condensed"/>
                        <a:cs typeface="Barlow Semi Condensed"/>
                        <a:sym typeface="Barlow Semi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accent1"/>
                          </a:solidFill>
                          <a:latin typeface="Barlow Semi Condensed"/>
                          <a:ea typeface="Barlow Semi Condensed"/>
                          <a:cs typeface="Barlow Semi Condensed"/>
                          <a:sym typeface="Barlow Semi Condensed"/>
                        </a:rPr>
                        <a:t>PENTAVALENT</a:t>
                      </a:r>
                      <a:endParaRPr sz="1800" b="1">
                        <a:solidFill>
                          <a:schemeClr val="accent1"/>
                        </a:solidFill>
                        <a:latin typeface="Barlow Semi Condensed"/>
                        <a:ea typeface="Barlow Semi Condensed"/>
                        <a:cs typeface="Barlow Semi Condensed"/>
                        <a:sym typeface="Barlow Semi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accent1"/>
                          </a:solidFill>
                          <a:latin typeface="Barlow Semi Condensed"/>
                          <a:ea typeface="Barlow Semi Condensed"/>
                          <a:cs typeface="Barlow Semi Condensed"/>
                          <a:sym typeface="Barlow Semi Condensed"/>
                        </a:rPr>
                        <a:t>ANTIRABIC</a:t>
                      </a:r>
                      <a:endParaRPr sz="1800" b="1">
                        <a:solidFill>
                          <a:schemeClr val="accent1"/>
                        </a:solidFill>
                        <a:latin typeface="Barlow Semi Condensed"/>
                        <a:ea typeface="Barlow Semi Condensed"/>
                        <a:cs typeface="Barlow Semi Condensed"/>
                        <a:sym typeface="Barlow Semi Condensed"/>
                      </a:endParaRPr>
                    </a:p>
                  </a:txBody>
                  <a:tcPr marL="91425" marR="91425" marT="91425" marB="91425" anchor="ctr">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48025">
                <a:tc>
                  <a:txBody>
                    <a:bodyPr/>
                    <a:lstStyle/>
                    <a:p>
                      <a:pPr marL="0" lvl="0" indent="0" algn="ctr" rtl="0">
                        <a:spcBef>
                          <a:spcPts val="0"/>
                        </a:spcBef>
                        <a:spcAft>
                          <a:spcPts val="0"/>
                        </a:spcAft>
                        <a:buNone/>
                      </a:pPr>
                      <a:r>
                        <a:rPr lang="en" b="1">
                          <a:solidFill>
                            <a:schemeClr val="lt2"/>
                          </a:solidFill>
                          <a:latin typeface="Questrial"/>
                          <a:ea typeface="Questrial"/>
                          <a:cs typeface="Questrial"/>
                          <a:sym typeface="Questrial"/>
                        </a:rPr>
                        <a:t>6-8 WEEK</a:t>
                      </a:r>
                      <a:endParaRPr b="1">
                        <a:solidFill>
                          <a:schemeClr val="lt2"/>
                        </a:solidFill>
                        <a:latin typeface="Questrial"/>
                        <a:ea typeface="Questrial"/>
                        <a:cs typeface="Questrial"/>
                        <a:sym typeface="Questrial"/>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48025">
                <a:tc>
                  <a:txBody>
                    <a:bodyPr/>
                    <a:lstStyle/>
                    <a:p>
                      <a:pPr marL="0" lvl="0" indent="0" algn="ctr" rtl="0">
                        <a:spcBef>
                          <a:spcPts val="0"/>
                        </a:spcBef>
                        <a:spcAft>
                          <a:spcPts val="0"/>
                        </a:spcAft>
                        <a:buNone/>
                      </a:pPr>
                      <a:r>
                        <a:rPr lang="en" b="1">
                          <a:solidFill>
                            <a:schemeClr val="lt2"/>
                          </a:solidFill>
                          <a:latin typeface="Questrial"/>
                          <a:ea typeface="Questrial"/>
                          <a:cs typeface="Questrial"/>
                          <a:sym typeface="Questrial"/>
                        </a:rPr>
                        <a:t>9-11 WEEK</a:t>
                      </a:r>
                      <a:endParaRPr b="1">
                        <a:solidFill>
                          <a:schemeClr val="lt2"/>
                        </a:solidFill>
                        <a:latin typeface="Questrial"/>
                        <a:ea typeface="Questrial"/>
                        <a:cs typeface="Questrial"/>
                        <a:sym typeface="Questrial"/>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48025">
                <a:tc>
                  <a:txBody>
                    <a:bodyPr/>
                    <a:lstStyle/>
                    <a:p>
                      <a:pPr marL="0" lvl="0" indent="0" algn="ctr" rtl="0">
                        <a:spcBef>
                          <a:spcPts val="0"/>
                        </a:spcBef>
                        <a:spcAft>
                          <a:spcPts val="0"/>
                        </a:spcAft>
                        <a:buNone/>
                      </a:pPr>
                      <a:r>
                        <a:rPr lang="en" b="1">
                          <a:solidFill>
                            <a:schemeClr val="lt2"/>
                          </a:solidFill>
                          <a:latin typeface="Questrial"/>
                          <a:ea typeface="Questrial"/>
                          <a:cs typeface="Questrial"/>
                          <a:sym typeface="Questrial"/>
                        </a:rPr>
                        <a:t>12-14 WEEK</a:t>
                      </a:r>
                      <a:endParaRPr b="1">
                        <a:solidFill>
                          <a:schemeClr val="lt2"/>
                        </a:solidFill>
                        <a:latin typeface="Questrial"/>
                        <a:ea typeface="Questrial"/>
                        <a:cs typeface="Questrial"/>
                        <a:sym typeface="Questrial"/>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42775">
                <a:tc>
                  <a:txBody>
                    <a:bodyPr/>
                    <a:lstStyle/>
                    <a:p>
                      <a:pPr marL="0" lvl="0" indent="0" algn="ctr" rtl="0">
                        <a:spcBef>
                          <a:spcPts val="0"/>
                        </a:spcBef>
                        <a:spcAft>
                          <a:spcPts val="0"/>
                        </a:spcAft>
                        <a:buNone/>
                      </a:pPr>
                      <a:r>
                        <a:rPr lang="en" b="1">
                          <a:solidFill>
                            <a:schemeClr val="lt2"/>
                          </a:solidFill>
                          <a:latin typeface="Questrial"/>
                          <a:ea typeface="Questrial"/>
                          <a:cs typeface="Questrial"/>
                          <a:sym typeface="Questrial"/>
                        </a:rPr>
                        <a:t>6 MONTHS</a:t>
                      </a:r>
                      <a:endParaRPr b="1">
                        <a:solidFill>
                          <a:schemeClr val="lt2"/>
                        </a:solidFill>
                        <a:latin typeface="Questrial"/>
                        <a:ea typeface="Questrial"/>
                        <a:cs typeface="Questrial"/>
                        <a:sym typeface="Questrial"/>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542775">
                <a:tc>
                  <a:txBody>
                    <a:bodyPr/>
                    <a:lstStyle/>
                    <a:p>
                      <a:pPr marL="0" lvl="0" indent="0" algn="ctr" rtl="0">
                        <a:spcBef>
                          <a:spcPts val="0"/>
                        </a:spcBef>
                        <a:spcAft>
                          <a:spcPts val="0"/>
                        </a:spcAft>
                        <a:buNone/>
                      </a:pPr>
                      <a:r>
                        <a:rPr lang="en" b="1">
                          <a:solidFill>
                            <a:schemeClr val="lt2"/>
                          </a:solidFill>
                          <a:latin typeface="Questrial"/>
                          <a:ea typeface="Questrial"/>
                          <a:cs typeface="Questrial"/>
                          <a:sym typeface="Questrial"/>
                        </a:rPr>
                        <a:t>ANNUAL</a:t>
                      </a:r>
                      <a:endParaRPr b="1">
                        <a:solidFill>
                          <a:schemeClr val="lt2"/>
                        </a:solidFill>
                        <a:latin typeface="Questrial"/>
                        <a:ea typeface="Questrial"/>
                        <a:cs typeface="Questrial"/>
                        <a:sym typeface="Questrial"/>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1575" name="Google Shape;1575;p64"/>
          <p:cNvGrpSpPr/>
          <p:nvPr/>
        </p:nvGrpSpPr>
        <p:grpSpPr>
          <a:xfrm>
            <a:off x="2813937" y="1950775"/>
            <a:ext cx="416700" cy="416700"/>
            <a:chOff x="3908987" y="1530450"/>
            <a:chExt cx="416700" cy="416700"/>
          </a:xfrm>
        </p:grpSpPr>
        <p:sp>
          <p:nvSpPr>
            <p:cNvPr id="1576" name="Google Shape;1576;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64"/>
          <p:cNvGrpSpPr/>
          <p:nvPr/>
        </p:nvGrpSpPr>
        <p:grpSpPr>
          <a:xfrm>
            <a:off x="4363662" y="2490325"/>
            <a:ext cx="416700" cy="416700"/>
            <a:chOff x="3908987" y="1530450"/>
            <a:chExt cx="416700" cy="416700"/>
          </a:xfrm>
        </p:grpSpPr>
        <p:sp>
          <p:nvSpPr>
            <p:cNvPr id="1579" name="Google Shape;1579;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4"/>
          <p:cNvGrpSpPr/>
          <p:nvPr/>
        </p:nvGrpSpPr>
        <p:grpSpPr>
          <a:xfrm>
            <a:off x="5928312" y="3040925"/>
            <a:ext cx="416700" cy="416700"/>
            <a:chOff x="3908987" y="1530450"/>
            <a:chExt cx="416700" cy="416700"/>
          </a:xfrm>
        </p:grpSpPr>
        <p:sp>
          <p:nvSpPr>
            <p:cNvPr id="1582" name="Google Shape;1582;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64"/>
          <p:cNvGrpSpPr/>
          <p:nvPr/>
        </p:nvGrpSpPr>
        <p:grpSpPr>
          <a:xfrm>
            <a:off x="7474437" y="3580475"/>
            <a:ext cx="416700" cy="416700"/>
            <a:chOff x="3908987" y="1530450"/>
            <a:chExt cx="416700" cy="416700"/>
          </a:xfrm>
        </p:grpSpPr>
        <p:sp>
          <p:nvSpPr>
            <p:cNvPr id="1585" name="Google Shape;1585;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64"/>
          <p:cNvGrpSpPr/>
          <p:nvPr/>
        </p:nvGrpSpPr>
        <p:grpSpPr>
          <a:xfrm>
            <a:off x="2813937" y="4131075"/>
            <a:ext cx="416700" cy="416700"/>
            <a:chOff x="3908987" y="1530450"/>
            <a:chExt cx="416700" cy="416700"/>
          </a:xfrm>
        </p:grpSpPr>
        <p:sp>
          <p:nvSpPr>
            <p:cNvPr id="1588" name="Google Shape;1588;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64"/>
          <p:cNvGrpSpPr/>
          <p:nvPr/>
        </p:nvGrpSpPr>
        <p:grpSpPr>
          <a:xfrm>
            <a:off x="5928312" y="4131075"/>
            <a:ext cx="416700" cy="416700"/>
            <a:chOff x="3908987" y="1530450"/>
            <a:chExt cx="416700" cy="416700"/>
          </a:xfrm>
        </p:grpSpPr>
        <p:sp>
          <p:nvSpPr>
            <p:cNvPr id="1591" name="Google Shape;1591;p64"/>
            <p:cNvSpPr/>
            <p:nvPr/>
          </p:nvSpPr>
          <p:spPr>
            <a:xfrm>
              <a:off x="3908987" y="1530450"/>
              <a:ext cx="416700" cy="416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3991624" y="1656236"/>
              <a:ext cx="251426" cy="165127"/>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64"/>
          <p:cNvSpPr txBox="1">
            <a:spLocks noGrp="1"/>
          </p:cNvSpPr>
          <p:nvPr>
            <p:ph type="ctrTitle"/>
          </p:nvPr>
        </p:nvSpPr>
        <p:spPr>
          <a:xfrm>
            <a:off x="714550" y="483058"/>
            <a:ext cx="77145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製作時長</a:t>
            </a:r>
            <a:endParaRPr dirty="0"/>
          </a:p>
        </p:txBody>
      </p:sp>
    </p:spTree>
  </p:cSld>
  <p:clrMapOvr>
    <a:masterClrMapping/>
  </p:clrMapOvr>
</p:sld>
</file>

<file path=ppt/theme/theme1.xml><?xml version="1.0" encoding="utf-8"?>
<a:theme xmlns:a="http://schemas.openxmlformats.org/drawingml/2006/main" name="Animal Diseases by Slidesgo">
  <a:themeElements>
    <a:clrScheme name="Simple Light">
      <a:dk1>
        <a:srgbClr val="F78E6B"/>
      </a:dk1>
      <a:lt1>
        <a:srgbClr val="FFFFFF"/>
      </a:lt1>
      <a:dk2>
        <a:srgbClr val="FFE1ED"/>
      </a:dk2>
      <a:lt2>
        <a:srgbClr val="262065"/>
      </a:lt2>
      <a:accent1>
        <a:srgbClr val="F15A24"/>
      </a:accent1>
      <a:accent2>
        <a:srgbClr val="FFBC5E"/>
      </a:accent2>
      <a:accent3>
        <a:srgbClr val="F7931E"/>
      </a:accent3>
      <a:accent4>
        <a:srgbClr val="FFCCC9"/>
      </a:accent4>
      <a:accent5>
        <a:srgbClr val="F78E6B"/>
      </a:accent5>
      <a:accent6>
        <a:srgbClr val="7D5FEB"/>
      </a:accent6>
      <a:hlink>
        <a:srgbClr val="203C5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365372"/>
      </a:lt1>
      <a:dk2>
        <a:srgbClr val="F9835C"/>
      </a:dk2>
      <a:lt2>
        <a:srgbClr val="FFAB40"/>
      </a:lt2>
      <a:accent1>
        <a:srgbClr val="D6FDF4"/>
      </a:accent1>
      <a:accent2>
        <a:srgbClr val="FFFFFF"/>
      </a:accent2>
      <a:accent3>
        <a:srgbClr val="365372"/>
      </a:accent3>
      <a:accent4>
        <a:srgbClr val="FFAB40"/>
      </a:accent4>
      <a:accent5>
        <a:srgbClr val="D6FDF4"/>
      </a:accent5>
      <a:accent6>
        <a:srgbClr val="FFFFFF"/>
      </a:accent6>
      <a:hlink>
        <a:srgbClr val="36537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文件" ma:contentTypeID="0x010100D834425DB9F2854CBBE0630F6C170643" ma:contentTypeVersion="2" ma:contentTypeDescription="建立新的文件。" ma:contentTypeScope="" ma:versionID="cda0aa0a1b5390836a0b6f11992dcfac">
  <xsd:schema xmlns:xsd="http://www.w3.org/2001/XMLSchema" xmlns:xs="http://www.w3.org/2001/XMLSchema" xmlns:p="http://schemas.microsoft.com/office/2006/metadata/properties" xmlns:ns3="53b3d116-9926-48c8-bcba-7e8cefb02042" targetNamespace="http://schemas.microsoft.com/office/2006/metadata/properties" ma:root="true" ma:fieldsID="dc55072631b5d7978a3a33c7fa1cd337" ns3:_="">
    <xsd:import namespace="53b3d116-9926-48c8-bcba-7e8cefb02042"/>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3b3d116-9926-48c8-bcba-7e8cefb0204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1CCAC98-47BD-4894-B6D9-B293EAE0BF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3b3d116-9926-48c8-bcba-7e8cefb0204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8F0361C-233B-49AF-B9EA-4133EC5ADB93}">
  <ds:schemaRefs>
    <ds:schemaRef ds:uri="http://schemas.microsoft.com/sharepoint/v3/contenttype/forms"/>
  </ds:schemaRefs>
</ds:datastoreItem>
</file>

<file path=customXml/itemProps3.xml><?xml version="1.0" encoding="utf-8"?>
<ds:datastoreItem xmlns:ds="http://schemas.openxmlformats.org/officeDocument/2006/customXml" ds:itemID="{F81FC85E-05D7-48AA-A386-12FAE92529B5}">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53b3d116-9926-48c8-bcba-7e8cefb02042"/>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40</TotalTime>
  <Words>2311</Words>
  <Application>Microsoft Office PowerPoint</Application>
  <PresentationFormat>如螢幕大小 (16:9)</PresentationFormat>
  <Paragraphs>332</Paragraphs>
  <Slides>56</Slides>
  <Notes>53</Notes>
  <HiddenSlides>2</HiddenSlides>
  <MMClips>0</MMClips>
  <ScaleCrop>false</ScaleCrop>
  <HeadingPairs>
    <vt:vector size="4" baseType="variant">
      <vt:variant>
        <vt:lpstr>佈景主題</vt:lpstr>
      </vt:variant>
      <vt:variant>
        <vt:i4>3</vt:i4>
      </vt:variant>
      <vt:variant>
        <vt:lpstr>投影片標題</vt:lpstr>
      </vt:variant>
      <vt:variant>
        <vt:i4>56</vt:i4>
      </vt:variant>
    </vt:vector>
  </HeadingPairs>
  <TitlesOfParts>
    <vt:vector size="59" baseType="lpstr">
      <vt:lpstr>Animal Diseases by Slidesgo</vt:lpstr>
      <vt:lpstr>Slidesgo Final Pages</vt:lpstr>
      <vt:lpstr>Slidesgo Final Pages</vt:lpstr>
      <vt:lpstr>FULL LOVE  愛寵</vt:lpstr>
      <vt:lpstr>前言</vt:lpstr>
      <vt:lpstr>網頁內容</vt:lpstr>
      <vt:lpstr>導言，介紹自己和表演的目的，簡要概述即將發生的內容，公司介紹  公司背景和歷史，公司使命和價值觀，寵物主題網頁的創意機，寵物服務內容  提供各種寵物服務，每種服務的優勢和特點，強調服務質量和專業性，分享愛寵的照片及日常互動  創意照片庫或圖片庫展示寵物照片，鼓勵用戶分享他們的寵物照片和故事，添加留言板或評論區，促進用戶之間的互動  會員專區，會員權利和福利，註冊成為會員的步驟和好處，管理人員個人資料和訂閱內容</vt:lpstr>
      <vt:lpstr>會員專區，會員權利和福利，註冊成為會員的步驟和好處，管理人員個人資料和訂閱內容  博客或文章，創建一個寵物相關的博客或文章部分，發布有關愛動物護理、培訓技巧、健康建議等內容，吸引更多訪問者並展示專業知識  活動和比賽，定期舉辦寵物相關的活動和比賽，介紹一些具體的活動和比賽的想法，強調參與度和交互性的重要性質，寵物救助和領養信息  合作夥伴的寵物救助組織或領養中心介紹，提供相關信息和幫助流動物找到新家的方式，聯繫方式和預約制度  </vt:lpstr>
      <vt:lpstr>提供清澄的聯繫方式，如電話號碼、電子郵件等，考慮添加一個預約系統以方方便用戶預約寵物服務，總結與展望  總的來說表現的重點和要點，期待寵物主題網頁的未來發展，結語和感謝</vt:lpstr>
      <vt:lpstr>使用工具</vt:lpstr>
      <vt:lpstr>網頁架構</vt:lpstr>
      <vt:lpstr>製作時長</vt:lpstr>
      <vt:lpstr>網頁展示</vt:lpstr>
      <vt:lpstr>THANKS!</vt:lpstr>
      <vt:lpstr>製作時程表</vt:lpstr>
      <vt:lpstr>網頁展示</vt:lpstr>
      <vt:lpstr>ABOUT THE DISEASE</vt:lpstr>
      <vt:lpstr>ABOUT THE DISEASE </vt:lpstr>
      <vt:lpstr>TYPE B</vt:lpstr>
      <vt:lpstr>—Someone Famous</vt:lpstr>
      <vt:lpstr>70%</vt:lpstr>
      <vt:lpstr>PATHOLOGY</vt:lpstr>
      <vt:lpstr>SYMPTOMS OF THE DISEASE</vt:lpstr>
      <vt:lpstr>AWESOME WORDS</vt:lpstr>
      <vt:lpstr>RISK FACTORS</vt:lpstr>
      <vt:lpstr>KEY NUMBERS</vt:lpstr>
      <vt:lpstr>DIAGNOSIS</vt:lpstr>
      <vt:lpstr>PREVENTION</vt:lpstr>
      <vt:lpstr>WHAT TO AVOID</vt:lpstr>
      <vt:lpstr>2500</vt:lpstr>
      <vt:lpstr>VENUS</vt:lpstr>
      <vt:lpstr>PREVALENCE</vt:lpstr>
      <vt:lpstr>DISEASE CASES</vt:lpstr>
      <vt:lpstr>CONCLUSIONS</vt:lpstr>
      <vt:lpstr>OUR TEAM</vt:lpstr>
      <vt:lpstr>網頁、圖片使用網址</vt:lpstr>
      <vt:lpstr>TABLET APP</vt:lpstr>
      <vt:lpstr>THANKS!</vt:lpstr>
      <vt:lpstr>ALTERNATIVE RESOURCES</vt:lpstr>
      <vt:lpstr>ALTERNATIVE RESOURCES</vt:lpstr>
      <vt:lpstr>RESOURCES</vt:lpstr>
      <vt:lpstr>Instructions for use (free users)</vt:lpstr>
      <vt:lpstr>Instructions for use (premium users)</vt:lpstr>
      <vt:lpstr>Fonts &amp; colors used</vt:lpstr>
      <vt:lpstr>PowerPoint 簡報</vt:lpstr>
      <vt:lpstr>Use our editable graphic resources...</vt:lpstr>
      <vt:lpstr>PowerPoint 簡報</vt:lpstr>
      <vt:lpstr>PowerPoint 簡報</vt:lpstr>
      <vt:lpstr>PowerPoint 簡報</vt:lpstr>
      <vt:lpstr>PowerPoint 簡報</vt:lpstr>
      <vt:lpstr>PowerPoint 簡報</vt:lpstr>
      <vt:lpstr>...and our sets of editable icons</vt:lpstr>
      <vt:lpstr>Educational Icons</vt:lpstr>
      <vt:lpstr>Business Icons</vt:lpstr>
      <vt:lpstr>Help &amp; Support Icons</vt:lpstr>
      <vt:lpstr>Creative Process Icons</vt:lpstr>
      <vt:lpstr>PowerPoint 簡報</vt:lpstr>
      <vt:lpstr>SEO &amp; Marketing Icons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LOVE  愛寵</dc:title>
  <cp:lastModifiedBy>B10756034</cp:lastModifiedBy>
  <cp:revision>5</cp:revision>
  <dcterms:modified xsi:type="dcterms:W3CDTF">2023-05-28T17:05:06Z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0x010100D834425DB9F2854CBBE0630F6C170643</vt:lpwstr>
  </property>
</Properties>
</file>